
<file path=[Content_Types].xml><?xml version="1.0" encoding="utf-8"?>
<Types xmlns="http://schemas.openxmlformats.org/package/2006/content-types">
  <Override PartName="/ppt/tags/tag8.xml" ContentType="application/vnd.openxmlformats-officedocument.presentationml.tags+xml"/>
  <Override PartName="/ppt/tags/tag238.xml" ContentType="application/vnd.openxmlformats-officedocument.presentationml.tags+xml"/>
  <Override PartName="/ppt/tags/tag569.xml" ContentType="application/vnd.openxmlformats-officedocument.presentationml.tags+xml"/>
  <Override PartName="/ppt/tags/tag424.xml" ContentType="application/vnd.openxmlformats-officedocument.presentationml.tags+xml"/>
  <Override PartName="/ppt/tags/tag610.xml" ContentType="application/vnd.openxmlformats-officedocument.presentationml.tags+xml"/>
  <Override PartName="/ppt/tags/tag755.xml" ContentType="application/vnd.openxmlformats-officedocument.presentationml.tags+xml"/>
  <Override PartName="/ppt/slides/slide25.xml" ContentType="application/vnd.openxmlformats-officedocument.presentationml.slide+xml"/>
  <Override PartName="/ppt/slideLayouts/slideLayout2.xml" ContentType="application/vnd.openxmlformats-officedocument.presentationml.slideLayout+xml"/>
  <Override PartName="/ppt/tags/tag263.xml" ContentType="application/vnd.openxmlformats-officedocument.presentationml.tags+xml"/>
  <Override PartName="/ppt/tags/tag594.xml" ContentType="application/vnd.openxmlformats-officedocument.presentationml.tags+xml"/>
  <Override PartName="/ppt/tags/tag780.xml" ContentType="application/vnd.openxmlformats-officedocument.presentationml.tags+xml"/>
  <Default Extension="xml" ContentType="application/xml"/>
  <Override PartName="/ppt/tags/tag38.xml" ContentType="application/vnd.openxmlformats-officedocument.presentationml.tags+xml"/>
  <Override PartName="/ppt/tags/tag339.xml" ContentType="application/vnd.openxmlformats-officedocument.presentationml.tags+xml"/>
  <Override PartName="/ppt/tags/tag525.xml" ContentType="application/vnd.openxmlformats-officedocument.presentationml.tags+xml"/>
  <Override PartName="/ppt/tags/tag63.xml" ContentType="application/vnd.openxmlformats-officedocument.presentationml.tags+xml"/>
  <Override PartName="/ppt/tags/tag178.xml" ContentType="application/vnd.openxmlformats-officedocument.presentationml.tags+xml"/>
  <Override PartName="/ppt/tags/tag364.xml" ContentType="application/vnd.openxmlformats-officedocument.presentationml.tags+xml"/>
  <Override PartName="/ppt/tags/tag711.xml" ContentType="application/vnd.openxmlformats-officedocument.presentationml.tags+xml"/>
  <Override PartName="/ppt/tags/tag109.xml" ContentType="application/vnd.openxmlformats-officedocument.presentationml.tags+xml"/>
  <Override PartName="/ppt/tags/tag550.xml" ContentType="application/vnd.openxmlformats-officedocument.presentationml.tags+xml"/>
  <Override PartName="/ppt/tags/tag695.xml" ContentType="application/vnd.openxmlformats-officedocument.presentationml.tags+xml"/>
  <Override PartName="/ppt/tags/tag279.xml" ContentType="application/vnd.openxmlformats-officedocument.presentationml.tags+xml"/>
  <Override PartName="/ppt/tags/tag626.xml" ContentType="application/vnd.openxmlformats-officedocument.presentationml.tags+xml"/>
  <Override PartName="/ppt/tags/tag134.xml" ContentType="application/vnd.openxmlformats-officedocument.presentationml.tags+xml"/>
  <Override PartName="/ppt/tags/tag320.xml" ContentType="application/vnd.openxmlformats-officedocument.presentationml.tags+xml"/>
  <Override PartName="/ppt/tags/tag465.xml" ContentType="application/vnd.openxmlformats-officedocument.presentationml.tags+xml"/>
  <Default Extension="png" ContentType="image/png"/>
  <Override PartName="/ppt/tags/tag651.xml" ContentType="application/vnd.openxmlformats-officedocument.presentationml.tags+xml"/>
  <Override PartName="/ppt/tags/tag5.xml" ContentType="application/vnd.openxmlformats-officedocument.presentationml.tags+xml"/>
  <Override PartName="/ppt/tags/tag79.xml" ContentType="application/vnd.openxmlformats-officedocument.presentationml.tags+xml"/>
  <Override PartName="/ppt/tags/tag490.xml" ContentType="application/vnd.openxmlformats-officedocument.presentationml.tags+xml"/>
  <Override PartName="/ppt/tags/tag727.xml" ContentType="application/vnd.openxmlformats-officedocument.presentationml.tags+xml"/>
  <Override PartName="/ppt/tags/tag235.xml" ContentType="application/vnd.openxmlformats-officedocument.presentationml.tags+xml"/>
  <Override PartName="/ppt/tags/tag421.xml" ContentType="application/vnd.openxmlformats-officedocument.presentationml.tags+xml"/>
  <Override PartName="/ppt/tags/tag566.xml" ContentType="application/vnd.openxmlformats-officedocument.presentationml.tags+xml"/>
  <Override PartName="/ppt/tags/tag752.xml" ContentType="application/vnd.openxmlformats-officedocument.presentationml.tags+xml"/>
  <Override PartName="/ppt/slides/slide22.xml" ContentType="application/vnd.openxmlformats-officedocument.presentationml.slide+xml"/>
  <Override PartName="/ppt/tags/tag260.xml" ContentType="application/vnd.openxmlformats-officedocument.presentationml.tags+xml"/>
  <Override PartName="/ppt/tags/tag591.xml" ContentType="application/vnd.openxmlformats-officedocument.presentationml.tags+xml"/>
  <Override PartName="/ppt/tags/tag35.xml" ContentType="application/vnd.openxmlformats-officedocument.presentationml.tags+xml"/>
  <Override PartName="/ppt/tags/tag336.xml" ContentType="application/vnd.openxmlformats-officedocument.presentationml.tags+xml"/>
  <Override PartName="/ppt/tags/tag667.xml" ContentType="application/vnd.openxmlformats-officedocument.presentationml.tags+xml"/>
  <Override PartName="/ppt/tags/tag175.xml" ContentType="application/vnd.openxmlformats-officedocument.presentationml.tags+xml"/>
  <Override PartName="/ppt/tags/tag522.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298.xml" ContentType="application/vnd.openxmlformats-officedocument.presentationml.tags+xml"/>
  <Override PartName="/ppt/tags/tag314.xml" ContentType="application/vnd.openxmlformats-officedocument.presentationml.tags+xml"/>
  <Override PartName="/ppt/tags/tag361.xml" ContentType="application/vnd.openxmlformats-officedocument.presentationml.tags+xml"/>
  <Override PartName="/ppt/tags/tag500.xml" ContentType="application/vnd.openxmlformats-officedocument.presentationml.tags+xml"/>
  <Override PartName="/ppt/tags/tag645.xml" ContentType="application/vnd.openxmlformats-officedocument.presentationml.tags+xml"/>
  <Override PartName="/ppt/tags/tag692.xml" ContentType="application/vnd.openxmlformats-officedocument.presentationml.tags+xml"/>
  <Override PartName="/ppt/tags/tag106.xml" ContentType="application/vnd.openxmlformats-officedocument.presentationml.tags+xml"/>
  <Override PartName="/ppt/tags/tag153.xml" ContentType="application/vnd.openxmlformats-officedocument.presentationml.tags+xml"/>
  <Override PartName="/ppt/tags/tag437.xml" ContentType="application/vnd.openxmlformats-officedocument.presentationml.tags+xml"/>
  <Override PartName="/ppt/tags/tag484.xml" ContentType="application/vnd.openxmlformats-officedocument.presentationml.tags+xml"/>
  <Override PartName="/ppt/tags/tag623.xml" ContentType="application/vnd.openxmlformats-officedocument.presentationml.tags+xml"/>
  <Override PartName="/ppt/tags/tag670.xml" ContentType="application/vnd.openxmlformats-officedocument.presentationml.tags+xml"/>
  <Override PartName="/ppt/tags/tag768.xml" ContentType="application/vnd.openxmlformats-officedocument.presentationml.tags+xml"/>
  <Override PartName="/ppt/tags/tag131.xml" ContentType="application/vnd.openxmlformats-officedocument.presentationml.tags+xml"/>
  <Override PartName="/ppt/tags/tag229.xml" ContentType="application/vnd.openxmlformats-officedocument.presentationml.tags+xml"/>
  <Override PartName="/ppt/tags/tag276.xml" ContentType="application/vnd.openxmlformats-officedocument.presentationml.tags+xml"/>
  <Override PartName="/ppt/tags/tag415.xml" ContentType="application/vnd.openxmlformats-officedocument.presentationml.tags+xml"/>
  <Override PartName="/ppt/tags/tag462.xml" ContentType="application/vnd.openxmlformats-officedocument.presentationml.tags+xml"/>
  <Default Extension="svg" ContentType="image/svg+xml"/>
  <Override PartName="/ppt/tags/tag98.xml" ContentType="application/vnd.openxmlformats-officedocument.presentationml.tags+xml"/>
  <Override PartName="/ppt/tags/tag207.xml" ContentType="application/vnd.openxmlformats-officedocument.presentationml.tags+xml"/>
  <Override PartName="/ppt/tags/tag254.xml" ContentType="application/vnd.openxmlformats-officedocument.presentationml.tags+xml"/>
  <Override PartName="/ppt/tags/tag399.xml" ContentType="application/vnd.openxmlformats-officedocument.presentationml.tags+xml"/>
  <Override PartName="/ppt/tags/tag601.xml" ContentType="application/vnd.openxmlformats-officedocument.presentationml.tags+xml"/>
  <Override PartName="/ppt/tags/tag746.xml" ContentType="application/vnd.openxmlformats-officedocument.presentationml.tags+xml"/>
  <Override PartName="/ppt/slides/slide16.xml" ContentType="application/vnd.openxmlformats-officedocument.presentationml.slide+xml"/>
  <Override PartName="/ppt/tags/tag2.xml" ContentType="application/vnd.openxmlformats-officedocument.presentationml.tags+xml"/>
  <Override PartName="/ppt/tags/tag440.xml" ContentType="application/vnd.openxmlformats-officedocument.presentationml.tags+xml"/>
  <Override PartName="/ppt/tags/tag538.xml" ContentType="application/vnd.openxmlformats-officedocument.presentationml.tags+xml"/>
  <Override PartName="/ppt/tags/tag585.xml" ContentType="application/vnd.openxmlformats-officedocument.presentationml.tags+xml"/>
  <Override PartName="/ppt/tags/tag724.xml" ContentType="application/vnd.openxmlformats-officedocument.presentationml.tags+xml"/>
  <Override PartName="/ppt/tags/tag771.xml" ContentType="application/vnd.openxmlformats-officedocument.presentationml.tags+xml"/>
  <Override PartName="/ppt/tags/tag29.xml" ContentType="application/vnd.openxmlformats-officedocument.presentationml.tags+xml"/>
  <Override PartName="/ppt/tags/tag76.xml" ContentType="application/vnd.openxmlformats-officedocument.presentationml.tags+xml"/>
  <Override PartName="/ppt/tags/tag232.xml" ContentType="application/vnd.openxmlformats-officedocument.presentationml.tags+xml"/>
  <Override PartName="/ppt/tags/tag377.xml" ContentType="application/vnd.openxmlformats-officedocument.presentationml.tags+xml"/>
  <Override PartName="/ppt/tags/tag516.xml" ContentType="application/vnd.openxmlformats-officedocument.presentationml.tags+xml"/>
  <Override PartName="/ppt/tags/tag563.xml" ContentType="application/vnd.openxmlformats-officedocument.presentationml.tags+xml"/>
  <Override PartName="/ppt/tags/tag54.xml" ContentType="application/vnd.openxmlformats-officedocument.presentationml.tags+xml"/>
  <Override PartName="/ppt/tags/tag169.xml" ContentType="application/vnd.openxmlformats-officedocument.presentationml.tags+xml"/>
  <Override PartName="/ppt/tags/tag210.xml" ContentType="application/vnd.openxmlformats-officedocument.presentationml.tags+xml"/>
  <Override PartName="/ppt/tags/tag308.xml" ContentType="application/vnd.openxmlformats-officedocument.presentationml.tags+xml"/>
  <Override PartName="/ppt/tags/tag355.xml" ContentType="application/vnd.openxmlformats-officedocument.presentationml.tags+xml"/>
  <Override PartName="/ppt/tags/tag639.xml" ContentType="application/vnd.openxmlformats-officedocument.presentationml.tags+xml"/>
  <Override PartName="/ppt/tags/tag686.xml" ContentType="application/vnd.openxmlformats-officedocument.presentationml.tags+xml"/>
  <Override PartName="/ppt/tags/tag702.xml" ContentType="application/vnd.openxmlformats-officedocument.presentationml.tags+xml"/>
  <Override PartName="/ppt/tags/tag147.xml" ContentType="application/vnd.openxmlformats-officedocument.presentationml.tags+xml"/>
  <Override PartName="/ppt/tags/tag194.xml" ContentType="application/vnd.openxmlformats-officedocument.presentationml.tags+xml"/>
  <Override PartName="/ppt/tags/tag478.xml" ContentType="application/vnd.openxmlformats-officedocument.presentationml.tags+xml"/>
  <Override PartName="/ppt/tags/tag541.xml" ContentType="application/vnd.openxmlformats-officedocument.presentationml.tags+xml"/>
  <Override PartName="/ppt/tags/tag32.xml" ContentType="application/vnd.openxmlformats-officedocument.presentationml.tags+xml"/>
  <Override PartName="/ppt/tags/tag333.xml" ContentType="application/vnd.openxmlformats-officedocument.presentationml.tags+xml"/>
  <Override PartName="/ppt/tags/tag380.xml" ContentType="application/vnd.openxmlformats-officedocument.presentationml.tags+xml"/>
  <Override PartName="/ppt/tags/tag617.xml" ContentType="application/vnd.openxmlformats-officedocument.presentationml.tags+xml"/>
  <Override PartName="/ppt/tags/tag66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125.xml" ContentType="application/vnd.openxmlformats-officedocument.presentationml.tags+xml"/>
  <Override PartName="/ppt/tags/tag172.xml" ContentType="application/vnd.openxmlformats-officedocument.presentationml.tags+xml"/>
  <Override PartName="/ppt/tags/tag311.xml" ContentType="application/vnd.openxmlformats-officedocument.presentationml.tags+xml"/>
  <Override PartName="/ppt/tags/tag409.xml" ContentType="application/vnd.openxmlformats-officedocument.presentationml.tags+xml"/>
  <Override PartName="/ppt/tags/tag456.xml" ContentType="application/vnd.openxmlformats-officedocument.presentationml.tags+xml"/>
  <Override PartName="/ppt/tags/tag642.xml" ContentType="application/vnd.openxmlformats-officedocument.presentationml.tags+xml"/>
  <Override PartName="/ppt/tags/tag103.xml" ContentType="application/vnd.openxmlformats-officedocument.presentationml.tags+xml"/>
  <Override PartName="/ppt/tags/tag150.xml" ContentType="application/vnd.openxmlformats-officedocument.presentationml.tags+xml"/>
  <Override PartName="/ppt/tags/tag248.xml" ContentType="application/vnd.openxmlformats-officedocument.presentationml.tags+xml"/>
  <Override PartName="/ppt/tags/tag295.xml" ContentType="application/vnd.openxmlformats-officedocument.presentationml.tags+xml"/>
  <Override PartName="/ppt/tags/tag434.xml" ContentType="application/vnd.openxmlformats-officedocument.presentationml.tags+xml"/>
  <Override PartName="/ppt/tags/tag481.xml" ContentType="application/vnd.openxmlformats-officedocument.presentationml.tags+xml"/>
  <Override PartName="/ppt/tags/tag579.xml" ContentType="application/vnd.openxmlformats-officedocument.presentationml.tags+xml"/>
  <Override PartName="/ppt/notesSlides/notesSlide1.xml" ContentType="application/vnd.openxmlformats-officedocument.presentationml.notesSlide+xml"/>
  <Override PartName="/ppt/tags/tag226.xml" ContentType="application/vnd.openxmlformats-officedocument.presentationml.tags+xml"/>
  <Override PartName="/ppt/tags/tag273.xml" ContentType="application/vnd.openxmlformats-officedocument.presentationml.tags+xml"/>
  <Override PartName="/ppt/tags/tag620.xml" ContentType="application/vnd.openxmlformats-officedocument.presentationml.tags+xml"/>
  <Override PartName="/ppt/tags/tag718.xml" ContentType="application/vnd.openxmlformats-officedocument.presentationml.tags+xml"/>
  <Override PartName="/ppt/tags/tag765.xml" ContentType="application/vnd.openxmlformats-officedocument.presentationml.tags+xml"/>
  <Override PartName="/ppt/tags/tag412.xml" ContentType="application/vnd.openxmlformats-officedocument.presentationml.tags+xml"/>
  <Override PartName="/ppt/tags/tag557.xml" ContentType="application/vnd.openxmlformats-officedocument.presentationml.tags+xml"/>
  <Override PartName="/ppt/tags/tag743.xml" ContentType="application/vnd.openxmlformats-officedocument.presentationml.tags+xml"/>
  <Override PartName="/ppt/slides/slide13.xml" ContentType="application/vnd.openxmlformats-officedocument.presentationml.slide+xml"/>
  <Override PartName="/ppt/tags/tag48.xml" ContentType="application/vnd.openxmlformats-officedocument.presentationml.tags+xml"/>
  <Override PartName="/ppt/tags/tag95.xml" ContentType="application/vnd.openxmlformats-officedocument.presentationml.tags+xml"/>
  <Override PartName="/ppt/tags/tag188.xml" ContentType="application/vnd.openxmlformats-officedocument.presentationml.tags+xml"/>
  <Override PartName="/ppt/tags/tag204.xml" ContentType="application/vnd.openxmlformats-officedocument.presentationml.tags+xml"/>
  <Override PartName="/ppt/tags/tag251.xml" ContentType="application/vnd.openxmlformats-officedocument.presentationml.tags+xml"/>
  <Override PartName="/ppt/tags/tag349.xml" ContentType="application/vnd.openxmlformats-officedocument.presentationml.tags+xml"/>
  <Override PartName="/ppt/tags/tag396.xml" ContentType="application/vnd.openxmlformats-officedocument.presentationml.tags+xml"/>
  <Override PartName="/ppt/tags/tag535.xml" ContentType="application/vnd.openxmlformats-officedocument.presentationml.tags+xml"/>
  <Override PartName="/ppt/tags/tag582.xml" ContentType="application/vnd.openxmlformats-officedocument.presentationml.tags+xml"/>
  <Override PartName="/ppt/tags/tag26.xml" ContentType="application/vnd.openxmlformats-officedocument.presentationml.tags+xml"/>
  <Override PartName="/ppt/tags/tag73.xml" ContentType="application/vnd.openxmlformats-officedocument.presentationml.tags+xml"/>
  <Override PartName="/ppt/tags/tag327.xml" ContentType="application/vnd.openxmlformats-officedocument.presentationml.tags+xml"/>
  <Override PartName="/ppt/tags/tag374.xml" ContentType="application/vnd.openxmlformats-officedocument.presentationml.tags+xml"/>
  <Override PartName="/ppt/tags/tag658.xml" ContentType="application/vnd.openxmlformats-officedocument.presentationml.tags+xml"/>
  <Override PartName="/ppt/tags/tag721.xml" ContentType="application/vnd.openxmlformats-officedocument.presentationml.tags+xml"/>
  <Override PartName="/ppt/tags/tag119.xml" ContentType="application/vnd.openxmlformats-officedocument.presentationml.tags+xml"/>
  <Override PartName="/ppt/tags/tag166.xml" ContentType="application/vnd.openxmlformats-officedocument.presentationml.tags+xml"/>
  <Override PartName="/ppt/tags/tag497.xml" ContentType="application/vnd.openxmlformats-officedocument.presentationml.tags+xml"/>
  <Override PartName="/ppt/tags/tag513.xml" ContentType="application/vnd.openxmlformats-officedocument.presentationml.tags+xml"/>
  <Override PartName="/ppt/tags/tag560.xml" ContentType="application/vnd.openxmlformats-officedocument.presentationml.tags+xml"/>
  <Override PartName="/ppt/tags/tag51.xml" ContentType="application/vnd.openxmlformats-officedocument.presentationml.tags+xml"/>
  <Override PartName="/ppt/tags/tag289.xml" ContentType="application/vnd.openxmlformats-officedocument.presentationml.tags+xml"/>
  <Override PartName="/ppt/tags/tag305.xml" ContentType="application/vnd.openxmlformats-officedocument.presentationml.tags+xml"/>
  <Override PartName="/ppt/tags/tag352.xml" ContentType="application/vnd.openxmlformats-officedocument.presentationml.tags+xml"/>
  <Override PartName="/ppt/tags/tag636.xml" ContentType="application/vnd.openxmlformats-officedocument.presentationml.tags+xml"/>
  <Override PartName="/ppt/tags/tag683.xml" ContentType="application/vnd.openxmlformats-officedocument.presentationml.tags+xml"/>
  <Override PartName="/ppt/tags/tag144.xml" ContentType="application/vnd.openxmlformats-officedocument.presentationml.tags+xml"/>
  <Override PartName="/ppt/tags/tag191.xml" ContentType="application/vnd.openxmlformats-officedocument.presentationml.tags+xml"/>
  <Override PartName="/ppt/tags/tag330.xml" ContentType="application/vnd.openxmlformats-officedocument.presentationml.tags+xml"/>
  <Override PartName="/ppt/tags/tag428.xml" ContentType="application/vnd.openxmlformats-officedocument.presentationml.tags+xml"/>
  <Override PartName="/ppt/tags/tag475.xml" ContentType="application/vnd.openxmlformats-officedocument.presentationml.tags+xml"/>
  <Override PartName="/ppt/tags/tag614.xml" ContentType="application/vnd.openxmlformats-officedocument.presentationml.tags+xml"/>
  <Override PartName="/ppt/tags/tag661.xml" ContentType="application/vnd.openxmlformats-officedocument.presentationml.tags+xml"/>
  <Override PartName="/ppt/tags/tag759.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tags/tag267.xml" ContentType="application/vnd.openxmlformats-officedocument.presentationml.tags+xml"/>
  <Override PartName="/ppt/tags/tag406.xml" ContentType="application/vnd.openxmlformats-officedocument.presentationml.tags+xml"/>
  <Override PartName="/ppt/tags/tag453.xml" ContentType="application/vnd.openxmlformats-officedocument.presentationml.tags+xml"/>
  <Override PartName="/ppt/tags/tag598.xml" ContentType="application/vnd.openxmlformats-officedocument.presentationml.tags+xml"/>
  <Override PartName="/ppt/tags/tag737.xml" ContentType="application/vnd.openxmlformats-officedocument.presentationml.tags+xml"/>
  <Override PartName="/customXml/itemProps1.xml" ContentType="application/vnd.openxmlformats-officedocument.customXmlProperties+xml"/>
  <Override PartName="/ppt/slides/slide4.xml" ContentType="application/vnd.openxmlformats-officedocument.presentationml.slide+xml"/>
  <Override PartName="/ppt/slideLayouts/slideLayout6.xml" ContentType="application/vnd.openxmlformats-officedocument.presentationml.slideLayout+xml"/>
  <Override PartName="/ppt/tags/tag89.xml" ContentType="application/vnd.openxmlformats-officedocument.presentationml.tags+xml"/>
  <Override PartName="/ppt/tags/tag245.xml" ContentType="application/vnd.openxmlformats-officedocument.presentationml.tags+xml"/>
  <Override PartName="/ppt/tags/tag292.xml" ContentType="application/vnd.openxmlformats-officedocument.presentationml.tags+xml"/>
  <Override PartName="/ppt/tags/tag529.xml" ContentType="application/vnd.openxmlformats-officedocument.presentationml.tags+xml"/>
  <Override PartName="/ppt/tags/tag576.xml" ContentType="application/vnd.openxmlformats-officedocument.presentationml.tags+xml"/>
  <Override PartName="/ppt/tags/tag100.xml" ContentType="application/vnd.openxmlformats-officedocument.presentationml.tags+xml"/>
  <Override PartName="/ppt/tags/tag368.xml" ContentType="application/vnd.openxmlformats-officedocument.presentationml.tags+xml"/>
  <Override PartName="/ppt/tags/tag431.xml" ContentType="application/vnd.openxmlformats-officedocument.presentationml.tags+xml"/>
  <Override PartName="/ppt/tags/tag715.xml" ContentType="application/vnd.openxmlformats-officedocument.presentationml.tags+xml"/>
  <Override PartName="/ppt/tags/tag762.xml" ContentType="application/vnd.openxmlformats-officedocument.presentationml.tags+xml"/>
  <Override PartName="/ppt/slides/slide32.xml" ContentType="application/vnd.openxmlformats-officedocument.presentationml.slide+xml"/>
  <Override PartName="/ppt/tags/tag67.xml" ContentType="application/vnd.openxmlformats-officedocument.presentationml.tags+xml"/>
  <Override PartName="/ppt/tags/tag223.xml" ContentType="application/vnd.openxmlformats-officedocument.presentationml.tags+xml"/>
  <Override PartName="/ppt/tags/tag270.xml" ContentType="application/vnd.openxmlformats-officedocument.presentationml.tags+xml"/>
  <Override PartName="/ppt/tags/tag507.xml" ContentType="application/vnd.openxmlformats-officedocument.presentationml.tags+xml"/>
  <Override PartName="/ppt/tags/tag554.xml" ContentType="application/vnd.openxmlformats-officedocument.presentationml.tags+xml"/>
  <Override PartName="/ppt/tags/tag699.xml" ContentType="application/vnd.openxmlformats-officedocument.presentationml.tags+xml"/>
  <Override PartName="/ppt/slides/slide10.xml" ContentType="application/vnd.openxmlformats-officedocument.presentationml.slide+xml"/>
  <Override PartName="/ppt/tags/tag45.xml" ContentType="application/vnd.openxmlformats-officedocument.presentationml.tags+xml"/>
  <Override PartName="/ppt/tags/tag92.xml" ContentType="application/vnd.openxmlformats-officedocument.presentationml.tags+xml"/>
  <Override PartName="/ppt/tags/tag201.xml" ContentType="application/vnd.openxmlformats-officedocument.presentationml.tags+xml"/>
  <Override PartName="/ppt/tags/tag346.xml" ContentType="application/vnd.openxmlformats-officedocument.presentationml.tags+xml"/>
  <Override PartName="/ppt/tags/tag393.xml" ContentType="application/vnd.openxmlformats-officedocument.presentationml.tags+xml"/>
  <Override PartName="/ppt/tags/tag532.xml" ContentType="application/vnd.openxmlformats-officedocument.presentationml.tags+xml"/>
  <Override PartName="/ppt/tags/tag677.xml" ContentType="application/vnd.openxmlformats-officedocument.presentationml.tags+xml"/>
  <Override PartName="/ppt/tags/tag740.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tags/tag324.xml" ContentType="application/vnd.openxmlformats-officedocument.presentationml.tags+xml"/>
  <Override PartName="/ppt/tags/tag371.xml" ContentType="application/vnd.openxmlformats-officedocument.presentationml.tags+xml"/>
  <Override PartName="/ppt/tags/tag469.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63.xml" ContentType="application/vnd.openxmlformats-officedocument.presentationml.tags+xml"/>
  <Override PartName="/ppt/tags/tag510.xml" ContentType="application/vnd.openxmlformats-officedocument.presentationml.tags+xml"/>
  <Override PartName="/ppt/tags/tag608.xml" ContentType="application/vnd.openxmlformats-officedocument.presentationml.tags+xml"/>
  <Override PartName="/ppt/tags/tag655.xml" ContentType="application/vnd.openxmlformats-officedocument.presentationml.tags+xml"/>
  <Override PartName="/ppt/tags/tag9.xml" ContentType="application/vnd.openxmlformats-officedocument.presentationml.tags+xml"/>
  <Override PartName="/ppt/tags/tag302.xml" ContentType="application/vnd.openxmlformats-officedocument.presentationml.tags+xml"/>
  <Override PartName="/ppt/tags/tag447.xml" ContentType="application/vnd.openxmlformats-officedocument.presentationml.tags+xml"/>
  <Override PartName="/ppt/tags/tag494.xml" ContentType="application/vnd.openxmlformats-officedocument.presentationml.tags+xml"/>
  <Override PartName="/ppt/tags/tag633.xml" ContentType="application/vnd.openxmlformats-officedocument.presentationml.tags+xml"/>
  <Override PartName="/ppt/tags/tag680.xml" ContentType="application/vnd.openxmlformats-officedocument.presentationml.tags+xml"/>
  <Override PartName="/ppt/tags/tag778.xml" ContentType="application/vnd.openxmlformats-officedocument.presentationml.tags+xml"/>
  <Override PartName="/ppt/tags/tag141.xml" ContentType="application/vnd.openxmlformats-officedocument.presentationml.tags+xml"/>
  <Override PartName="/ppt/tags/tag239.xml" ContentType="application/vnd.openxmlformats-officedocument.presentationml.tags+xml"/>
  <Override PartName="/ppt/tags/tag286.xml" ContentType="application/vnd.openxmlformats-officedocument.presentationml.tags+xml"/>
  <Override PartName="/ppt/tags/tag425.xml" ContentType="application/vnd.openxmlformats-officedocument.presentationml.tags+xml"/>
  <Override PartName="/ppt/tags/tag472.xml" ContentType="application/vnd.openxmlformats-officedocument.presentationml.tags+xml"/>
  <Override PartName="/ppt/tags/tag709.xml" ContentType="application/vnd.openxmlformats-officedocument.presentationml.tags+xml"/>
  <Override PartName="/ppt/tags/tag756.xml" ContentType="application/vnd.openxmlformats-officedocument.presentationml.tags+xml"/>
  <Override PartName="/ppt/slides/slide26.xml" ContentType="application/vnd.openxmlformats-officedocument.presentationml.slide+xml"/>
  <Override PartName="/ppt/tags/tag217.xml" ContentType="application/vnd.openxmlformats-officedocument.presentationml.tags+xml"/>
  <Override PartName="/ppt/tags/tag264.xml" ContentType="application/vnd.openxmlformats-officedocument.presentationml.tags+xml"/>
  <Override PartName="/ppt/tags/tag548.xml" ContentType="application/vnd.openxmlformats-officedocument.presentationml.tags+xml"/>
  <Override PartName="/ppt/tags/tag595.xml" ContentType="application/vnd.openxmlformats-officedocument.presentationml.tags+xml"/>
  <Override PartName="/ppt/tags/tag611.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387.xml" ContentType="application/vnd.openxmlformats-officedocument.presentationml.tags+xml"/>
  <Override PartName="/ppt/tags/tag403.xml" ContentType="application/vnd.openxmlformats-officedocument.presentationml.tags+xml"/>
  <Override PartName="/ppt/tags/tag450.xml" ContentType="application/vnd.openxmlformats-officedocument.presentationml.tags+xml"/>
  <Override PartName="/ppt/tags/tag734.xml" ContentType="application/vnd.openxmlformats-officedocument.presentationml.tags+xml"/>
  <Override PartName="/ppt/tags/tag781.xml" ContentType="application/vnd.openxmlformats-officedocument.presentationml.tags+xml"/>
  <Override PartName="/ppt/tags/tag179.xml" ContentType="application/vnd.openxmlformats-officedocument.presentationml.tags+xml"/>
  <Override PartName="/ppt/tags/tag242.xml" ContentType="application/vnd.openxmlformats-officedocument.presentationml.tags+xml"/>
  <Override PartName="/ppt/tags/tag526.xml" ContentType="application/vnd.openxmlformats-officedocument.presentationml.tags+xml"/>
  <Override PartName="/ppt/tags/tag573.xml" ContentType="application/vnd.openxmlformats-officedocument.presentationml.tags+xml"/>
  <Override PartName="/ppt/tags/tag712.xml" ContentType="application/vnd.openxmlformats-officedocument.presentationml.tags+xml"/>
  <Override PartName="/ppt/tags/tag17.xml" ContentType="application/vnd.openxmlformats-officedocument.presentationml.tags+xml"/>
  <Override PartName="/ppt/tags/tag64.xml" ContentType="application/vnd.openxmlformats-officedocument.presentationml.tags+xml"/>
  <Override PartName="/ppt/tags/tag220.xml" ContentType="application/vnd.openxmlformats-officedocument.presentationml.tags+xml"/>
  <Override PartName="/ppt/tags/tag318.xml" ContentType="application/vnd.openxmlformats-officedocument.presentationml.tags+xml"/>
  <Override PartName="/ppt/tags/tag365.xml" ContentType="application/vnd.openxmlformats-officedocument.presentationml.tags+xml"/>
  <Override PartName="/ppt/tags/tag504.xml" ContentType="application/vnd.openxmlformats-officedocument.presentationml.tags+xml"/>
  <Override PartName="/ppt/tags/tag551.xml" ContentType="application/vnd.openxmlformats-officedocument.presentationml.tags+xml"/>
  <Override PartName="/ppt/tags/tag649.xml" ContentType="application/vnd.openxmlformats-officedocument.presentationml.tags+xml"/>
  <Override PartName="/ppt/tags/tag696.xml" ContentType="application/vnd.openxmlformats-officedocument.presentationml.tags+xml"/>
  <Override PartName="/ppt/tags/tag157.xml" ContentType="application/vnd.openxmlformats-officedocument.presentationml.tags+xml"/>
  <Override PartName="/ppt/tags/tag343.xml" ContentType="application/vnd.openxmlformats-officedocument.presentationml.tags+xml"/>
  <Override PartName="/ppt/tags/tag390.xml" ContentType="application/vnd.openxmlformats-officedocument.presentationml.tags+xml"/>
  <Override PartName="/ppt/tags/tag488.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82.xml" ContentType="application/vnd.openxmlformats-officedocument.presentationml.tags+xml"/>
  <Override PartName="/ppt/tags/tag627.xml" ContentType="application/vnd.openxmlformats-officedocument.presentationml.tags+xml"/>
  <Override PartName="/ppt/tags/tag674.xml" ContentType="application/vnd.openxmlformats-officedocument.presentationml.tags+xml"/>
  <Override PartName="/ppt/tags/tag20.xml" ContentType="application/vnd.openxmlformats-officedocument.presentationml.tags+xml"/>
  <Override PartName="/ppt/tags/tag321.xml" ContentType="application/vnd.openxmlformats-officedocument.presentationml.tags+xml"/>
  <Override PartName="/ppt/tags/tag419.xml" ContentType="application/vnd.openxmlformats-officedocument.presentationml.tags+xml"/>
  <Override PartName="/ppt/tags/tag466.xml" ContentType="application/vnd.openxmlformats-officedocument.presentationml.tags+xml"/>
  <Override PartName="/ppt/tags/tag605.xml" ContentType="application/vnd.openxmlformats-officedocument.presentationml.tags+xml"/>
  <Override PartName="/ppt/tags/tag652.xml" ContentType="application/vnd.openxmlformats-officedocument.presentationml.tags+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tags/tag258.xml" ContentType="application/vnd.openxmlformats-officedocument.presentationml.tags+xml"/>
  <Override PartName="/ppt/tags/tag444.xml" ContentType="application/vnd.openxmlformats-officedocument.presentationml.tags+xml"/>
  <Override PartName="/ppt/tags/tag491.xml" ContentType="application/vnd.openxmlformats-officedocument.presentationml.tags+xml"/>
  <Override PartName="/ppt/tags/tag589.xml" ContentType="application/vnd.openxmlformats-officedocument.presentationml.tags+xml"/>
  <Override PartName="/ppt/tags/tag728.xml" ContentType="application/vnd.openxmlformats-officedocument.presentationml.tags+xml"/>
  <Override PartName="/ppt/tags/tag775.xml" ContentType="application/vnd.openxmlformats-officedocument.presentationml.tags+xml"/>
  <Override PartName="/ppt/tags/tag236.xml" ContentType="application/vnd.openxmlformats-officedocument.presentationml.tags+xml"/>
  <Override PartName="/ppt/tags/tag283.xml" ContentType="application/vnd.openxmlformats-officedocument.presentationml.tags+xml"/>
  <Override PartName="/ppt/tags/tag567.xml" ContentType="application/vnd.openxmlformats-officedocument.presentationml.tags+xml"/>
  <Override PartName="/ppt/tags/tag630.xml" ContentType="application/vnd.openxmlformats-officedocument.presentationml.tags+xml"/>
  <Override PartName="/ppt/tags/tag58.xml" ContentType="application/vnd.openxmlformats-officedocument.presentationml.tags+xml"/>
  <Override PartName="/ppt/tags/tag359.xml" ContentType="application/vnd.openxmlformats-officedocument.presentationml.tags+xml"/>
  <Override PartName="/ppt/tags/tag422.xml" ContentType="application/vnd.openxmlformats-officedocument.presentationml.tags+xml"/>
  <Override PartName="/ppt/tags/tag706.xml" ContentType="application/vnd.openxmlformats-officedocument.presentationml.tags+xml"/>
  <Override PartName="/ppt/tags/tag753.xml" ContentType="application/vnd.openxmlformats-officedocument.presentationml.tags+xml"/>
  <Override PartName="/ppt/slides/slide23.xml" ContentType="application/vnd.openxmlformats-officedocument.presentationml.slide+xml"/>
  <Override PartName="/ppt/tags/tag198.xml" ContentType="application/vnd.openxmlformats-officedocument.presentationml.tags+xml"/>
  <Override PartName="/ppt/tags/tag214.xml" ContentType="application/vnd.openxmlformats-officedocument.presentationml.tags+xml"/>
  <Override PartName="/ppt/tags/tag261.xml" ContentType="application/vnd.openxmlformats-officedocument.presentationml.tags+xml"/>
  <Override PartName="/ppt/tags/tag400.xml" ContentType="application/vnd.openxmlformats-officedocument.presentationml.tags+xml"/>
  <Override PartName="/ppt/tags/tag545.xml" ContentType="application/vnd.openxmlformats-officedocument.presentationml.tags+xml"/>
  <Override PartName="/ppt/tags/tag592.xml" ContentType="application/vnd.openxmlformats-officedocument.presentationml.tags+xml"/>
  <Override PartName="/ppt/tags/tag731.xml" ContentType="application/vnd.openxmlformats-officedocument.presentationml.tags+xml"/>
  <Override PartName="/ppt/tags/tag36.xml" ContentType="application/vnd.openxmlformats-officedocument.presentationml.tags+xml"/>
  <Override PartName="/ppt/tags/tag83.xml" ContentType="application/vnd.openxmlformats-officedocument.presentationml.tags+xml"/>
  <Override PartName="/ppt/tags/tag337.xml" ContentType="application/vnd.openxmlformats-officedocument.presentationml.tags+xml"/>
  <Override PartName="/ppt/tags/tag384.xml" ContentType="application/vnd.openxmlformats-officedocument.presentationml.tags+xml"/>
  <Override PartName="/ppt/tags/tag523.xml" ContentType="application/vnd.openxmlformats-officedocument.presentationml.tags+xml"/>
  <Override PartName="/ppt/tags/tag570.xml" ContentType="application/vnd.openxmlformats-officedocument.presentationml.tags+xml"/>
  <Override PartName="/ppt/tags/tag668.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tags/tag61.xml" ContentType="application/vnd.openxmlformats-officedocument.presentationml.tags+xml"/>
  <Override PartName="/ppt/tags/tag129.xml" ContentType="application/vnd.openxmlformats-officedocument.presentationml.tags+xml"/>
  <Override PartName="/ppt/tags/tag176.xml" ContentType="application/vnd.openxmlformats-officedocument.presentationml.tags+xml"/>
  <Override PartName="/ppt/tags/tag315.xml" ContentType="application/vnd.openxmlformats-officedocument.presentationml.tags+xml"/>
  <Override PartName="/ppt/tags/tag362.xml" ContentType="application/vnd.openxmlformats-officedocument.presentationml.tags+xml"/>
  <Override PartName="/ppt/tags/tag646.xml" ContentType="application/vnd.openxmlformats-officedocument.presentationml.tags+xml"/>
  <Override PartName="/ppt/tags/tag693.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ags/tag299.xml" ContentType="application/vnd.openxmlformats-officedocument.presentationml.tags+xml"/>
  <Override PartName="/ppt/tags/tag438.xml" ContentType="application/vnd.openxmlformats-officedocument.presentationml.tags+xml"/>
  <Override PartName="/ppt/tags/tag485.xml" ContentType="application/vnd.openxmlformats-officedocument.presentationml.tags+xml"/>
  <Override PartName="/ppt/tags/tag501.xml" ContentType="application/vnd.openxmlformats-officedocument.presentationml.tags+xml"/>
  <Override PartName="/ppt/tags/tag277.xml" ContentType="application/vnd.openxmlformats-officedocument.presentationml.tags+xml"/>
  <Override PartName="/ppt/tags/tag340.xml" ContentType="application/vnd.openxmlformats-officedocument.presentationml.tags+xml"/>
  <Override PartName="/ppt/tags/tag624.xml" ContentType="application/vnd.openxmlformats-officedocument.presentationml.tags+xml"/>
  <Override PartName="/ppt/tags/tag671.xml" ContentType="application/vnd.openxmlformats-officedocument.presentationml.tags+xml"/>
  <Override PartName="/ppt/tags/tag769.xml" ContentType="application/vnd.openxmlformats-officedocument.presentationml.tags+xml"/>
  <Override PartName="/ppt/tags/tag132.xml" ContentType="application/vnd.openxmlformats-officedocument.presentationml.tags+xml"/>
  <Override PartName="/ppt/tags/tag416.xml" ContentType="application/vnd.openxmlformats-officedocument.presentationml.tags+xml"/>
  <Override PartName="/ppt/tags/tag463.xml" ContentType="application/vnd.openxmlformats-officedocument.presentationml.tags+xml"/>
  <Override PartName="/ppt/tags/tag747.xml" ContentType="application/vnd.openxmlformats-officedocument.presentationml.tags+xml"/>
  <Override PartName="/ppt/slides/slide17.xml" ContentType="application/vnd.openxmlformats-officedocument.presentationml.slide+xml"/>
  <Override PartName="/ppt/tags/tag99.xml" ContentType="application/vnd.openxmlformats-officedocument.presentationml.tags+xml"/>
  <Override PartName="/ppt/tags/tag110.xml" ContentType="application/vnd.openxmlformats-officedocument.presentationml.tags+xml"/>
  <Override PartName="/ppt/tags/tag208.xml" ContentType="application/vnd.openxmlformats-officedocument.presentationml.tags+xml"/>
  <Override PartName="/ppt/tags/tag255.xml" ContentType="application/vnd.openxmlformats-officedocument.presentationml.tags+xml"/>
  <Override PartName="/ppt/tags/tag539.xml" ContentType="application/vnd.openxmlformats-officedocument.presentationml.tags+xml"/>
  <Override PartName="/ppt/tags/tag586.xml" ContentType="application/vnd.openxmlformats-officedocument.presentationml.tags+xml"/>
  <Override PartName="/ppt/tags/tag602.xml" ContentType="application/vnd.openxmlformats-officedocument.presentationml.tags+xml"/>
  <Override PartName="/ppt/tags/tag3.xml" ContentType="application/vnd.openxmlformats-officedocument.presentationml.tags+xml"/>
  <Override PartName="/ppt/tags/tag77.xml" ContentType="application/vnd.openxmlformats-officedocument.presentationml.tags+xml"/>
  <Override PartName="/ppt/tags/tag233.xml" ContentType="application/vnd.openxmlformats-officedocument.presentationml.tags+xml"/>
  <Override PartName="/ppt/tags/tag280.xml" ContentType="application/vnd.openxmlformats-officedocument.presentationml.tags+xml"/>
  <Override PartName="/ppt/tags/tag378.xml" ContentType="application/vnd.openxmlformats-officedocument.presentationml.tags+xml"/>
  <Override PartName="/ppt/tags/tag441.xml" ContentType="application/vnd.openxmlformats-officedocument.presentationml.tags+xml"/>
  <Override PartName="/ppt/tags/tag725.xml" ContentType="application/vnd.openxmlformats-officedocument.presentationml.tags+xml"/>
  <Override PartName="/ppt/tags/tag772.xml" ContentType="application/vnd.openxmlformats-officedocument.presentationml.tags+xml"/>
  <Override PartName="/ppt/tags/tag517.xml" ContentType="application/vnd.openxmlformats-officedocument.presentationml.tags+xml"/>
  <Override PartName="/ppt/tags/tag564.xml" ContentType="application/vnd.openxmlformats-officedocument.presentationml.tags+xml"/>
  <Override PartName="/ppt/tags/tag703.xml" ContentType="application/vnd.openxmlformats-officedocument.presentationml.tags+xml"/>
  <Override PartName="/ppt/tags/tag750.xml" ContentType="application/vnd.openxmlformats-officedocument.presentationml.tags+xml"/>
  <Override PartName="/ppt/slides/slide20.xml" ContentType="application/vnd.openxmlformats-officedocument.presentationml.slide+xml"/>
  <Override PartName="/ppt/tags/tag55.xml" ContentType="application/vnd.openxmlformats-officedocument.presentationml.tags+xml"/>
  <Override PartName="/ppt/tags/tag211.xml" ContentType="application/vnd.openxmlformats-officedocument.presentationml.tags+xml"/>
  <Override PartName="/ppt/tags/tag309.xml" ContentType="application/vnd.openxmlformats-officedocument.presentationml.tags+xml"/>
  <Override PartName="/ppt/tags/tag356.xml" ContentType="application/vnd.openxmlformats-officedocument.presentationml.tags+xml"/>
  <Override PartName="/ppt/tags/tag542.xml" ContentType="application/vnd.openxmlformats-officedocument.presentationml.tags+xml"/>
  <Override PartName="/ppt/tags/tag687.xml" ContentType="application/vnd.openxmlformats-officedocument.presentationml.tags+xml"/>
  <Override PartName="/ppt/tags/tag33.xml" ContentType="application/vnd.openxmlformats-officedocument.presentationml.tags+xml"/>
  <Override PartName="/ppt/tags/tag80.xml" ContentType="application/vnd.openxmlformats-officedocument.presentationml.tags+xml"/>
  <Override PartName="/ppt/tags/tag148.xml" ContentType="application/vnd.openxmlformats-officedocument.presentationml.tags+xml"/>
  <Override PartName="/ppt/tags/tag195.xml" ContentType="application/vnd.openxmlformats-officedocument.presentationml.tags+xml"/>
  <Override PartName="/ppt/tags/tag334.xml" ContentType="application/vnd.openxmlformats-officedocument.presentationml.tags+xml"/>
  <Override PartName="/ppt/tags/tag381.xml" ContentType="application/vnd.openxmlformats-officedocument.presentationml.tags+xml"/>
  <Override PartName="/ppt/tags/tag479.xml" ContentType="application/vnd.openxmlformats-officedocument.presentationml.tags+xml"/>
  <Override PartName="/ppt/tags/tag618.xml" ContentType="application/vnd.openxmlformats-officedocument.presentationml.tags+xml"/>
  <Override PartName="/ppt/tags/tag665.xml" ContentType="application/vnd.openxmlformats-officedocument.presentationml.tags+xml"/>
  <Override PartName="/ppt/tags/tag126.xml" ContentType="application/vnd.openxmlformats-officedocument.presentationml.tags+xml"/>
  <Override PartName="/ppt/tags/tag173.xml" ContentType="application/vnd.openxmlformats-officedocument.presentationml.tags+xml"/>
  <Override PartName="/ppt/tags/tag457.xml" ContentType="application/vnd.openxmlformats-officedocument.presentationml.tags+xml"/>
  <Override PartName="/ppt/tags/tag52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49.xml" ContentType="application/vnd.openxmlformats-officedocument.presentationml.tags+xml"/>
  <Override PartName="/ppt/tags/tag296.xml" ContentType="application/vnd.openxmlformats-officedocument.presentationml.tags+xml"/>
  <Override PartName="/ppt/tags/tag312.xml" ContentType="application/vnd.openxmlformats-officedocument.presentationml.tags+xml"/>
  <Override PartName="/ppt/tags/tag643.xml" ContentType="application/vnd.openxmlformats-officedocument.presentationml.tags+xml"/>
  <Override PartName="/ppt/tags/tag690.xml" ContentType="application/vnd.openxmlformats-officedocument.presentationml.tags+xml"/>
  <Override PartName="/ppt/tags/tag104.xml" ContentType="application/vnd.openxmlformats-officedocument.presentationml.tags+xml"/>
  <Override PartName="/ppt/tags/tag151.xml" ContentType="application/vnd.openxmlformats-officedocument.presentationml.tags+xml"/>
  <Override PartName="/ppt/tags/tag435.xml" ContentType="application/vnd.openxmlformats-officedocument.presentationml.tags+xml"/>
  <Override PartName="/ppt/tags/tag482.xml" ContentType="application/vnd.openxmlformats-officedocument.presentationml.tags+xml"/>
  <Override PartName="/ppt/tags/tag621.xml" ContentType="application/vnd.openxmlformats-officedocument.presentationml.tags+xml"/>
  <Override PartName="/ppt/tags/tag719.xml" ContentType="application/vnd.openxmlformats-officedocument.presentationml.tags+xml"/>
  <Override PartName="/ppt/tags/tag766.xml" ContentType="application/vnd.openxmlformats-officedocument.presentationml.tags+xml"/>
  <Override PartName="/ppt/notesSlides/notesSlide2.xml" ContentType="application/vnd.openxmlformats-officedocument.presentationml.notesSlide+xml"/>
  <Override PartName="/ppt/tags/tag227.xml" ContentType="application/vnd.openxmlformats-officedocument.presentationml.tags+xml"/>
  <Override PartName="/ppt/tags/tag274.xml" ContentType="application/vnd.openxmlformats-officedocument.presentationml.tags+xml"/>
  <Override PartName="/ppt/tags/tag413.xml" ContentType="application/vnd.openxmlformats-officedocument.presentationml.tags+xml"/>
  <Override PartName="/ppt/tags/tag460.xml" ContentType="application/vnd.openxmlformats-officedocument.presentationml.tags+xml"/>
  <Override PartName="/ppt/tags/tag558.xml" ContentType="application/vnd.openxmlformats-officedocument.presentationml.tags+xml"/>
  <Override PartName="/ppt/tags/tag49.xml" ContentType="application/vnd.openxmlformats-officedocument.presentationml.tags+xml"/>
  <Override PartName="/ppt/tags/tag96.xml" ContentType="application/vnd.openxmlformats-officedocument.presentationml.tags+xml"/>
  <Override PartName="/ppt/tags/tag205.xml" ContentType="application/vnd.openxmlformats-officedocument.presentationml.tags+xml"/>
  <Override PartName="/ppt/tags/tag252.xml" ContentType="application/vnd.openxmlformats-officedocument.presentationml.tags+xml"/>
  <Override PartName="/ppt/tags/tag397.xml" ContentType="application/vnd.openxmlformats-officedocument.presentationml.tags+xml"/>
  <Override PartName="/ppt/tags/tag744.xml" ContentType="application/vnd.openxmlformats-officedocument.presentationml.tags+xml"/>
  <Override PartName="/ppt/slides/slide14.xml" ContentType="application/vnd.openxmlformats-officedocument.presentationml.slide+xml"/>
  <Override PartName="/ppt/notesMasters/notesMaster1.xml" ContentType="application/vnd.openxmlformats-officedocument.presentationml.notesMaster+xml"/>
  <Override PartName="/ppt/tags/tag189.xml" ContentType="application/vnd.openxmlformats-officedocument.presentationml.tags+xml"/>
  <Override PartName="/ppt/tags/tag536.xml" ContentType="application/vnd.openxmlformats-officedocument.presentationml.tags+xml"/>
  <Override PartName="/ppt/tags/tag583.xml" ContentType="application/vnd.openxmlformats-officedocument.presentationml.tags+xml"/>
  <Override PartName="/ppt/tags/tag722.xml" ContentType="application/vnd.openxmlformats-officedocument.presentationml.tags+xml"/>
  <Override PartName="/ppt/tableStyles.xml" ContentType="application/vnd.openxmlformats-officedocument.presentationml.tableStyles+xml"/>
  <Override PartName="/ppt/tags/tag27.xml" ContentType="application/vnd.openxmlformats-officedocument.presentationml.tags+xml"/>
  <Override PartName="/ppt/tags/tag74.xml" ContentType="application/vnd.openxmlformats-officedocument.presentationml.tags+xml"/>
  <Override PartName="/ppt/tags/tag230.xml" ContentType="application/vnd.openxmlformats-officedocument.presentationml.tags+xml"/>
  <Override PartName="/ppt/tags/tag328.xml" ContentType="application/vnd.openxmlformats-officedocument.presentationml.tags+xml"/>
  <Override PartName="/ppt/tags/tag375.xml" ContentType="application/vnd.openxmlformats-officedocument.presentationml.tags+xml"/>
  <Override PartName="/ppt/tags/tag514.xml" ContentType="application/vnd.openxmlformats-officedocument.presentationml.tags+xml"/>
  <Override PartName="/ppt/tags/tag561.xml" ContentType="application/vnd.openxmlformats-officedocument.presentationml.tags+xml"/>
  <Override PartName="/ppt/tags/tag659.xml" ContentType="application/vnd.openxmlformats-officedocument.presentationml.tags+xml"/>
  <Override PartName="/ppt/tags/tag52.xml" ContentType="application/vnd.openxmlformats-officedocument.presentationml.tags+xml"/>
  <Override PartName="/ppt/tags/tag167.xml" ContentType="application/vnd.openxmlformats-officedocument.presentationml.tags+xml"/>
  <Override PartName="/ppt/tags/tag306.xml" ContentType="application/vnd.openxmlformats-officedocument.presentationml.tags+xml"/>
  <Override PartName="/ppt/tags/tag353.xml" ContentType="application/vnd.openxmlformats-officedocument.presentationml.tags+xml"/>
  <Override PartName="/ppt/tags/tag498.xml" ContentType="application/vnd.openxmlformats-officedocument.presentationml.tags+xml"/>
  <Override PartName="/ppt/tags/tag637.xml" ContentType="application/vnd.openxmlformats-officedocument.presentationml.tags+xml"/>
  <Override PartName="/ppt/tags/tag684.xml" ContentType="application/vnd.openxmlformats-officedocument.presentationml.tags+xml"/>
  <Override PartName="/ppt/tags/tag700.xml" ContentType="application/vnd.openxmlformats-officedocument.presentationml.tags+xml"/>
  <Override PartName="/ppt/tags/tag145.xml" ContentType="application/vnd.openxmlformats-officedocument.presentationml.tags+xml"/>
  <Override PartName="/ppt/tags/tag192.xml" ContentType="application/vnd.openxmlformats-officedocument.presentationml.tags+xml"/>
  <Override PartName="/ppt/tags/tag429.xml" ContentType="application/vnd.openxmlformats-officedocument.presentationml.tags+xml"/>
  <Override PartName="/ppt/tags/tag476.xml" ContentType="application/vnd.openxmlformats-officedocument.presentationml.tags+xml"/>
  <Override PartName="/ppt/tags/tag30.xml" ContentType="application/vnd.openxmlformats-officedocument.presentationml.tags+xml"/>
  <Override PartName="/ppt/tags/tag268.xml" ContentType="application/vnd.openxmlformats-officedocument.presentationml.tags+xml"/>
  <Override PartName="/ppt/tags/tag331.xml" ContentType="application/vnd.openxmlformats-officedocument.presentationml.tags+xml"/>
  <Override PartName="/ppt/tags/tag599.xml" ContentType="application/vnd.openxmlformats-officedocument.presentationml.tags+xml"/>
  <Override PartName="/ppt/tags/tag615.xml" ContentType="application/vnd.openxmlformats-officedocument.presentationml.tags+xml"/>
  <Override PartName="/ppt/tags/tag662.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Override PartName="/ppt/tags/tag123.xml" ContentType="application/vnd.openxmlformats-officedocument.presentationml.tags+xml"/>
  <Override PartName="/ppt/tags/tag170.xml" ContentType="application/vnd.openxmlformats-officedocument.presentationml.tags+xml"/>
  <Override PartName="/ppt/tags/tag407.xml" ContentType="application/vnd.openxmlformats-officedocument.presentationml.tags+xml"/>
  <Override PartName="/ppt/tags/tag454.xml" ContentType="application/vnd.openxmlformats-officedocument.presentationml.tags+xml"/>
  <Override PartName="/ppt/tags/tag640.xml" ContentType="application/vnd.openxmlformats-officedocument.presentationml.tags+xml"/>
  <Override PartName="/ppt/tags/tag738.xml" ContentType="application/vnd.openxmlformats-officedocument.presentationml.tags+xml"/>
  <Override PartName="/ppt/tags/tag101.xml" ContentType="application/vnd.openxmlformats-officedocument.presentationml.tags+xml"/>
  <Override PartName="/ppt/tags/tag246.xml" ContentType="application/vnd.openxmlformats-officedocument.presentationml.tags+xml"/>
  <Override PartName="/ppt/tags/tag293.xml" ContentType="application/vnd.openxmlformats-officedocument.presentationml.tags+xml"/>
  <Override PartName="/ppt/tags/tag432.xml" ContentType="application/vnd.openxmlformats-officedocument.presentationml.tags+xml"/>
  <Override PartName="/ppt/tags/tag577.xml" ContentType="application/vnd.openxmlformats-officedocument.presentationml.tags+xml"/>
  <Override PartName="/ppt/tags/tag716.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tags/tag224.xml" ContentType="application/vnd.openxmlformats-officedocument.presentationml.tags+xml"/>
  <Override PartName="/ppt/tags/tag271.xml" ContentType="application/vnd.openxmlformats-officedocument.presentationml.tags+xml"/>
  <Override PartName="/ppt/tags/tag369.xml" ContentType="application/vnd.openxmlformats-officedocument.presentationml.tags+xml"/>
  <Override PartName="/ppt/tags/tag508.xml" ContentType="application/vnd.openxmlformats-officedocument.presentationml.tags+xml"/>
  <Override PartName="/ppt/tags/tag555.xml" ContentType="application/vnd.openxmlformats-officedocument.presentationml.tags+xml"/>
  <Override PartName="/ppt/tags/tag763.xml" ContentType="application/vnd.openxmlformats-officedocument.presentationml.tags+xml"/>
  <Override PartName="/ppt/presentation.xml" ContentType="application/vnd.openxmlformats-officedocument.presentationml.presentation.main+xml"/>
  <Override PartName="/ppt/tags/tag347.xml" ContentType="application/vnd.openxmlformats-officedocument.presentationml.tags+xml"/>
  <Override PartName="/ppt/tags/tag394.xml" ContentType="application/vnd.openxmlformats-officedocument.presentationml.tags+xml"/>
  <Override PartName="/ppt/tags/tag410.xml" ContentType="application/vnd.openxmlformats-officedocument.presentationml.tags+xml"/>
  <Override PartName="/ppt/tags/tag74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tags/tag46.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202.xml" ContentType="application/vnd.openxmlformats-officedocument.presentationml.tags+xml"/>
  <Override PartName="/ppt/tags/tag533.xml" ContentType="application/vnd.openxmlformats-officedocument.presentationml.tags+xml"/>
  <Override PartName="/ppt/tags/tag580.xml" ContentType="application/vnd.openxmlformats-officedocument.presentationml.tags+xml"/>
  <Override PartName="/ppt/tags/tag678.xml" ContentType="application/vnd.openxmlformats-officedocument.presentationml.tags+xml"/>
  <Override PartName="/ppt/slideLayouts/slideLayout10.xml" ContentType="application/vnd.openxmlformats-officedocument.presentationml.slideLayout+xml"/>
  <Override PartName="/ppt/comments/comment1.xml" ContentType="application/vnd.openxmlformats-officedocument.presentationml.comments+xml"/>
  <Override PartName="/ppt/tags/tag24.xml" ContentType="application/vnd.openxmlformats-officedocument.presentationml.tags+xml"/>
  <Override PartName="/ppt/tags/tag71.xml" ContentType="application/vnd.openxmlformats-officedocument.presentationml.tags+xml"/>
  <Override PartName="/ppt/tags/tag325.xml" ContentType="application/vnd.openxmlformats-officedocument.presentationml.tags+xml"/>
  <Override PartName="/ppt/tags/tag372.xml" ContentType="application/vnd.openxmlformats-officedocument.presentationml.tags+xml"/>
  <Override PartName="/ppt/tags/tag609.xml" ContentType="application/vnd.openxmlformats-officedocument.presentationml.tags+xml"/>
  <Override PartName="/ppt/tags/tag656.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tags/tag448.xml" ContentType="application/vnd.openxmlformats-officedocument.presentationml.tags+xml"/>
  <Override PartName="/ppt/tags/tag495.xml" ContentType="application/vnd.openxmlformats-officedocument.presentationml.tags+xml"/>
  <Override PartName="/ppt/tags/tag511.xml" ContentType="application/vnd.openxmlformats-officedocument.presentationml.tags+xml"/>
  <Override PartName="/ppt/tags/tag779.xml" ContentType="application/vnd.openxmlformats-officedocument.presentationml.tags+xml"/>
  <Override PartName="/ppt/tags/tag142.xml" ContentType="application/vnd.openxmlformats-officedocument.presentationml.tags+xml"/>
  <Override PartName="/ppt/tags/tag287.xml" ContentType="application/vnd.openxmlformats-officedocument.presentationml.tags+xml"/>
  <Override PartName="/ppt/tags/tag303.xml" ContentType="application/vnd.openxmlformats-officedocument.presentationml.tags+xml"/>
  <Override PartName="/ppt/tags/tag350.xml" ContentType="application/vnd.openxmlformats-officedocument.presentationml.tags+xml"/>
  <Override PartName="/ppt/tags/tag634.xml" ContentType="application/vnd.openxmlformats-officedocument.presentationml.tags+xml"/>
  <Override PartName="/ppt/tags/tag681.xml" ContentType="application/vnd.openxmlformats-officedocument.presentationml.tags+xml"/>
  <Override PartName="/ppt/tags/tag426.xml" ContentType="application/vnd.openxmlformats-officedocument.presentationml.tags+xml"/>
  <Override PartName="/ppt/tags/tag473.xml" ContentType="application/vnd.openxmlformats-officedocument.presentationml.tags+xml"/>
  <Override PartName="/ppt/tags/tag612.xml" ContentType="application/vnd.openxmlformats-officedocument.presentationml.tags+xml"/>
  <Override PartName="/ppt/tags/tag757.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tags/tag120.xml" ContentType="application/vnd.openxmlformats-officedocument.presentationml.tags+xml"/>
  <Override PartName="/ppt/tags/tag218.xml" ContentType="application/vnd.openxmlformats-officedocument.presentationml.tags+xml"/>
  <Override PartName="/ppt/tags/tag265.xml" ContentType="application/vnd.openxmlformats-officedocument.presentationml.tags+xml"/>
  <Override PartName="/ppt/tags/tag404.xml" ContentType="application/vnd.openxmlformats-officedocument.presentationml.tags+xml"/>
  <Override PartName="/ppt/tags/tag451.xml" ContentType="application/vnd.openxmlformats-officedocument.presentationml.tags+xml"/>
  <Override PartName="/ppt/tags/tag549.xml" ContentType="application/vnd.openxmlformats-officedocument.presentationml.tags+xml"/>
  <Override PartName="/ppt/tags/tag596.xml" ContentType="application/vnd.openxmlformats-officedocument.presentationml.tags+xml"/>
  <Override PartName="/ppt/tags/tag735.xml" ContentType="application/vnd.openxmlformats-officedocument.presentationml.tags+xml"/>
  <Override PartName="/ppt/tags/tag782.xml" ContentType="application/vnd.openxmlformats-officedocument.presentationml.tags+xml"/>
  <Override PartName="/ppt/slides/slide2.xml" ContentType="application/vnd.openxmlformats-officedocument.presentationml.slide+xml"/>
  <Override PartName="/ppt/tags/tag87.xml" ContentType="application/vnd.openxmlformats-officedocument.presentationml.tags+xml"/>
  <Override PartName="/ppt/tags/tag243.xml" ContentType="application/vnd.openxmlformats-officedocument.presentationml.tags+xml"/>
  <Override PartName="/ppt/tags/tag290.xml" ContentType="application/vnd.openxmlformats-officedocument.presentationml.tags+xml"/>
  <Override PartName="/ppt/tags/tag388.xml" ContentType="application/vnd.openxmlformats-officedocument.presentationml.tags+xml"/>
  <Override PartName="/ppt/tags/tag527.xml" ContentType="application/vnd.openxmlformats-officedocument.presentationml.tags+xml"/>
  <Override PartName="/ppt/tags/tag574.xml" ContentType="application/vnd.openxmlformats-officedocument.presentationml.tags+xml"/>
  <Override PartName="/ppt/tags/tag319.xml" ContentType="application/vnd.openxmlformats-officedocument.presentationml.tags+xml"/>
  <Override PartName="/ppt/tags/tag366.xml" ContentType="application/vnd.openxmlformats-officedocument.presentationml.tags+xml"/>
  <Override PartName="/ppt/tags/tag713.xml" ContentType="application/vnd.openxmlformats-officedocument.presentationml.tags+xml"/>
  <Override PartName="/ppt/tags/tag760.xml" ContentType="application/vnd.openxmlformats-officedocument.presentationml.tags+xml"/>
  <Override PartName="/ppt/slides/slide30.xml" ContentType="application/vnd.openxmlformats-officedocument.presentationml.slide+xml"/>
  <Override PartName="/ppt/tags/tag18.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221.xml" ContentType="application/vnd.openxmlformats-officedocument.presentationml.tags+xml"/>
  <Override PartName="/ppt/tags/tag505.xml" ContentType="application/vnd.openxmlformats-officedocument.presentationml.tags+xml"/>
  <Override PartName="/ppt/tags/tag552.xml" ContentType="application/vnd.openxmlformats-officedocument.presentationml.tags+xml"/>
  <Override PartName="/ppt/tags/tag697.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344.xml" ContentType="application/vnd.openxmlformats-officedocument.presentationml.tags+xml"/>
  <Override PartName="/ppt/tags/tag391.xml" ContentType="application/vnd.openxmlformats-officedocument.presentationml.tags+xml"/>
  <Override PartName="/ppt/tags/tag489.xml" ContentType="application/vnd.openxmlformats-officedocument.presentationml.tags+xml"/>
  <Override PartName="/ppt/tags/tag530.xml" ContentType="application/vnd.openxmlformats-officedocument.presentationml.tags+xml"/>
  <Override PartName="/ppt/tags/tag628.xml" ContentType="application/vnd.openxmlformats-officedocument.presentationml.tags+xml"/>
  <Override PartName="/ppt/tags/tag675.xml" ContentType="application/vnd.openxmlformats-officedocument.presentationml.tags+xml"/>
  <Override PartName="/ppt/tags/tag136.xml" ContentType="application/vnd.openxmlformats-officedocument.presentationml.tags+xml"/>
  <Override PartName="/ppt/tags/tag183.xml" ContentType="application/vnd.openxmlformats-officedocument.presentationml.tags+xml"/>
  <Override PartName="/ppt/tags/tag322.xml" ContentType="application/vnd.openxmlformats-officedocument.presentationml.tags+xml"/>
  <Override PartName="/ppt/tags/tag467.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61.xml" ContentType="application/vnd.openxmlformats-officedocument.presentationml.tags+xml"/>
  <Override PartName="/ppt/tags/tag259.xml" ContentType="application/vnd.openxmlformats-officedocument.presentationml.tags+xml"/>
  <Override PartName="/ppt/tags/tag606.xml" ContentType="application/vnd.openxmlformats-officedocument.presentationml.tags+xml"/>
  <Override PartName="/ppt/tags/tag653.xml" ContentType="application/vnd.openxmlformats-officedocument.presentationml.tags+xml"/>
  <Override PartName="/ppt/tags/tag7.xml" ContentType="application/vnd.openxmlformats-officedocument.presentationml.tags+xml"/>
  <Override PartName="/ppt/tags/tag300.xml" ContentType="application/vnd.openxmlformats-officedocument.presentationml.tags+xml"/>
  <Override PartName="/ppt/tags/tag445.xml" ContentType="application/vnd.openxmlformats-officedocument.presentationml.tags+xml"/>
  <Override PartName="/ppt/tags/tag492.xml" ContentType="application/vnd.openxmlformats-officedocument.presentationml.tags+xml"/>
  <Override PartName="/ppt/tags/tag631.xml" ContentType="application/vnd.openxmlformats-officedocument.presentationml.tags+xml"/>
  <Override PartName="/ppt/tags/tag729.xml" ContentType="application/vnd.openxmlformats-officedocument.presentationml.tags+xml"/>
  <Override PartName="/ppt/tags/tag776.xml" ContentType="application/vnd.openxmlformats-officedocument.presentationml.tags+xml"/>
  <Override PartName="/ppt/tags/tag237.xml" ContentType="application/vnd.openxmlformats-officedocument.presentationml.tags+xml"/>
  <Override PartName="/ppt/tags/tag284.xml" ContentType="application/vnd.openxmlformats-officedocument.presentationml.tags+xml"/>
  <Override PartName="/ppt/tags/tag423.xml" ContentType="application/vnd.openxmlformats-officedocument.presentationml.tags+xml"/>
  <Override PartName="/ppt/tags/tag470.xml" ContentType="application/vnd.openxmlformats-officedocument.presentationml.tags+xml"/>
  <Override PartName="/ppt/tags/tag568.xml" ContentType="application/vnd.openxmlformats-officedocument.presentationml.tags+xml"/>
  <Override PartName="/ppt/tags/tag707.xml" ContentType="application/vnd.openxmlformats-officedocument.presentationml.tags+xml"/>
  <Override PartName="/ppt/tags/tag754.xml" ContentType="application/vnd.openxmlformats-officedocument.presentationml.tags+xml"/>
  <Override PartName="/ppt/slides/slide24.xml" ContentType="application/vnd.openxmlformats-officedocument.presentationml.slide+xml"/>
  <Override PartName="/ppt/tags/tag59.xml" ContentType="application/vnd.openxmlformats-officedocument.presentationml.tags+xml"/>
  <Override PartName="/ppt/tags/tag215.xml" ContentType="application/vnd.openxmlformats-officedocument.presentationml.tags+xml"/>
  <Override PartName="/ppt/tags/tag262.xml" ContentType="application/vnd.openxmlformats-officedocument.presentationml.tags+xml"/>
  <Override PartName="/ppt/tags/tag546.xml" ContentType="application/vnd.openxmlformats-officedocument.presentationml.tags+xml"/>
  <Override PartName="/ppt/tags/tag593.xml" ContentType="application/vnd.openxmlformats-officedocument.presentationml.tags+xml"/>
  <Override PartName="/ppt/slideLayouts/slideLayout1.xml" ContentType="application/vnd.openxmlformats-officedocument.presentationml.slideLayout+xml"/>
  <Override PartName="/ppt/tags/tag37.xml" ContentType="application/vnd.openxmlformats-officedocument.presentationml.tags+xml"/>
  <Override PartName="/ppt/tags/tag84.xml" ContentType="application/vnd.openxmlformats-officedocument.presentationml.tags+xml"/>
  <Override PartName="/ppt/tags/tag199.xml" ContentType="application/vnd.openxmlformats-officedocument.presentationml.tags+xml"/>
  <Override PartName="/ppt/tags/tag338.xml" ContentType="application/vnd.openxmlformats-officedocument.presentationml.tags+xml"/>
  <Override PartName="/ppt/tags/tag385.xml" ContentType="application/vnd.openxmlformats-officedocument.presentationml.tags+xml"/>
  <Override PartName="/ppt/tags/tag401.xml" ContentType="application/vnd.openxmlformats-officedocument.presentationml.tags+xml"/>
  <Override PartName="/ppt/tags/tag669.xml" ContentType="application/vnd.openxmlformats-officedocument.presentationml.tags+xml"/>
  <Override PartName="/ppt/tags/tag732.xml" ContentType="application/vnd.openxmlformats-officedocument.presentationml.tags+xml"/>
  <Override PartName="/ppt/tags/tag177.xml" ContentType="application/vnd.openxmlformats-officedocument.presentationml.tags+xml"/>
  <Override PartName="/ppt/tags/tag240.xml" ContentType="application/vnd.openxmlformats-officedocument.presentationml.tags+xml"/>
  <Override PartName="/ppt/tags/tag524.xml" ContentType="application/vnd.openxmlformats-officedocument.presentationml.tags+xml"/>
  <Override PartName="/ppt/tags/tag571.xml" ContentType="application/vnd.openxmlformats-officedocument.presentationml.tags+xml"/>
  <Override PartName="/ppt/tags/tag710.xml" ContentType="application/vnd.openxmlformats-officedocument.presentationml.tags+xml"/>
  <Override PartName="/ppt/tags/tag15.xml" ContentType="application/vnd.openxmlformats-officedocument.presentationml.tags+xml"/>
  <Override PartName="/ppt/tags/tag62.xml" ContentType="application/vnd.openxmlformats-officedocument.presentationml.tags+xml"/>
  <Override PartName="/ppt/tags/tag316.xml" ContentType="application/vnd.openxmlformats-officedocument.presentationml.tags+xml"/>
  <Override PartName="/ppt/tags/tag363.xml" ContentType="application/vnd.openxmlformats-officedocument.presentationml.tags+xml"/>
  <Override PartName="/ppt/tags/tag502.xml" ContentType="application/vnd.openxmlformats-officedocument.presentationml.tags+xml"/>
  <Override PartName="/ppt/tags/tag647.xml" ContentType="application/vnd.openxmlformats-officedocument.presentationml.tags+xml"/>
  <Override PartName="/ppt/tags/tag694.xml" ContentType="application/vnd.openxmlformats-officedocument.presentationml.tags+xml"/>
  <Override PartName="/ppt/tags/tag40.xml" ContentType="application/vnd.openxmlformats-officedocument.presentationml.tags+xml"/>
  <Override PartName="/ppt/tags/tag108.xml" ContentType="application/vnd.openxmlformats-officedocument.presentationml.tags+xml"/>
  <Override PartName="/ppt/tags/tag155.xml" ContentType="application/vnd.openxmlformats-officedocument.presentationml.tags+xml"/>
  <Override PartName="/ppt/tags/tag341.xml" ContentType="application/vnd.openxmlformats-officedocument.presentationml.tags+xml"/>
  <Override PartName="/ppt/tags/tag439.xml" ContentType="application/vnd.openxmlformats-officedocument.presentationml.tags+xml"/>
  <Override PartName="/ppt/tags/tag486.xml" ContentType="application/vnd.openxmlformats-officedocument.presentationml.tags+xml"/>
  <Override PartName="/ppt/tags/tag133.xml" ContentType="application/vnd.openxmlformats-officedocument.presentationml.tags+xml"/>
  <Override PartName="/ppt/tags/tag180.xml" ContentType="application/vnd.openxmlformats-officedocument.presentationml.tags+xml"/>
  <Override PartName="/ppt/tags/tag278.xml" ContentType="application/vnd.openxmlformats-officedocument.presentationml.tags+xml"/>
  <Override PartName="/ppt/tags/tag417.xml" ContentType="application/vnd.openxmlformats-officedocument.presentationml.tags+xml"/>
  <Override PartName="/ppt/tags/tag625.xml" ContentType="application/vnd.openxmlformats-officedocument.presentationml.tags+xml"/>
  <Override PartName="/ppt/tags/tag672.xml" ContentType="application/vnd.openxmlformats-officedocument.presentationml.tags+xml"/>
  <Override PartName="/ppt/tags/tag209.xml" ContentType="application/vnd.openxmlformats-officedocument.presentationml.tags+xml"/>
  <Override PartName="/ppt/tags/tag256.xml" ContentType="application/vnd.openxmlformats-officedocument.presentationml.tags+xml"/>
  <Override PartName="/ppt/tags/tag464.xml" ContentType="application/vnd.openxmlformats-officedocument.presentationml.tags+xml"/>
  <Override PartName="/ppt/tags/tag603.xml" ContentType="application/vnd.openxmlformats-officedocument.presentationml.tags+xml"/>
  <Override PartName="/ppt/tags/tag650.xml" ContentType="application/vnd.openxmlformats-officedocument.presentationml.tags+xml"/>
  <Override PartName="/ppt/tags/tag748.xml" ContentType="application/vnd.openxmlformats-officedocument.presentationml.tags+xml"/>
  <Override PartName="/ppt/slides/slide18.xml" ContentType="application/vnd.openxmlformats-officedocument.presentationml.slide+xml"/>
  <Override PartName="/ppt/tags/tag4.xml" ContentType="application/vnd.openxmlformats-officedocument.presentationml.tags+xml"/>
  <Override PartName="/ppt/tags/tag111.xml" ContentType="application/vnd.openxmlformats-officedocument.presentationml.tags+xml"/>
  <Override PartName="/ppt/tags/tag442.xml" ContentType="application/vnd.openxmlformats-officedocument.presentationml.tags+xml"/>
  <Override PartName="/ppt/tags/tag587.xml" ContentType="application/vnd.openxmlformats-officedocument.presentationml.tags+xml"/>
  <Override PartName="/ppt/tags/tag726.xml" ContentType="application/vnd.openxmlformats-officedocument.presentationml.tags+xml"/>
  <Override PartName="/ppt/tags/tag773.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234.xml" ContentType="application/vnd.openxmlformats-officedocument.presentationml.tags+xml"/>
  <Override PartName="/ppt/tags/tag281.xml" ContentType="application/vnd.openxmlformats-officedocument.presentationml.tags+xml"/>
  <Override PartName="/ppt/tags/tag379.xml" ContentType="application/vnd.openxmlformats-officedocument.presentationml.tags+xml"/>
  <Override PartName="/ppt/tags/tag518.xml" ContentType="application/vnd.openxmlformats-officedocument.presentationml.tags+xml"/>
  <Override PartName="/ppt/tags/tag565.xml" ContentType="application/vnd.openxmlformats-officedocument.presentationml.tags+xml"/>
  <Override PartName="/ppt/tags/tag56.xml" ContentType="application/vnd.openxmlformats-officedocument.presentationml.tags+xml"/>
  <Override PartName="/ppt/tags/tag357.xml" ContentType="application/vnd.openxmlformats-officedocument.presentationml.tags+xml"/>
  <Override PartName="/ppt/tags/tag420.xml" ContentType="application/vnd.openxmlformats-officedocument.presentationml.tags+xml"/>
  <Override PartName="/ppt/tags/tag688.xml" ContentType="application/vnd.openxmlformats-officedocument.presentationml.tags+xml"/>
  <Override PartName="/ppt/tags/tag704.xml" ContentType="application/vnd.openxmlformats-officedocument.presentationml.tags+xml"/>
  <Override PartName="/ppt/tags/tag751.xml" ContentType="application/vnd.openxmlformats-officedocument.presentationml.tags+xml"/>
  <Override PartName="/ppt/slides/slide21.xml" ContentType="application/vnd.openxmlformats-officedocument.presentationml.slide+xml"/>
  <Override PartName="/ppt/tags/tag149.xml" ContentType="application/vnd.openxmlformats-officedocument.presentationml.tags+xml"/>
  <Override PartName="/ppt/tags/tag196.xml" ContentType="application/vnd.openxmlformats-officedocument.presentationml.tags+xml"/>
  <Override PartName="/ppt/tags/tag212.xml" ContentType="application/vnd.openxmlformats-officedocument.presentationml.tags+xml"/>
  <Override PartName="/ppt/tags/tag543.xml" ContentType="application/vnd.openxmlformats-officedocument.presentationml.tags+xml"/>
  <Override PartName="/ppt/tags/tag590.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335.xml" ContentType="application/vnd.openxmlformats-officedocument.presentationml.tags+xml"/>
  <Override PartName="/ppt/tags/tag382.xml" ContentType="application/vnd.openxmlformats-officedocument.presentationml.tags+xml"/>
  <Override PartName="/ppt/tags/tag521.xml" ContentType="application/vnd.openxmlformats-officedocument.presentationml.tags+xml"/>
  <Override PartName="/ppt/tags/tag619.xml" ContentType="application/vnd.openxmlformats-officedocument.presentationml.tags+xml"/>
  <Override PartName="/ppt/tags/tag666.xml" ContentType="application/vnd.openxmlformats-officedocument.presentationml.tags+xml"/>
  <Override PartName="/ppt/tags/tag12.xml" ContentType="application/vnd.openxmlformats-officedocument.presentationml.tags+xml"/>
  <Override PartName="/ppt/tags/tag127.xml" ContentType="application/vnd.openxmlformats-officedocument.presentationml.tags+xml"/>
  <Override PartName="/ppt/tags/tag174.xml" ContentType="application/vnd.openxmlformats-officedocument.presentationml.tags+xml"/>
  <Override PartName="/ppt/tags/tag313.xml" ContentType="application/vnd.openxmlformats-officedocument.presentationml.tags+xml"/>
  <Override PartName="/ppt/tags/tag360.xml" ContentType="application/vnd.openxmlformats-officedocument.presentationml.tags+xml"/>
  <Override PartName="/ppt/tags/tag458.xml" ContentType="application/vnd.openxmlformats-officedocument.presentationml.tags+xml"/>
  <Override PartName="/ppt/tags/tag644.xml" ContentType="application/vnd.openxmlformats-officedocument.presentationml.tags+xml"/>
  <Override PartName="/ppt/tags/tag691.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105.xml" ContentType="application/vnd.openxmlformats-officedocument.presentationml.tags+xml"/>
  <Override PartName="/ppt/tags/tag152.xml" ContentType="application/vnd.openxmlformats-officedocument.presentationml.tags+xml"/>
  <Override PartName="/ppt/tags/tag297.xml" ContentType="application/vnd.openxmlformats-officedocument.presentationml.tags+xml"/>
  <Override PartName="/ppt/tags/tag436.xml" ContentType="application/vnd.openxmlformats-officedocument.presentationml.tags+xml"/>
  <Override PartName="/ppt/tags/tag483.xml" ContentType="application/vnd.openxmlformats-officedocument.presentationml.tags+xml"/>
  <Override PartName="/ppt/tags/tag228.xml" ContentType="application/vnd.openxmlformats-officedocument.presentationml.tags+xml"/>
  <Override PartName="/ppt/tags/tag275.xml" ContentType="application/vnd.openxmlformats-officedocument.presentationml.tags+xml"/>
  <Override PartName="/ppt/tags/tag622.xml" ContentType="application/vnd.openxmlformats-officedocument.presentationml.tags+xml"/>
  <Override PartName="/ppt/tags/tag767.xml" ContentType="application/vnd.openxmlformats-officedocument.presentationml.tags+xml"/>
  <Override PartName="/ppt/notesSlides/notesSlide3.xml" ContentType="application/vnd.openxmlformats-officedocument.presentationml.notesSlide+xml"/>
  <Override PartName="/ppt/presProps.xml" ContentType="application/vnd.openxmlformats-officedocument.presentationml.presProps+xml"/>
  <Override PartName="/ppt/tags/tag130.xml" ContentType="application/vnd.openxmlformats-officedocument.presentationml.tags+xml"/>
  <Override PartName="/ppt/tags/tag414.xml" ContentType="application/vnd.openxmlformats-officedocument.presentationml.tags+xml"/>
  <Override PartName="/ppt/tags/tag461.xml" ContentType="application/vnd.openxmlformats-officedocument.presentationml.tags+xml"/>
  <Override PartName="/ppt/tags/tag559.xml" ContentType="application/vnd.openxmlformats-officedocument.presentationml.tags+xml"/>
  <Override PartName="/ppt/tags/tag600.xml" ContentType="application/vnd.openxmlformats-officedocument.presentationml.tags+xml"/>
  <Override PartName="/ppt/tags/tag745.xml" ContentType="application/vnd.openxmlformats-officedocument.presentationml.tags+xml"/>
  <Override PartName="/ppt/slides/slide15.xml" ContentType="application/vnd.openxmlformats-officedocument.presentationml.slide+xml"/>
  <Override PartName="/ppt/tags/tag97.xml" ContentType="application/vnd.openxmlformats-officedocument.presentationml.tags+xml"/>
  <Override PartName="/ppt/tags/tag206.xml" ContentType="application/vnd.openxmlformats-officedocument.presentationml.tags+xml"/>
  <Override PartName="/ppt/tags/tag253.xml" ContentType="application/vnd.openxmlformats-officedocument.presentationml.tags+xml"/>
  <Override PartName="/ppt/tags/tag398.xml" ContentType="application/vnd.openxmlformats-officedocument.presentationml.tags+xml"/>
  <Override PartName="/ppt/tags/tag537.xml" ContentType="application/vnd.openxmlformats-officedocument.presentationml.tags+xml"/>
  <Override PartName="/ppt/tags/tag584.xml" ContentType="application/vnd.openxmlformats-officedocument.presentationml.tags+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tags/tag231.xml" ContentType="application/vnd.openxmlformats-officedocument.presentationml.tags+xml"/>
  <Override PartName="/ppt/tags/tag329.xml" ContentType="application/vnd.openxmlformats-officedocument.presentationml.tags+xml"/>
  <Override PartName="/ppt/tags/tag376.xml" ContentType="application/vnd.openxmlformats-officedocument.presentationml.tags+xml"/>
  <Override PartName="/ppt/tags/tag723.xml" ContentType="application/vnd.openxmlformats-officedocument.presentationml.tags+xml"/>
  <Override PartName="/ppt/tags/tag770.xml" ContentType="application/vnd.openxmlformats-officedocument.presentationml.tags+xml"/>
  <Override PartName="/ppt/tags/tag168.xml" ContentType="application/vnd.openxmlformats-officedocument.presentationml.tags+xml"/>
  <Override PartName="/ppt/tags/tag499.xml" ContentType="application/vnd.openxmlformats-officedocument.presentationml.tags+xml"/>
  <Override PartName="/ppt/tags/tag515.xml" ContentType="application/vnd.openxmlformats-officedocument.presentationml.tags+xml"/>
  <Override PartName="/ppt/tags/tag562.xml" ContentType="application/vnd.openxmlformats-officedocument.presentationml.tags+xml"/>
  <Override PartName="/ppt/tags/tag701.xml" ContentType="application/vnd.openxmlformats-officedocument.presentationml.tags+xml"/>
  <Override PartName="/ppt/tags/tag53.xml" ContentType="application/vnd.openxmlformats-officedocument.presentationml.tags+xml"/>
  <Override PartName="/ppt/tags/tag307.xml" ContentType="application/vnd.openxmlformats-officedocument.presentationml.tags+xml"/>
  <Override PartName="/ppt/tags/tag354.xml" ContentType="application/vnd.openxmlformats-officedocument.presentationml.tags+xml"/>
  <Override PartName="/ppt/tags/tag540.xml" ContentType="application/vnd.openxmlformats-officedocument.presentationml.tags+xml"/>
  <Override PartName="/ppt/tags/tag638.xml" ContentType="application/vnd.openxmlformats-officedocument.presentationml.tags+xml"/>
  <Override PartName="/ppt/tags/tag685.xml" ContentType="application/vnd.openxmlformats-officedocument.presentationml.tags+xml"/>
  <Override PartName="/ppt/tags/tag31.xml" ContentType="application/vnd.openxmlformats-officedocument.presentationml.tags+xml"/>
  <Override PartName="/ppt/tags/tag146.xml" ContentType="application/vnd.openxmlformats-officedocument.presentationml.tags+xml"/>
  <Override PartName="/ppt/tags/tag193.xml" ContentType="application/vnd.openxmlformats-officedocument.presentationml.tags+xml"/>
  <Override PartName="/ppt/tags/tag332.xml" ContentType="application/vnd.openxmlformats-officedocument.presentationml.tags+xml"/>
  <Override PartName="/ppt/tags/tag477.xml" ContentType="application/vnd.openxmlformats-officedocument.presentationml.tags+xml"/>
  <Override PartName="/ppt/tags/tag616.xml" ContentType="application/vnd.openxmlformats-officedocument.presentationml.tags+xml"/>
  <Override PartName="/ppt/tags/tag663.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ppt/tags/tag269.xml" ContentType="application/vnd.openxmlformats-officedocument.presentationml.tags+xml"/>
  <Override PartName="/ppt/tags/tag408.xml" ContentType="application/vnd.openxmlformats-officedocument.presentationml.tags+xml"/>
  <Override PartName="/ppt/tags/tag455.xml" ContentType="application/vnd.openxmlformats-officedocument.presentationml.tags+xml"/>
  <Override PartName="/ppt/tags/tag739.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247.xml" ContentType="application/vnd.openxmlformats-officedocument.presentationml.tags+xml"/>
  <Override PartName="/ppt/tags/tag294.xml" ContentType="application/vnd.openxmlformats-officedocument.presentationml.tags+xml"/>
  <Override PartName="/ppt/tags/tag310.xml" ContentType="application/vnd.openxmlformats-officedocument.presentationml.tags+xml"/>
  <Override PartName="/ppt/tags/tag578.xml" ContentType="application/vnd.openxmlformats-officedocument.presentationml.tags+xml"/>
  <Override PartName="/ppt/tags/tag641.xml" ContentType="application/vnd.openxmlformats-officedocument.presentationml.tags+xml"/>
  <Override PartName="/ppt/slideMasters/slideMaster1.xml" ContentType="application/vnd.openxmlformats-officedocument.presentationml.slideMaster+xml"/>
  <Override PartName="/ppt/tags/tag102.xml" ContentType="application/vnd.openxmlformats-officedocument.presentationml.tags+xml"/>
  <Override PartName="/ppt/tags/tag433.xml" ContentType="application/vnd.openxmlformats-officedocument.presentationml.tags+xml"/>
  <Override PartName="/ppt/tags/tag480.xml" ContentType="application/vnd.openxmlformats-officedocument.presentationml.tags+xml"/>
  <Override PartName="/ppt/tags/tag717.xml" ContentType="application/vnd.openxmlformats-officedocument.presentationml.tags+xml"/>
  <Override PartName="/ppt/tags/tag764.xml" ContentType="application/vnd.openxmlformats-officedocument.presentationml.tags+xml"/>
  <Override PartName="/ppt/slides/slide34.xml" ContentType="application/vnd.openxmlformats-officedocument.presentationml.slide+xml"/>
  <Override PartName="/ppt/tags/tag69.xml" ContentType="application/vnd.openxmlformats-officedocument.presentationml.tags+xml"/>
  <Override PartName="/ppt/tags/tag225.xml" ContentType="application/vnd.openxmlformats-officedocument.presentationml.tags+xml"/>
  <Override PartName="/ppt/tags/tag272.xml" ContentType="application/vnd.openxmlformats-officedocument.presentationml.tags+xml"/>
  <Override PartName="/ppt/tags/tag411.xml" ContentType="application/vnd.openxmlformats-officedocument.presentationml.tags+xml"/>
  <Override PartName="/ppt/tags/tag509.xml" ContentType="application/vnd.openxmlformats-officedocument.presentationml.tags+xml"/>
  <Override PartName="/ppt/tags/tag556.xml" ContentType="application/vnd.openxmlformats-officedocument.presentationml.tags+xml"/>
  <Default Extension="rels" ContentType="application/vnd.openxmlformats-package.relationships+xml"/>
  <Override PartName="/ppt/tags/tag47.xml" ContentType="application/vnd.openxmlformats-officedocument.presentationml.tags+xml"/>
  <Override PartName="/ppt/tags/tag94.xml" ContentType="application/vnd.openxmlformats-officedocument.presentationml.tags+xml"/>
  <Override PartName="/ppt/tags/tag203.xml" ContentType="application/vnd.openxmlformats-officedocument.presentationml.tags+xml"/>
  <Override PartName="/ppt/tags/tag250.xml" ContentType="application/vnd.openxmlformats-officedocument.presentationml.tags+xml"/>
  <Override PartName="/ppt/tags/tag348.xml" ContentType="application/vnd.openxmlformats-officedocument.presentationml.tags+xml"/>
  <Override PartName="/ppt/tags/tag395.xml" ContentType="application/vnd.openxmlformats-officedocument.presentationml.tags+xml"/>
  <Override PartName="/ppt/tags/tag679.xml" ContentType="application/vnd.openxmlformats-officedocument.presentationml.tags+xml"/>
  <Override PartName="/ppt/tags/tag742.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7.xml" ContentType="application/vnd.openxmlformats-officedocument.presentationml.tags+xml"/>
  <Override PartName="/ppt/tags/tag534.xml" ContentType="application/vnd.openxmlformats-officedocument.presentationml.tags+xml"/>
  <Override PartName="/ppt/tags/tag581.xml" ContentType="application/vnd.openxmlformats-officedocument.presentationml.tags+xml"/>
  <Override PartName="/ppt/tags/tag720.xml" ContentType="application/vnd.openxmlformats-officedocument.presentationml.tags+xml"/>
  <Override PartName="/ppt/tags/tag25.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65.xml" ContentType="application/vnd.openxmlformats-officedocument.presentationml.tags+xml"/>
  <Override PartName="/ppt/tags/tag326.xml" ContentType="application/vnd.openxmlformats-officedocument.presentationml.tags+xml"/>
  <Override PartName="/ppt/tags/tag373.xml" ContentType="application/vnd.openxmlformats-officedocument.presentationml.tags+xml"/>
  <Override PartName="/ppt/tags/tag512.xml" ContentType="application/vnd.openxmlformats-officedocument.presentationml.tags+xml"/>
  <Override PartName="/ppt/tags/tag657.xml" ContentType="application/vnd.openxmlformats-officedocument.presentationml.tags+xml"/>
  <Override PartName="/ppt/tags/tag50.xml" ContentType="application/vnd.openxmlformats-officedocument.presentationml.tags+xml"/>
  <Override PartName="/ppt/tags/tag304.xml" ContentType="application/vnd.openxmlformats-officedocument.presentationml.tags+xml"/>
  <Override PartName="/ppt/tags/tag351.xml" ContentType="application/vnd.openxmlformats-officedocument.presentationml.tags+xml"/>
  <Override PartName="/ppt/tags/tag449.xml" ContentType="application/vnd.openxmlformats-officedocument.presentationml.tags+xml"/>
  <Override PartName="/ppt/tags/tag496.xml" ContentType="application/vnd.openxmlformats-officedocument.presentationml.tags+xml"/>
  <Override PartName="/ppt/tags/tag635.xml" ContentType="application/vnd.openxmlformats-officedocument.presentationml.tags+xml"/>
  <Override PartName="/ppt/tags/tag682.xml" ContentType="application/vnd.openxmlformats-officedocument.presentationml.tags+xml"/>
  <Override PartName="/ppt/tags/tag143.xml" ContentType="application/vnd.openxmlformats-officedocument.presentationml.tags+xml"/>
  <Override PartName="/ppt/tags/tag190.xml" ContentType="application/vnd.openxmlformats-officedocument.presentationml.tags+xml"/>
  <Override PartName="/ppt/tags/tag288.xml" ContentType="application/vnd.openxmlformats-officedocument.presentationml.tags+xml"/>
  <Override PartName="/ppt/tags/tag427.xml" ContentType="application/vnd.openxmlformats-officedocument.presentationml.tags+xml"/>
  <Override PartName="/ppt/tags/tag474.xml" ContentType="application/vnd.openxmlformats-officedocument.presentationml.tags+xml"/>
  <Override PartName="/ppt/tags/tag758.xml" ContentType="application/vnd.openxmlformats-officedocument.presentationml.tags+xml"/>
  <Override PartName="/ppt/slides/slide28.xml" ContentType="application/vnd.openxmlformats-officedocument.presentationml.slide+xml"/>
  <Override PartName="/ppt/tags/tag219.xml" ContentType="application/vnd.openxmlformats-officedocument.presentationml.tags+xml"/>
  <Override PartName="/ppt/tags/tag266.xml" ContentType="application/vnd.openxmlformats-officedocument.presentationml.tags+xml"/>
  <Override PartName="/ppt/tags/tag597.xml" ContentType="application/vnd.openxmlformats-officedocument.presentationml.tags+xml"/>
  <Override PartName="/ppt/tags/tag613.xml" ContentType="application/vnd.openxmlformats-officedocument.presentationml.tags+xml"/>
  <Override PartName="/ppt/tags/tag660.xml" ContentType="application/vnd.openxmlformats-officedocument.presentationml.tags+xml"/>
  <Override PartName="/ppt/slides/slide3.xml" ContentType="application/vnd.openxmlformats-officedocument.presentationml.slide+xml"/>
  <Override PartName="/ppt/slideLayouts/slideLayout5.xml" ContentType="application/vnd.openxmlformats-officedocument.presentationml.slideLayout+xml"/>
  <Override PartName="/ppt/tags/tag121.xml" ContentType="application/vnd.openxmlformats-officedocument.presentationml.tags+xml"/>
  <Override PartName="/ppt/tags/tag389.xml" ContentType="application/vnd.openxmlformats-officedocument.presentationml.tags+xml"/>
  <Override PartName="/ppt/tags/tag405.xml" ContentType="application/vnd.openxmlformats-officedocument.presentationml.tags+xml"/>
  <Override PartName="/ppt/tags/tag452.xml" ContentType="application/vnd.openxmlformats-officedocument.presentationml.tags+xml"/>
  <Override PartName="/ppt/tags/tag736.xml" ContentType="application/vnd.openxmlformats-officedocument.presentationml.tags+xml"/>
  <Override PartName="/ppt/tags/tag783.xml" ContentType="application/vnd.openxmlformats-officedocument.presentationml.tags+xml"/>
  <Default Extension="jpeg" ContentType="image/jpeg"/>
  <Override PartName="/ppt/tags/tag88.xml" ContentType="application/vnd.openxmlformats-officedocument.presentationml.tags+xml"/>
  <Override PartName="/ppt/tags/tag244.xml" ContentType="application/vnd.openxmlformats-officedocument.presentationml.tags+xml"/>
  <Override PartName="/ppt/tags/tag291.xml" ContentType="application/vnd.openxmlformats-officedocument.presentationml.tags+xml"/>
  <Override PartName="/ppt/tags/tag430.xml" ContentType="application/vnd.openxmlformats-officedocument.presentationml.tags+xml"/>
  <Override PartName="/ppt/tags/tag528.xml" ContentType="application/vnd.openxmlformats-officedocument.presentationml.tags+xml"/>
  <Override PartName="/ppt/tags/tag575.xml" ContentType="application/vnd.openxmlformats-officedocument.presentationml.tags+xml"/>
  <Override PartName="/ppt/tags/tag714.xml" ContentType="application/vnd.openxmlformats-officedocument.presentationml.tags+xml"/>
  <Override PartName="/ppt/tags/tag761.xml" ContentType="application/vnd.openxmlformats-officedocument.presentationml.tags+xml"/>
  <Override PartName="/ppt/slides/slide31.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tags/tag222.xml" ContentType="application/vnd.openxmlformats-officedocument.presentationml.tags+xml"/>
  <Override PartName="/ppt/tags/tag367.xml" ContentType="application/vnd.openxmlformats-officedocument.presentationml.tags+xml"/>
  <Override PartName="/ppt/tags/tag506.xml" ContentType="application/vnd.openxmlformats-officedocument.presentationml.tags+xml"/>
  <Override PartName="/ppt/tags/tag553.xml" ContentType="application/vnd.openxmlformats-officedocument.presentationml.tags+xml"/>
  <Override PartName="/ppt/tags/tag698.xml" ContentType="application/vnd.openxmlformats-officedocument.presentationml.tags+xml"/>
  <Override PartName="/ppt/tags/tag159.xml" ContentType="application/vnd.openxmlformats-officedocument.presentationml.tags+xml"/>
  <Override PartName="/ppt/tags/tag345.xml" ContentType="application/vnd.openxmlformats-officedocument.presentationml.tags+xml"/>
  <Override PartName="/ppt/tags/tag392.xml" ContentType="application/vnd.openxmlformats-officedocument.presentationml.tags+xml"/>
  <Override PartName="/ppt/tags/tag44.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tags/tag184.xml" ContentType="application/vnd.openxmlformats-officedocument.presentationml.tags+xml"/>
  <Override PartName="/ppt/tags/tag200.xml" ContentType="application/vnd.openxmlformats-officedocument.presentationml.tags+xml"/>
  <Override PartName="/ppt/tags/tag531.xml" ContentType="application/vnd.openxmlformats-officedocument.presentationml.tags+xml"/>
  <Override PartName="/ppt/tags/tag629.xml" ContentType="application/vnd.openxmlformats-officedocument.presentationml.tags+xml"/>
  <Override PartName="/ppt/tags/tag676.xml" ContentType="application/vnd.openxmlformats-officedocument.presentationml.tags+xml"/>
  <Override PartName="/ppt/tags/tag22.xml" ContentType="application/vnd.openxmlformats-officedocument.presentationml.tags+xml"/>
  <Override PartName="/ppt/tags/tag323.xml" ContentType="application/vnd.openxmlformats-officedocument.presentationml.tags+xml"/>
  <Override PartName="/ppt/tags/tag370.xml" ContentType="application/vnd.openxmlformats-officedocument.presentationml.tags+xml"/>
  <Override PartName="/ppt/tags/tag468.xml" ContentType="application/vnd.openxmlformats-officedocument.presentationml.tags+xml"/>
  <Override PartName="/ppt/tags/tag607.xml" ContentType="application/vnd.openxmlformats-officedocument.presentationml.tags+xml"/>
  <Override PartName="/ppt/tags/tag654.xml" ContentType="application/vnd.openxmlformats-officedocument.presentationml.tags+xml"/>
  <Override PartName="/ppt/tags/tag115.xml" ContentType="application/vnd.openxmlformats-officedocument.presentationml.tags+xml"/>
  <Override PartName="/ppt/tags/tag162.xml" ContentType="application/vnd.openxmlformats-officedocument.presentationml.tags+xml"/>
  <Override PartName="/ppt/tags/tag301.xml" ContentType="application/vnd.openxmlformats-officedocument.presentationml.tags+xml"/>
  <Override PartName="/ppt/tags/tag446.xml" ContentType="application/vnd.openxmlformats-officedocument.presentationml.tags+xml"/>
  <Override PartName="/ppt/tags/tag493.xml" ContentType="application/vnd.openxmlformats-officedocument.presentationml.tags+xml"/>
  <Override PartName="/ppt/tags/tag777.xml" ContentType="application/vnd.openxmlformats-officedocument.presentationml.tags+xml"/>
  <Override PartName="/ppt/tags/tag140.xml" ContentType="application/vnd.openxmlformats-officedocument.presentationml.tags+xml"/>
  <Override PartName="/ppt/tags/tag285.xml" ContentType="application/vnd.openxmlformats-officedocument.presentationml.tags+xml"/>
  <Override PartName="/ppt/tags/tag632.xml" ContentType="application/vnd.openxmlformats-officedocument.presentationml.tags+xml"/>
  <Override PartName="/ppt/tags/tag471.xml" ContentType="application/vnd.openxmlformats-officedocument.presentationml.tags+xml"/>
  <Override PartName="/ppt/tags/tag708.xml" ContentType="application/vnd.openxmlformats-officedocument.presentationml.tags+xml"/>
  <Override PartName="/ppt/tags/tag216.xml" ContentType="application/vnd.openxmlformats-officedocument.presentationml.tags+xml"/>
  <Override PartName="/ppt/tags/tag402.xml" ContentType="application/vnd.openxmlformats-officedocument.presentationml.tags+xml"/>
  <Override PartName="/ppt/tags/tag547.xml" ContentType="application/vnd.openxmlformats-officedocument.presentationml.tags+xml"/>
  <Override PartName="/ppt/tags/tag733.xml" ContentType="application/vnd.openxmlformats-officedocument.presentationml.tags+xml"/>
  <Override PartName="/ppt/tags/tag85.xml" ContentType="application/vnd.openxmlformats-officedocument.presentationml.tags+xml"/>
  <Override PartName="/ppt/tags/tag241.xml" ContentType="application/vnd.openxmlformats-officedocument.presentationml.tags+xml"/>
  <Override PartName="/ppt/tags/tag386.xml" ContentType="application/vnd.openxmlformats-officedocument.presentationml.tags+xml"/>
  <Override PartName="/ppt/tags/tag572.xml" ContentType="application/vnd.openxmlformats-officedocument.presentationml.tags+xml"/>
  <Override PartName="/ppt/tags/tag16.xml" ContentType="application/vnd.openxmlformats-officedocument.presentationml.tags+xml"/>
  <Override PartName="/ppt/tags/tag317.xml" ContentType="application/vnd.openxmlformats-officedocument.presentationml.tags+xml"/>
  <Override PartName="/ppt/tags/tag156.xml" ContentType="application/vnd.openxmlformats-officedocument.presentationml.tags+xml"/>
  <Override PartName="/ppt/tags/tag487.xml" ContentType="application/vnd.openxmlformats-officedocument.presentationml.tags+xml"/>
  <Override PartName="/ppt/tags/tag503.xml" ContentType="application/vnd.openxmlformats-officedocument.presentationml.tags+xml"/>
  <Override PartName="/ppt/tags/tag648.xml" ContentType="application/vnd.openxmlformats-officedocument.presentationml.tags+xml"/>
  <Override PartName="/ppt/tags/tag41.xml" ContentType="application/vnd.openxmlformats-officedocument.presentationml.tags+xml"/>
  <Override PartName="/ppt/tags/tag342.xml" ContentType="application/vnd.openxmlformats-officedocument.presentationml.tags+xml"/>
  <Override PartName="/ppt/tags/tag673.xml" ContentType="application/vnd.openxmlformats-officedocument.presentationml.tags+xml"/>
  <Override PartName="/ppt/tags/tag181.xml" ContentType="application/vnd.openxmlformats-officedocument.presentationml.tags+xml"/>
  <Override PartName="/ppt/tags/tag418.xml" ContentType="application/vnd.openxmlformats-officedocument.presentationml.tags+xml"/>
  <Override PartName="/ppt/tags/tag749.xml" ContentType="application/vnd.openxmlformats-officedocument.presentationml.tags+xml"/>
  <Override PartName="/ppt/slides/slide19.xml" ContentType="application/vnd.openxmlformats-officedocument.presentationml.slide+xml"/>
  <Override PartName="/ppt/tags/tag112.xml" ContentType="application/vnd.openxmlformats-officedocument.presentationml.tags+xml"/>
  <Override PartName="/ppt/tags/tag257.xml" ContentType="application/vnd.openxmlformats-officedocument.presentationml.tags+xml"/>
  <Override PartName="/ppt/tags/tag588.xml" ContentType="application/vnd.openxmlformats-officedocument.presentationml.tags+xml"/>
  <Override PartName="/ppt/tags/tag604.xml" ContentType="application/vnd.openxmlformats-officedocument.presentationml.tags+xml"/>
  <Override PartName="/ppt/theme/theme2.xml" ContentType="application/vnd.openxmlformats-officedocument.theme+xml"/>
  <Override PartName="/ppt/tags/tag443.xml" ContentType="application/vnd.openxmlformats-officedocument.presentationml.tags+xml"/>
  <Override PartName="/ppt/tags/tag774.xml" ContentType="application/vnd.openxmlformats-officedocument.presentationml.tags+xml"/>
  <Override PartName="/ppt/tags/tag282.xml" ContentType="application/vnd.openxmlformats-officedocument.presentationml.tags+xml"/>
  <Override PartName="/ppt/tags/tag519.xml" ContentType="application/vnd.openxmlformats-officedocument.presentationml.tags+xml"/>
  <Override PartName="/ppt/tags/tag705.xml" ContentType="application/vnd.openxmlformats-officedocument.presentationml.tags+xml"/>
  <Override PartName="/ppt/tags/tag57.xml" ContentType="application/vnd.openxmlformats-officedocument.presentationml.tags+xml"/>
  <Override PartName="/ppt/tags/tag213.xml" ContentType="application/vnd.openxmlformats-officedocument.presentationml.tags+xml"/>
  <Override PartName="/ppt/tags/tag358.xml" ContentType="application/vnd.openxmlformats-officedocument.presentationml.tags+xml"/>
  <Override PartName="/ppt/tags/tag544.xml" ContentType="application/vnd.openxmlformats-officedocument.presentationml.tags+xml"/>
  <Override PartName="/ppt/tags/tag689.xml" ContentType="application/vnd.openxmlformats-officedocument.presentationml.tags+xml"/>
  <Override PartName="/ppt/tags/tag82.xml" ContentType="application/vnd.openxmlformats-officedocument.presentationml.tags+xml"/>
  <Override PartName="/ppt/tags/tag197.xml" ContentType="application/vnd.openxmlformats-officedocument.presentationml.tags+xml"/>
  <Override PartName="/ppt/tags/tag383.xml" ContentType="application/vnd.openxmlformats-officedocument.presentationml.tags+xml"/>
  <Override PartName="/ppt/tags/tag730.xml" ContentType="application/vnd.openxmlformats-officedocument.presentationml.tags+xml"/>
  <Override PartName="/ppt/tags/tag128.xml" ContentType="application/vnd.openxmlformats-officedocument.presentationml.tags+xml"/>
  <Override PartName="/ppt/tags/tag459.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2"/>
  </p:sldMasterIdLst>
  <p:notesMasterIdLst>
    <p:notesMasterId r:id="rId37"/>
  </p:notesMasterIdLst>
  <p:sldIdLst>
    <p:sldId id="256" r:id="rId3"/>
    <p:sldId id="257" r:id="rId4"/>
    <p:sldId id="305" r:id="rId5"/>
    <p:sldId id="261" r:id="rId6"/>
    <p:sldId id="275" r:id="rId7"/>
    <p:sldId id="266" r:id="rId8"/>
    <p:sldId id="286" r:id="rId9"/>
    <p:sldId id="263" r:id="rId10"/>
    <p:sldId id="287" r:id="rId11"/>
    <p:sldId id="296" r:id="rId12"/>
    <p:sldId id="267" r:id="rId13"/>
    <p:sldId id="356" r:id="rId14"/>
    <p:sldId id="357" r:id="rId15"/>
    <p:sldId id="358" r:id="rId16"/>
    <p:sldId id="264" r:id="rId17"/>
    <p:sldId id="265" r:id="rId18"/>
    <p:sldId id="335" r:id="rId19"/>
    <p:sldId id="260" r:id="rId20"/>
    <p:sldId id="273" r:id="rId21"/>
    <p:sldId id="258" r:id="rId22"/>
    <p:sldId id="262" r:id="rId23"/>
    <p:sldId id="259" r:id="rId24"/>
    <p:sldId id="329" r:id="rId25"/>
    <p:sldId id="348" r:id="rId26"/>
    <p:sldId id="378" r:id="rId27"/>
    <p:sldId id="381" r:id="rId28"/>
    <p:sldId id="379" r:id="rId29"/>
    <p:sldId id="308" r:id="rId30"/>
    <p:sldId id="349" r:id="rId31"/>
    <p:sldId id="350" r:id="rId32"/>
    <p:sldId id="351" r:id="rId33"/>
    <p:sldId id="306" r:id="rId34"/>
    <p:sldId id="307" r:id="rId35"/>
    <p:sldId id="309"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2" d="100"/>
          <a:sy n="92" d="100"/>
        </p:scale>
        <p:origin x="-283" y="-91"/>
      </p:cViewPr>
      <p:guideLst>
        <p:guide orient="horz" pos="2078"/>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gs" Target="tags/tag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2-09-29T10:50:09.496" idx="1">
    <p:pos x="10" y="10"/>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2022-10-09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4C09D6B-C502-40C3-AA9A-AB716B98D03F}" type="slidenum">
              <a:rPr lang="zh-CN" altLang="en-US" smtClean="0"/>
              <a:pPr/>
              <a:t>25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4C09D6B-C502-40C3-AA9A-AB716B98D03F}" type="slidenum">
              <a:rPr lang="zh-CN" altLang="en-US" smtClean="0"/>
              <a:pPr/>
              <a:t>26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4C09D6B-C502-40C3-AA9A-AB716B98D03F}" type="slidenum">
              <a:rPr lang="zh-CN" altLang="en-US" smtClean="0"/>
              <a:pPr/>
              <a:t>27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2022-10-09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2022-10-09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2022-10-09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2022-10-09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2022-10-09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2022-10-09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2022-10-09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2022-10-09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2022-10-09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2022-10-09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2022-10-09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2022-10-09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comments" Target="../comments/comment1.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tags" Target="../tags/tag277.xml"/><Relationship Id="rId13" Type="http://schemas.openxmlformats.org/officeDocument/2006/relationships/tags" Target="../tags/tag282.xml"/><Relationship Id="rId18" Type="http://schemas.openxmlformats.org/officeDocument/2006/relationships/tags" Target="../tags/tag287.xml"/><Relationship Id="rId3" Type="http://schemas.openxmlformats.org/officeDocument/2006/relationships/tags" Target="../tags/tag272.xml"/><Relationship Id="rId21" Type="http://schemas.openxmlformats.org/officeDocument/2006/relationships/tags" Target="../tags/tag290.xml"/><Relationship Id="rId7" Type="http://schemas.openxmlformats.org/officeDocument/2006/relationships/tags" Target="../tags/tag276.xml"/><Relationship Id="rId12" Type="http://schemas.openxmlformats.org/officeDocument/2006/relationships/tags" Target="../tags/tag281.xml"/><Relationship Id="rId17" Type="http://schemas.openxmlformats.org/officeDocument/2006/relationships/tags" Target="../tags/tag286.xml"/><Relationship Id="rId2" Type="http://schemas.openxmlformats.org/officeDocument/2006/relationships/tags" Target="../tags/tag271.xml"/><Relationship Id="rId16" Type="http://schemas.openxmlformats.org/officeDocument/2006/relationships/tags" Target="../tags/tag285.xml"/><Relationship Id="rId20" Type="http://schemas.openxmlformats.org/officeDocument/2006/relationships/tags" Target="../tags/tag289.xml"/><Relationship Id="rId1" Type="http://schemas.openxmlformats.org/officeDocument/2006/relationships/tags" Target="../tags/tag270.xml"/><Relationship Id="rId6" Type="http://schemas.openxmlformats.org/officeDocument/2006/relationships/tags" Target="../tags/tag275.xml"/><Relationship Id="rId11" Type="http://schemas.openxmlformats.org/officeDocument/2006/relationships/tags" Target="../tags/tag280.xml"/><Relationship Id="rId24" Type="http://schemas.openxmlformats.org/officeDocument/2006/relationships/slideLayout" Target="../slideLayouts/slideLayout2.xml"/><Relationship Id="rId5" Type="http://schemas.openxmlformats.org/officeDocument/2006/relationships/tags" Target="../tags/tag274.xml"/><Relationship Id="rId15" Type="http://schemas.openxmlformats.org/officeDocument/2006/relationships/tags" Target="../tags/tag284.xml"/><Relationship Id="rId23" Type="http://schemas.openxmlformats.org/officeDocument/2006/relationships/tags" Target="../tags/tag292.xml"/><Relationship Id="rId10" Type="http://schemas.openxmlformats.org/officeDocument/2006/relationships/tags" Target="../tags/tag279.xml"/><Relationship Id="rId19" Type="http://schemas.openxmlformats.org/officeDocument/2006/relationships/tags" Target="../tags/tag288.xml"/><Relationship Id="rId4" Type="http://schemas.openxmlformats.org/officeDocument/2006/relationships/tags" Target="../tags/tag273.xml"/><Relationship Id="rId9" Type="http://schemas.openxmlformats.org/officeDocument/2006/relationships/tags" Target="../tags/tag278.xml"/><Relationship Id="rId14" Type="http://schemas.openxmlformats.org/officeDocument/2006/relationships/tags" Target="../tags/tag283.xml"/><Relationship Id="rId22" Type="http://schemas.openxmlformats.org/officeDocument/2006/relationships/tags" Target="../tags/tag291.xml"/></Relationships>
</file>

<file path=ppt/slides/_rels/slide11.xml.rels><?xml version="1.0" encoding="UTF-8" standalone="yes"?>
<Relationships xmlns="http://schemas.openxmlformats.org/package/2006/relationships"><Relationship Id="rId13" Type="http://schemas.openxmlformats.org/officeDocument/2006/relationships/tags" Target="../tags/tag305.xml"/><Relationship Id="rId18" Type="http://schemas.openxmlformats.org/officeDocument/2006/relationships/tags" Target="../tags/tag310.xml"/><Relationship Id="rId26" Type="http://schemas.openxmlformats.org/officeDocument/2006/relationships/tags" Target="../tags/tag318.xml"/><Relationship Id="rId39" Type="http://schemas.openxmlformats.org/officeDocument/2006/relationships/tags" Target="../tags/tag331.xml"/><Relationship Id="rId21" Type="http://schemas.openxmlformats.org/officeDocument/2006/relationships/tags" Target="../tags/tag313.xml"/><Relationship Id="rId34" Type="http://schemas.openxmlformats.org/officeDocument/2006/relationships/tags" Target="../tags/tag326.xml"/><Relationship Id="rId42" Type="http://schemas.openxmlformats.org/officeDocument/2006/relationships/tags" Target="../tags/tag334.xml"/><Relationship Id="rId47" Type="http://schemas.openxmlformats.org/officeDocument/2006/relationships/tags" Target="../tags/tag339.xml"/><Relationship Id="rId50" Type="http://schemas.openxmlformats.org/officeDocument/2006/relationships/tags" Target="../tags/tag342.xml"/><Relationship Id="rId55" Type="http://schemas.openxmlformats.org/officeDocument/2006/relationships/tags" Target="../tags/tag347.xml"/><Relationship Id="rId63" Type="http://schemas.openxmlformats.org/officeDocument/2006/relationships/tags" Target="../tags/tag355.xml"/><Relationship Id="rId68" Type="http://schemas.openxmlformats.org/officeDocument/2006/relationships/image" Target="../media/image13.jpeg"/><Relationship Id="rId7" Type="http://schemas.openxmlformats.org/officeDocument/2006/relationships/tags" Target="../tags/tag299.xml"/><Relationship Id="rId2" Type="http://schemas.openxmlformats.org/officeDocument/2006/relationships/tags" Target="../tags/tag294.xml"/><Relationship Id="rId16" Type="http://schemas.openxmlformats.org/officeDocument/2006/relationships/tags" Target="../tags/tag308.xml"/><Relationship Id="rId29" Type="http://schemas.openxmlformats.org/officeDocument/2006/relationships/tags" Target="../tags/tag321.xml"/><Relationship Id="rId1" Type="http://schemas.openxmlformats.org/officeDocument/2006/relationships/tags" Target="../tags/tag293.xml"/><Relationship Id="rId6" Type="http://schemas.openxmlformats.org/officeDocument/2006/relationships/tags" Target="../tags/tag298.xml"/><Relationship Id="rId11" Type="http://schemas.openxmlformats.org/officeDocument/2006/relationships/tags" Target="../tags/tag303.xml"/><Relationship Id="rId24" Type="http://schemas.openxmlformats.org/officeDocument/2006/relationships/tags" Target="../tags/tag316.xml"/><Relationship Id="rId32" Type="http://schemas.openxmlformats.org/officeDocument/2006/relationships/tags" Target="../tags/tag324.xml"/><Relationship Id="rId37" Type="http://schemas.openxmlformats.org/officeDocument/2006/relationships/tags" Target="../tags/tag329.xml"/><Relationship Id="rId40" Type="http://schemas.openxmlformats.org/officeDocument/2006/relationships/tags" Target="../tags/tag332.xml"/><Relationship Id="rId45" Type="http://schemas.openxmlformats.org/officeDocument/2006/relationships/tags" Target="../tags/tag337.xml"/><Relationship Id="rId53" Type="http://schemas.openxmlformats.org/officeDocument/2006/relationships/tags" Target="../tags/tag345.xml"/><Relationship Id="rId58" Type="http://schemas.openxmlformats.org/officeDocument/2006/relationships/tags" Target="../tags/tag350.xml"/><Relationship Id="rId66" Type="http://schemas.openxmlformats.org/officeDocument/2006/relationships/slideLayout" Target="../slideLayouts/slideLayout2.xml"/><Relationship Id="rId5" Type="http://schemas.openxmlformats.org/officeDocument/2006/relationships/tags" Target="../tags/tag297.xml"/><Relationship Id="rId15" Type="http://schemas.openxmlformats.org/officeDocument/2006/relationships/tags" Target="../tags/tag307.xml"/><Relationship Id="rId23" Type="http://schemas.openxmlformats.org/officeDocument/2006/relationships/tags" Target="../tags/tag315.xml"/><Relationship Id="rId28" Type="http://schemas.openxmlformats.org/officeDocument/2006/relationships/tags" Target="../tags/tag320.xml"/><Relationship Id="rId36" Type="http://schemas.openxmlformats.org/officeDocument/2006/relationships/tags" Target="../tags/tag328.xml"/><Relationship Id="rId49" Type="http://schemas.openxmlformats.org/officeDocument/2006/relationships/tags" Target="../tags/tag341.xml"/><Relationship Id="rId57" Type="http://schemas.openxmlformats.org/officeDocument/2006/relationships/tags" Target="../tags/tag349.xml"/><Relationship Id="rId61" Type="http://schemas.openxmlformats.org/officeDocument/2006/relationships/tags" Target="../tags/tag353.xml"/><Relationship Id="rId10" Type="http://schemas.openxmlformats.org/officeDocument/2006/relationships/tags" Target="../tags/tag302.xml"/><Relationship Id="rId19" Type="http://schemas.openxmlformats.org/officeDocument/2006/relationships/tags" Target="../tags/tag311.xml"/><Relationship Id="rId31" Type="http://schemas.openxmlformats.org/officeDocument/2006/relationships/tags" Target="../tags/tag323.xml"/><Relationship Id="rId44" Type="http://schemas.openxmlformats.org/officeDocument/2006/relationships/tags" Target="../tags/tag336.xml"/><Relationship Id="rId52" Type="http://schemas.openxmlformats.org/officeDocument/2006/relationships/tags" Target="../tags/tag344.xml"/><Relationship Id="rId60" Type="http://schemas.openxmlformats.org/officeDocument/2006/relationships/tags" Target="../tags/tag352.xml"/><Relationship Id="rId65" Type="http://schemas.openxmlformats.org/officeDocument/2006/relationships/tags" Target="../tags/tag357.xml"/><Relationship Id="rId4" Type="http://schemas.openxmlformats.org/officeDocument/2006/relationships/tags" Target="../tags/tag296.xml"/><Relationship Id="rId9" Type="http://schemas.openxmlformats.org/officeDocument/2006/relationships/tags" Target="../tags/tag301.xml"/><Relationship Id="rId14" Type="http://schemas.openxmlformats.org/officeDocument/2006/relationships/tags" Target="../tags/tag306.xml"/><Relationship Id="rId22" Type="http://schemas.openxmlformats.org/officeDocument/2006/relationships/tags" Target="../tags/tag314.xml"/><Relationship Id="rId27" Type="http://schemas.openxmlformats.org/officeDocument/2006/relationships/tags" Target="../tags/tag319.xml"/><Relationship Id="rId30" Type="http://schemas.openxmlformats.org/officeDocument/2006/relationships/tags" Target="../tags/tag322.xml"/><Relationship Id="rId35" Type="http://schemas.openxmlformats.org/officeDocument/2006/relationships/tags" Target="../tags/tag327.xml"/><Relationship Id="rId43" Type="http://schemas.openxmlformats.org/officeDocument/2006/relationships/tags" Target="../tags/tag335.xml"/><Relationship Id="rId48" Type="http://schemas.openxmlformats.org/officeDocument/2006/relationships/tags" Target="../tags/tag340.xml"/><Relationship Id="rId56" Type="http://schemas.openxmlformats.org/officeDocument/2006/relationships/tags" Target="../tags/tag348.xml"/><Relationship Id="rId64" Type="http://schemas.openxmlformats.org/officeDocument/2006/relationships/tags" Target="../tags/tag356.xml"/><Relationship Id="rId69" Type="http://schemas.openxmlformats.org/officeDocument/2006/relationships/image" Target="../media/image14.jpeg"/><Relationship Id="rId8" Type="http://schemas.openxmlformats.org/officeDocument/2006/relationships/tags" Target="../tags/tag300.xml"/><Relationship Id="rId51" Type="http://schemas.openxmlformats.org/officeDocument/2006/relationships/tags" Target="../tags/tag343.xml"/><Relationship Id="rId3" Type="http://schemas.openxmlformats.org/officeDocument/2006/relationships/tags" Target="../tags/tag295.xml"/><Relationship Id="rId12" Type="http://schemas.openxmlformats.org/officeDocument/2006/relationships/tags" Target="../tags/tag304.xml"/><Relationship Id="rId17" Type="http://schemas.openxmlformats.org/officeDocument/2006/relationships/tags" Target="../tags/tag309.xml"/><Relationship Id="rId25" Type="http://schemas.openxmlformats.org/officeDocument/2006/relationships/tags" Target="../tags/tag317.xml"/><Relationship Id="rId33" Type="http://schemas.openxmlformats.org/officeDocument/2006/relationships/tags" Target="../tags/tag325.xml"/><Relationship Id="rId38" Type="http://schemas.openxmlformats.org/officeDocument/2006/relationships/tags" Target="../tags/tag330.xml"/><Relationship Id="rId46" Type="http://schemas.openxmlformats.org/officeDocument/2006/relationships/tags" Target="../tags/tag338.xml"/><Relationship Id="rId59" Type="http://schemas.openxmlformats.org/officeDocument/2006/relationships/tags" Target="../tags/tag351.xml"/><Relationship Id="rId67" Type="http://schemas.openxmlformats.org/officeDocument/2006/relationships/image" Target="../media/image12.jpeg"/><Relationship Id="rId20" Type="http://schemas.openxmlformats.org/officeDocument/2006/relationships/tags" Target="../tags/tag312.xml"/><Relationship Id="rId41" Type="http://schemas.openxmlformats.org/officeDocument/2006/relationships/tags" Target="../tags/tag333.xml"/><Relationship Id="rId54" Type="http://schemas.openxmlformats.org/officeDocument/2006/relationships/tags" Target="../tags/tag346.xml"/><Relationship Id="rId62" Type="http://schemas.openxmlformats.org/officeDocument/2006/relationships/tags" Target="../tags/tag354.xml"/><Relationship Id="rId70" Type="http://schemas.openxmlformats.org/officeDocument/2006/relationships/image" Target="../media/image15.jpeg"/></Relationships>
</file>

<file path=ppt/slides/_rels/slide12.xml.rels><?xml version="1.0" encoding="UTF-8" standalone="yes"?>
<Relationships xmlns="http://schemas.openxmlformats.org/package/2006/relationships"><Relationship Id="rId8" Type="http://schemas.openxmlformats.org/officeDocument/2006/relationships/tags" Target="../tags/tag365.xml"/><Relationship Id="rId13" Type="http://schemas.openxmlformats.org/officeDocument/2006/relationships/tags" Target="../tags/tag370.xml"/><Relationship Id="rId18" Type="http://schemas.openxmlformats.org/officeDocument/2006/relationships/tags" Target="../tags/tag375.xml"/><Relationship Id="rId26" Type="http://schemas.openxmlformats.org/officeDocument/2006/relationships/tags" Target="../tags/tag383.xml"/><Relationship Id="rId3" Type="http://schemas.openxmlformats.org/officeDocument/2006/relationships/tags" Target="../tags/tag360.xml"/><Relationship Id="rId21" Type="http://schemas.openxmlformats.org/officeDocument/2006/relationships/tags" Target="../tags/tag378.xml"/><Relationship Id="rId7" Type="http://schemas.openxmlformats.org/officeDocument/2006/relationships/tags" Target="../tags/tag364.xml"/><Relationship Id="rId12" Type="http://schemas.openxmlformats.org/officeDocument/2006/relationships/tags" Target="../tags/tag369.xml"/><Relationship Id="rId17" Type="http://schemas.openxmlformats.org/officeDocument/2006/relationships/tags" Target="../tags/tag374.xml"/><Relationship Id="rId25" Type="http://schemas.openxmlformats.org/officeDocument/2006/relationships/tags" Target="../tags/tag382.xml"/><Relationship Id="rId2" Type="http://schemas.openxmlformats.org/officeDocument/2006/relationships/tags" Target="../tags/tag359.xml"/><Relationship Id="rId16" Type="http://schemas.openxmlformats.org/officeDocument/2006/relationships/tags" Target="../tags/tag373.xml"/><Relationship Id="rId20" Type="http://schemas.openxmlformats.org/officeDocument/2006/relationships/tags" Target="../tags/tag377.xml"/><Relationship Id="rId29" Type="http://schemas.openxmlformats.org/officeDocument/2006/relationships/tags" Target="../tags/tag386.xml"/><Relationship Id="rId1" Type="http://schemas.openxmlformats.org/officeDocument/2006/relationships/tags" Target="../tags/tag358.xml"/><Relationship Id="rId6" Type="http://schemas.openxmlformats.org/officeDocument/2006/relationships/tags" Target="../tags/tag363.xml"/><Relationship Id="rId11" Type="http://schemas.openxmlformats.org/officeDocument/2006/relationships/tags" Target="../tags/tag368.xml"/><Relationship Id="rId24" Type="http://schemas.openxmlformats.org/officeDocument/2006/relationships/tags" Target="../tags/tag381.xml"/><Relationship Id="rId32" Type="http://schemas.openxmlformats.org/officeDocument/2006/relationships/slideLayout" Target="../slideLayouts/slideLayout2.xml"/><Relationship Id="rId5" Type="http://schemas.openxmlformats.org/officeDocument/2006/relationships/tags" Target="../tags/tag362.xml"/><Relationship Id="rId15" Type="http://schemas.openxmlformats.org/officeDocument/2006/relationships/tags" Target="../tags/tag372.xml"/><Relationship Id="rId23" Type="http://schemas.openxmlformats.org/officeDocument/2006/relationships/tags" Target="../tags/tag380.xml"/><Relationship Id="rId28" Type="http://schemas.openxmlformats.org/officeDocument/2006/relationships/tags" Target="../tags/tag385.xml"/><Relationship Id="rId10" Type="http://schemas.openxmlformats.org/officeDocument/2006/relationships/tags" Target="../tags/tag367.xml"/><Relationship Id="rId19" Type="http://schemas.openxmlformats.org/officeDocument/2006/relationships/tags" Target="../tags/tag376.xml"/><Relationship Id="rId31" Type="http://schemas.openxmlformats.org/officeDocument/2006/relationships/tags" Target="../tags/tag388.xml"/><Relationship Id="rId4" Type="http://schemas.openxmlformats.org/officeDocument/2006/relationships/tags" Target="../tags/tag361.xml"/><Relationship Id="rId9" Type="http://schemas.openxmlformats.org/officeDocument/2006/relationships/tags" Target="../tags/tag366.xml"/><Relationship Id="rId14" Type="http://schemas.openxmlformats.org/officeDocument/2006/relationships/tags" Target="../tags/tag371.xml"/><Relationship Id="rId22" Type="http://schemas.openxmlformats.org/officeDocument/2006/relationships/tags" Target="../tags/tag379.xml"/><Relationship Id="rId27" Type="http://schemas.openxmlformats.org/officeDocument/2006/relationships/tags" Target="../tags/tag384.xml"/><Relationship Id="rId30" Type="http://schemas.openxmlformats.org/officeDocument/2006/relationships/tags" Target="../tags/tag387.xml"/></Relationships>
</file>

<file path=ppt/slides/_rels/slide13.xml.rels><?xml version="1.0" encoding="UTF-8" standalone="yes"?>
<Relationships xmlns="http://schemas.openxmlformats.org/package/2006/relationships"><Relationship Id="rId8" Type="http://schemas.openxmlformats.org/officeDocument/2006/relationships/tags" Target="../tags/tag396.xml"/><Relationship Id="rId13" Type="http://schemas.openxmlformats.org/officeDocument/2006/relationships/tags" Target="../tags/tag401.xml"/><Relationship Id="rId18" Type="http://schemas.openxmlformats.org/officeDocument/2006/relationships/tags" Target="../tags/tag406.xml"/><Relationship Id="rId3" Type="http://schemas.openxmlformats.org/officeDocument/2006/relationships/tags" Target="../tags/tag391.xml"/><Relationship Id="rId21" Type="http://schemas.openxmlformats.org/officeDocument/2006/relationships/tags" Target="../tags/tag409.xml"/><Relationship Id="rId7" Type="http://schemas.openxmlformats.org/officeDocument/2006/relationships/tags" Target="../tags/tag395.xml"/><Relationship Id="rId12" Type="http://schemas.openxmlformats.org/officeDocument/2006/relationships/tags" Target="../tags/tag400.xml"/><Relationship Id="rId17" Type="http://schemas.openxmlformats.org/officeDocument/2006/relationships/tags" Target="../tags/tag405.xml"/><Relationship Id="rId2" Type="http://schemas.openxmlformats.org/officeDocument/2006/relationships/tags" Target="../tags/tag390.xml"/><Relationship Id="rId16" Type="http://schemas.openxmlformats.org/officeDocument/2006/relationships/tags" Target="../tags/tag404.xml"/><Relationship Id="rId20" Type="http://schemas.openxmlformats.org/officeDocument/2006/relationships/tags" Target="../tags/tag408.xml"/><Relationship Id="rId1" Type="http://schemas.openxmlformats.org/officeDocument/2006/relationships/tags" Target="../tags/tag389.xml"/><Relationship Id="rId6" Type="http://schemas.openxmlformats.org/officeDocument/2006/relationships/tags" Target="../tags/tag394.xml"/><Relationship Id="rId11" Type="http://schemas.openxmlformats.org/officeDocument/2006/relationships/tags" Target="../tags/tag399.xml"/><Relationship Id="rId24" Type="http://schemas.openxmlformats.org/officeDocument/2006/relationships/slideLayout" Target="../slideLayouts/slideLayout2.xml"/><Relationship Id="rId5" Type="http://schemas.openxmlformats.org/officeDocument/2006/relationships/tags" Target="../tags/tag393.xml"/><Relationship Id="rId15" Type="http://schemas.openxmlformats.org/officeDocument/2006/relationships/tags" Target="../tags/tag403.xml"/><Relationship Id="rId23" Type="http://schemas.openxmlformats.org/officeDocument/2006/relationships/tags" Target="../tags/tag411.xml"/><Relationship Id="rId10" Type="http://schemas.openxmlformats.org/officeDocument/2006/relationships/tags" Target="../tags/tag398.xml"/><Relationship Id="rId19" Type="http://schemas.openxmlformats.org/officeDocument/2006/relationships/tags" Target="../tags/tag407.xml"/><Relationship Id="rId4" Type="http://schemas.openxmlformats.org/officeDocument/2006/relationships/tags" Target="../tags/tag392.xml"/><Relationship Id="rId9" Type="http://schemas.openxmlformats.org/officeDocument/2006/relationships/tags" Target="../tags/tag397.xml"/><Relationship Id="rId14" Type="http://schemas.openxmlformats.org/officeDocument/2006/relationships/tags" Target="../tags/tag402.xml"/><Relationship Id="rId22" Type="http://schemas.openxmlformats.org/officeDocument/2006/relationships/tags" Target="../tags/tag410.xml"/></Relationships>
</file>

<file path=ppt/slides/_rels/slide14.xml.rels><?xml version="1.0" encoding="UTF-8" standalone="yes"?>
<Relationships xmlns="http://schemas.openxmlformats.org/package/2006/relationships"><Relationship Id="rId8" Type="http://schemas.openxmlformats.org/officeDocument/2006/relationships/tags" Target="../tags/tag419.xml"/><Relationship Id="rId13" Type="http://schemas.openxmlformats.org/officeDocument/2006/relationships/tags" Target="../tags/tag424.xml"/><Relationship Id="rId18" Type="http://schemas.openxmlformats.org/officeDocument/2006/relationships/tags" Target="../tags/tag429.xml"/><Relationship Id="rId3" Type="http://schemas.openxmlformats.org/officeDocument/2006/relationships/tags" Target="../tags/tag414.xml"/><Relationship Id="rId21" Type="http://schemas.openxmlformats.org/officeDocument/2006/relationships/tags" Target="../tags/tag432.xml"/><Relationship Id="rId7" Type="http://schemas.openxmlformats.org/officeDocument/2006/relationships/tags" Target="../tags/tag418.xml"/><Relationship Id="rId12" Type="http://schemas.openxmlformats.org/officeDocument/2006/relationships/tags" Target="../tags/tag423.xml"/><Relationship Id="rId17" Type="http://schemas.openxmlformats.org/officeDocument/2006/relationships/tags" Target="../tags/tag428.xml"/><Relationship Id="rId2" Type="http://schemas.openxmlformats.org/officeDocument/2006/relationships/tags" Target="../tags/tag413.xml"/><Relationship Id="rId16" Type="http://schemas.openxmlformats.org/officeDocument/2006/relationships/tags" Target="../tags/tag427.xml"/><Relationship Id="rId20" Type="http://schemas.openxmlformats.org/officeDocument/2006/relationships/tags" Target="../tags/tag431.xml"/><Relationship Id="rId1" Type="http://schemas.openxmlformats.org/officeDocument/2006/relationships/tags" Target="../tags/tag412.xml"/><Relationship Id="rId6" Type="http://schemas.openxmlformats.org/officeDocument/2006/relationships/tags" Target="../tags/tag417.xml"/><Relationship Id="rId11" Type="http://schemas.openxmlformats.org/officeDocument/2006/relationships/tags" Target="../tags/tag422.xml"/><Relationship Id="rId5" Type="http://schemas.openxmlformats.org/officeDocument/2006/relationships/tags" Target="../tags/tag416.xml"/><Relationship Id="rId15" Type="http://schemas.openxmlformats.org/officeDocument/2006/relationships/tags" Target="../tags/tag426.xml"/><Relationship Id="rId23" Type="http://schemas.openxmlformats.org/officeDocument/2006/relationships/slideLayout" Target="../slideLayouts/slideLayout2.xml"/><Relationship Id="rId10" Type="http://schemas.openxmlformats.org/officeDocument/2006/relationships/tags" Target="../tags/tag421.xml"/><Relationship Id="rId19" Type="http://schemas.openxmlformats.org/officeDocument/2006/relationships/tags" Target="../tags/tag430.xml"/><Relationship Id="rId4" Type="http://schemas.openxmlformats.org/officeDocument/2006/relationships/tags" Target="../tags/tag415.xml"/><Relationship Id="rId9" Type="http://schemas.openxmlformats.org/officeDocument/2006/relationships/tags" Target="../tags/tag420.xml"/><Relationship Id="rId14" Type="http://schemas.openxmlformats.org/officeDocument/2006/relationships/tags" Target="../tags/tag425.xml"/><Relationship Id="rId22" Type="http://schemas.openxmlformats.org/officeDocument/2006/relationships/tags" Target="../tags/tag433.xml"/></Relationships>
</file>

<file path=ppt/slides/_rels/slide15.xml.rels><?xml version="1.0" encoding="UTF-8" standalone="yes"?>
<Relationships xmlns="http://schemas.openxmlformats.org/package/2006/relationships"><Relationship Id="rId8" Type="http://schemas.openxmlformats.org/officeDocument/2006/relationships/tags" Target="../tags/tag441.xml"/><Relationship Id="rId13" Type="http://schemas.openxmlformats.org/officeDocument/2006/relationships/tags" Target="../tags/tag446.xml"/><Relationship Id="rId18" Type="http://schemas.openxmlformats.org/officeDocument/2006/relationships/tags" Target="../tags/tag451.xml"/><Relationship Id="rId26" Type="http://schemas.openxmlformats.org/officeDocument/2006/relationships/tags" Target="../tags/tag459.xml"/><Relationship Id="rId3" Type="http://schemas.openxmlformats.org/officeDocument/2006/relationships/tags" Target="../tags/tag436.xml"/><Relationship Id="rId21" Type="http://schemas.openxmlformats.org/officeDocument/2006/relationships/tags" Target="../tags/tag454.xml"/><Relationship Id="rId34" Type="http://schemas.openxmlformats.org/officeDocument/2006/relationships/image" Target="../media/image19.png"/><Relationship Id="rId7" Type="http://schemas.openxmlformats.org/officeDocument/2006/relationships/tags" Target="../tags/tag440.xml"/><Relationship Id="rId12" Type="http://schemas.openxmlformats.org/officeDocument/2006/relationships/tags" Target="../tags/tag445.xml"/><Relationship Id="rId17" Type="http://schemas.openxmlformats.org/officeDocument/2006/relationships/tags" Target="../tags/tag450.xml"/><Relationship Id="rId25" Type="http://schemas.openxmlformats.org/officeDocument/2006/relationships/tags" Target="../tags/tag458.xml"/><Relationship Id="rId33" Type="http://schemas.openxmlformats.org/officeDocument/2006/relationships/image" Target="../media/image21.svg"/><Relationship Id="rId2" Type="http://schemas.openxmlformats.org/officeDocument/2006/relationships/tags" Target="../tags/tag435.xml"/><Relationship Id="rId16" Type="http://schemas.openxmlformats.org/officeDocument/2006/relationships/tags" Target="../tags/tag449.xml"/><Relationship Id="rId20" Type="http://schemas.openxmlformats.org/officeDocument/2006/relationships/tags" Target="../tags/tag453.xml"/><Relationship Id="rId29" Type="http://schemas.openxmlformats.org/officeDocument/2006/relationships/image" Target="../media/image17.svg"/><Relationship Id="rId1" Type="http://schemas.openxmlformats.org/officeDocument/2006/relationships/tags" Target="../tags/tag434.xml"/><Relationship Id="rId6" Type="http://schemas.openxmlformats.org/officeDocument/2006/relationships/tags" Target="../tags/tag439.xml"/><Relationship Id="rId11" Type="http://schemas.openxmlformats.org/officeDocument/2006/relationships/tags" Target="../tags/tag444.xml"/><Relationship Id="rId24" Type="http://schemas.openxmlformats.org/officeDocument/2006/relationships/tags" Target="../tags/tag457.xml"/><Relationship Id="rId32" Type="http://schemas.openxmlformats.org/officeDocument/2006/relationships/image" Target="../media/image18.png"/><Relationship Id="rId5" Type="http://schemas.openxmlformats.org/officeDocument/2006/relationships/tags" Target="../tags/tag438.xml"/><Relationship Id="rId15" Type="http://schemas.openxmlformats.org/officeDocument/2006/relationships/tags" Target="../tags/tag448.xml"/><Relationship Id="rId23" Type="http://schemas.openxmlformats.org/officeDocument/2006/relationships/tags" Target="../tags/tag456.xml"/><Relationship Id="rId28" Type="http://schemas.openxmlformats.org/officeDocument/2006/relationships/image" Target="../media/image16.png"/><Relationship Id="rId10" Type="http://schemas.openxmlformats.org/officeDocument/2006/relationships/tags" Target="../tags/tag443.xml"/><Relationship Id="rId19" Type="http://schemas.openxmlformats.org/officeDocument/2006/relationships/tags" Target="../tags/tag452.xml"/><Relationship Id="rId31" Type="http://schemas.openxmlformats.org/officeDocument/2006/relationships/image" Target="../media/image19.svg"/><Relationship Id="rId4" Type="http://schemas.openxmlformats.org/officeDocument/2006/relationships/tags" Target="../tags/tag437.xml"/><Relationship Id="rId9" Type="http://schemas.openxmlformats.org/officeDocument/2006/relationships/tags" Target="../tags/tag442.xml"/><Relationship Id="rId14" Type="http://schemas.openxmlformats.org/officeDocument/2006/relationships/tags" Target="../tags/tag447.xml"/><Relationship Id="rId22" Type="http://schemas.openxmlformats.org/officeDocument/2006/relationships/tags" Target="../tags/tag455.xml"/><Relationship Id="rId27" Type="http://schemas.openxmlformats.org/officeDocument/2006/relationships/slideLayout" Target="../slideLayouts/slideLayout2.xml"/><Relationship Id="rId30" Type="http://schemas.openxmlformats.org/officeDocument/2006/relationships/image" Target="../media/image17.png"/><Relationship Id="rId35" Type="http://schemas.openxmlformats.org/officeDocument/2006/relationships/image" Target="../media/image23.svg"/></Relationships>
</file>

<file path=ppt/slides/_rels/slide16.xml.rels><?xml version="1.0" encoding="UTF-8" standalone="yes"?>
<Relationships xmlns="http://schemas.openxmlformats.org/package/2006/relationships"><Relationship Id="rId8" Type="http://schemas.openxmlformats.org/officeDocument/2006/relationships/tags" Target="../tags/tag467.xml"/><Relationship Id="rId13" Type="http://schemas.openxmlformats.org/officeDocument/2006/relationships/tags" Target="../tags/tag472.xml"/><Relationship Id="rId18" Type="http://schemas.openxmlformats.org/officeDocument/2006/relationships/tags" Target="../tags/tag477.xml"/><Relationship Id="rId26" Type="http://schemas.openxmlformats.org/officeDocument/2006/relationships/tags" Target="../tags/tag485.xml"/><Relationship Id="rId39" Type="http://schemas.openxmlformats.org/officeDocument/2006/relationships/image" Target="../media/image24.png"/><Relationship Id="rId3" Type="http://schemas.openxmlformats.org/officeDocument/2006/relationships/tags" Target="../tags/tag462.xml"/><Relationship Id="rId21" Type="http://schemas.openxmlformats.org/officeDocument/2006/relationships/tags" Target="../tags/tag480.xml"/><Relationship Id="rId34" Type="http://schemas.openxmlformats.org/officeDocument/2006/relationships/image" Target="../media/image27.svg"/><Relationship Id="rId7" Type="http://schemas.openxmlformats.org/officeDocument/2006/relationships/tags" Target="../tags/tag466.xml"/><Relationship Id="rId12" Type="http://schemas.openxmlformats.org/officeDocument/2006/relationships/tags" Target="../tags/tag471.xml"/><Relationship Id="rId17" Type="http://schemas.openxmlformats.org/officeDocument/2006/relationships/tags" Target="../tags/tag476.xml"/><Relationship Id="rId25" Type="http://schemas.openxmlformats.org/officeDocument/2006/relationships/tags" Target="../tags/tag484.xml"/><Relationship Id="rId33" Type="http://schemas.openxmlformats.org/officeDocument/2006/relationships/image" Target="../media/image21.png"/><Relationship Id="rId38" Type="http://schemas.openxmlformats.org/officeDocument/2006/relationships/image" Target="../media/image31.svg"/><Relationship Id="rId2" Type="http://schemas.openxmlformats.org/officeDocument/2006/relationships/tags" Target="../tags/tag461.xml"/><Relationship Id="rId16" Type="http://schemas.openxmlformats.org/officeDocument/2006/relationships/tags" Target="../tags/tag475.xml"/><Relationship Id="rId20" Type="http://schemas.openxmlformats.org/officeDocument/2006/relationships/tags" Target="../tags/tag479.xml"/><Relationship Id="rId29" Type="http://schemas.openxmlformats.org/officeDocument/2006/relationships/tags" Target="../tags/tag488.xml"/><Relationship Id="rId1" Type="http://schemas.openxmlformats.org/officeDocument/2006/relationships/tags" Target="../tags/tag460.xml"/><Relationship Id="rId6" Type="http://schemas.openxmlformats.org/officeDocument/2006/relationships/tags" Target="../tags/tag465.xml"/><Relationship Id="rId11" Type="http://schemas.openxmlformats.org/officeDocument/2006/relationships/tags" Target="../tags/tag470.xml"/><Relationship Id="rId24" Type="http://schemas.openxmlformats.org/officeDocument/2006/relationships/tags" Target="../tags/tag483.xml"/><Relationship Id="rId32" Type="http://schemas.openxmlformats.org/officeDocument/2006/relationships/image" Target="../media/image25.svg"/><Relationship Id="rId37" Type="http://schemas.openxmlformats.org/officeDocument/2006/relationships/image" Target="../media/image23.png"/><Relationship Id="rId40" Type="http://schemas.openxmlformats.org/officeDocument/2006/relationships/image" Target="../media/image33.svg"/><Relationship Id="rId5" Type="http://schemas.openxmlformats.org/officeDocument/2006/relationships/tags" Target="../tags/tag464.xml"/><Relationship Id="rId15" Type="http://schemas.openxmlformats.org/officeDocument/2006/relationships/tags" Target="../tags/tag474.xml"/><Relationship Id="rId23" Type="http://schemas.openxmlformats.org/officeDocument/2006/relationships/tags" Target="../tags/tag482.xml"/><Relationship Id="rId28" Type="http://schemas.openxmlformats.org/officeDocument/2006/relationships/tags" Target="../tags/tag487.xml"/><Relationship Id="rId36" Type="http://schemas.openxmlformats.org/officeDocument/2006/relationships/image" Target="../media/image29.svg"/><Relationship Id="rId10" Type="http://schemas.openxmlformats.org/officeDocument/2006/relationships/tags" Target="../tags/tag469.xml"/><Relationship Id="rId19" Type="http://schemas.openxmlformats.org/officeDocument/2006/relationships/tags" Target="../tags/tag478.xml"/><Relationship Id="rId31" Type="http://schemas.openxmlformats.org/officeDocument/2006/relationships/image" Target="../media/image20.png"/><Relationship Id="rId4" Type="http://schemas.openxmlformats.org/officeDocument/2006/relationships/tags" Target="../tags/tag463.xml"/><Relationship Id="rId9" Type="http://schemas.openxmlformats.org/officeDocument/2006/relationships/tags" Target="../tags/tag468.xml"/><Relationship Id="rId14" Type="http://schemas.openxmlformats.org/officeDocument/2006/relationships/tags" Target="../tags/tag473.xml"/><Relationship Id="rId22" Type="http://schemas.openxmlformats.org/officeDocument/2006/relationships/tags" Target="../tags/tag481.xml"/><Relationship Id="rId27" Type="http://schemas.openxmlformats.org/officeDocument/2006/relationships/tags" Target="../tags/tag486.xml"/><Relationship Id="rId30" Type="http://schemas.openxmlformats.org/officeDocument/2006/relationships/slideLayout" Target="../slideLayouts/slideLayout2.xml"/><Relationship Id="rId35" Type="http://schemas.openxmlformats.org/officeDocument/2006/relationships/image" Target="../media/image22.png"/></Relationships>
</file>

<file path=ppt/slides/_rels/slide17.xml.rels><?xml version="1.0" encoding="UTF-8" standalone="yes"?>
<Relationships xmlns="http://schemas.openxmlformats.org/package/2006/relationships"><Relationship Id="rId8" Type="http://schemas.openxmlformats.org/officeDocument/2006/relationships/tags" Target="../tags/tag496.xml"/><Relationship Id="rId13" Type="http://schemas.openxmlformats.org/officeDocument/2006/relationships/tags" Target="../tags/tag501.xml"/><Relationship Id="rId18" Type="http://schemas.openxmlformats.org/officeDocument/2006/relationships/tags" Target="../tags/tag506.xml"/><Relationship Id="rId26" Type="http://schemas.openxmlformats.org/officeDocument/2006/relationships/tags" Target="../tags/tag514.xml"/><Relationship Id="rId3" Type="http://schemas.openxmlformats.org/officeDocument/2006/relationships/tags" Target="../tags/tag491.xml"/><Relationship Id="rId21" Type="http://schemas.openxmlformats.org/officeDocument/2006/relationships/tags" Target="../tags/tag509.xml"/><Relationship Id="rId34" Type="http://schemas.openxmlformats.org/officeDocument/2006/relationships/tags" Target="../tags/tag522.xml"/><Relationship Id="rId7" Type="http://schemas.openxmlformats.org/officeDocument/2006/relationships/tags" Target="../tags/tag495.xml"/><Relationship Id="rId12" Type="http://schemas.openxmlformats.org/officeDocument/2006/relationships/tags" Target="../tags/tag500.xml"/><Relationship Id="rId17" Type="http://schemas.openxmlformats.org/officeDocument/2006/relationships/tags" Target="../tags/tag505.xml"/><Relationship Id="rId25" Type="http://schemas.openxmlformats.org/officeDocument/2006/relationships/tags" Target="../tags/tag513.xml"/><Relationship Id="rId33" Type="http://schemas.openxmlformats.org/officeDocument/2006/relationships/tags" Target="../tags/tag521.xml"/><Relationship Id="rId2" Type="http://schemas.openxmlformats.org/officeDocument/2006/relationships/tags" Target="../tags/tag490.xml"/><Relationship Id="rId16" Type="http://schemas.openxmlformats.org/officeDocument/2006/relationships/tags" Target="../tags/tag504.xml"/><Relationship Id="rId20" Type="http://schemas.openxmlformats.org/officeDocument/2006/relationships/tags" Target="../tags/tag508.xml"/><Relationship Id="rId29" Type="http://schemas.openxmlformats.org/officeDocument/2006/relationships/tags" Target="../tags/tag517.xml"/><Relationship Id="rId1" Type="http://schemas.openxmlformats.org/officeDocument/2006/relationships/tags" Target="../tags/tag489.xml"/><Relationship Id="rId6" Type="http://schemas.openxmlformats.org/officeDocument/2006/relationships/tags" Target="../tags/tag494.xml"/><Relationship Id="rId11" Type="http://schemas.openxmlformats.org/officeDocument/2006/relationships/tags" Target="../tags/tag499.xml"/><Relationship Id="rId24" Type="http://schemas.openxmlformats.org/officeDocument/2006/relationships/tags" Target="../tags/tag512.xml"/><Relationship Id="rId32" Type="http://schemas.openxmlformats.org/officeDocument/2006/relationships/tags" Target="../tags/tag520.xml"/><Relationship Id="rId37" Type="http://schemas.openxmlformats.org/officeDocument/2006/relationships/image" Target="../media/image25.png"/><Relationship Id="rId5" Type="http://schemas.openxmlformats.org/officeDocument/2006/relationships/tags" Target="../tags/tag493.xml"/><Relationship Id="rId15" Type="http://schemas.openxmlformats.org/officeDocument/2006/relationships/tags" Target="../tags/tag503.xml"/><Relationship Id="rId23" Type="http://schemas.openxmlformats.org/officeDocument/2006/relationships/tags" Target="../tags/tag511.xml"/><Relationship Id="rId28" Type="http://schemas.openxmlformats.org/officeDocument/2006/relationships/tags" Target="../tags/tag516.xml"/><Relationship Id="rId36" Type="http://schemas.openxmlformats.org/officeDocument/2006/relationships/slideLayout" Target="../slideLayouts/slideLayout2.xml"/><Relationship Id="rId10" Type="http://schemas.openxmlformats.org/officeDocument/2006/relationships/tags" Target="../tags/tag498.xml"/><Relationship Id="rId19" Type="http://schemas.openxmlformats.org/officeDocument/2006/relationships/tags" Target="../tags/tag507.xml"/><Relationship Id="rId31" Type="http://schemas.openxmlformats.org/officeDocument/2006/relationships/tags" Target="../tags/tag519.xml"/><Relationship Id="rId4" Type="http://schemas.openxmlformats.org/officeDocument/2006/relationships/tags" Target="../tags/tag492.xml"/><Relationship Id="rId9" Type="http://schemas.openxmlformats.org/officeDocument/2006/relationships/tags" Target="../tags/tag497.xml"/><Relationship Id="rId14" Type="http://schemas.openxmlformats.org/officeDocument/2006/relationships/tags" Target="../tags/tag502.xml"/><Relationship Id="rId22" Type="http://schemas.openxmlformats.org/officeDocument/2006/relationships/tags" Target="../tags/tag510.xml"/><Relationship Id="rId27" Type="http://schemas.openxmlformats.org/officeDocument/2006/relationships/tags" Target="../tags/tag515.xml"/><Relationship Id="rId30" Type="http://schemas.openxmlformats.org/officeDocument/2006/relationships/tags" Target="../tags/tag518.xml"/><Relationship Id="rId35" Type="http://schemas.openxmlformats.org/officeDocument/2006/relationships/tags" Target="../tags/tag523.xml"/></Relationships>
</file>

<file path=ppt/slides/_rels/slide18.xml.rels><?xml version="1.0" encoding="UTF-8" standalone="yes"?>
<Relationships xmlns="http://schemas.openxmlformats.org/package/2006/relationships"><Relationship Id="rId8" Type="http://schemas.openxmlformats.org/officeDocument/2006/relationships/tags" Target="../tags/tag531.xml"/><Relationship Id="rId13" Type="http://schemas.openxmlformats.org/officeDocument/2006/relationships/tags" Target="../tags/tag536.xml"/><Relationship Id="rId18" Type="http://schemas.openxmlformats.org/officeDocument/2006/relationships/tags" Target="../tags/tag541.xml"/><Relationship Id="rId26" Type="http://schemas.openxmlformats.org/officeDocument/2006/relationships/tags" Target="../tags/tag549.xml"/><Relationship Id="rId39" Type="http://schemas.openxmlformats.org/officeDocument/2006/relationships/tags" Target="../tags/tag562.xml"/><Relationship Id="rId3" Type="http://schemas.openxmlformats.org/officeDocument/2006/relationships/tags" Target="../tags/tag526.xml"/><Relationship Id="rId21" Type="http://schemas.openxmlformats.org/officeDocument/2006/relationships/tags" Target="../tags/tag544.xml"/><Relationship Id="rId34" Type="http://schemas.openxmlformats.org/officeDocument/2006/relationships/tags" Target="../tags/tag557.xml"/><Relationship Id="rId42" Type="http://schemas.openxmlformats.org/officeDocument/2006/relationships/tags" Target="../tags/tag565.xml"/><Relationship Id="rId47" Type="http://schemas.openxmlformats.org/officeDocument/2006/relationships/tags" Target="../tags/tag570.xml"/><Relationship Id="rId7" Type="http://schemas.openxmlformats.org/officeDocument/2006/relationships/tags" Target="../tags/tag530.xml"/><Relationship Id="rId12" Type="http://schemas.openxmlformats.org/officeDocument/2006/relationships/tags" Target="../tags/tag535.xml"/><Relationship Id="rId17" Type="http://schemas.openxmlformats.org/officeDocument/2006/relationships/tags" Target="../tags/tag540.xml"/><Relationship Id="rId25" Type="http://schemas.openxmlformats.org/officeDocument/2006/relationships/tags" Target="../tags/tag548.xml"/><Relationship Id="rId33" Type="http://schemas.openxmlformats.org/officeDocument/2006/relationships/tags" Target="../tags/tag556.xml"/><Relationship Id="rId38" Type="http://schemas.openxmlformats.org/officeDocument/2006/relationships/tags" Target="../tags/tag561.xml"/><Relationship Id="rId46" Type="http://schemas.openxmlformats.org/officeDocument/2006/relationships/tags" Target="../tags/tag569.xml"/><Relationship Id="rId2" Type="http://schemas.openxmlformats.org/officeDocument/2006/relationships/tags" Target="../tags/tag525.xml"/><Relationship Id="rId16" Type="http://schemas.openxmlformats.org/officeDocument/2006/relationships/tags" Target="../tags/tag539.xml"/><Relationship Id="rId20" Type="http://schemas.openxmlformats.org/officeDocument/2006/relationships/tags" Target="../tags/tag543.xml"/><Relationship Id="rId29" Type="http://schemas.openxmlformats.org/officeDocument/2006/relationships/tags" Target="../tags/tag552.xml"/><Relationship Id="rId41" Type="http://schemas.openxmlformats.org/officeDocument/2006/relationships/tags" Target="../tags/tag564.xml"/><Relationship Id="rId1" Type="http://schemas.openxmlformats.org/officeDocument/2006/relationships/tags" Target="../tags/tag524.xml"/><Relationship Id="rId6" Type="http://schemas.openxmlformats.org/officeDocument/2006/relationships/tags" Target="../tags/tag529.xml"/><Relationship Id="rId11" Type="http://schemas.openxmlformats.org/officeDocument/2006/relationships/tags" Target="../tags/tag534.xml"/><Relationship Id="rId24" Type="http://schemas.openxmlformats.org/officeDocument/2006/relationships/tags" Target="../tags/tag547.xml"/><Relationship Id="rId32" Type="http://schemas.openxmlformats.org/officeDocument/2006/relationships/tags" Target="../tags/tag555.xml"/><Relationship Id="rId37" Type="http://schemas.openxmlformats.org/officeDocument/2006/relationships/tags" Target="../tags/tag560.xml"/><Relationship Id="rId40" Type="http://schemas.openxmlformats.org/officeDocument/2006/relationships/tags" Target="../tags/tag563.xml"/><Relationship Id="rId45" Type="http://schemas.openxmlformats.org/officeDocument/2006/relationships/tags" Target="../tags/tag568.xml"/><Relationship Id="rId5" Type="http://schemas.openxmlformats.org/officeDocument/2006/relationships/tags" Target="../tags/tag528.xml"/><Relationship Id="rId15" Type="http://schemas.openxmlformats.org/officeDocument/2006/relationships/tags" Target="../tags/tag538.xml"/><Relationship Id="rId23" Type="http://schemas.openxmlformats.org/officeDocument/2006/relationships/tags" Target="../tags/tag546.xml"/><Relationship Id="rId28" Type="http://schemas.openxmlformats.org/officeDocument/2006/relationships/tags" Target="../tags/tag551.xml"/><Relationship Id="rId36" Type="http://schemas.openxmlformats.org/officeDocument/2006/relationships/tags" Target="../tags/tag559.xml"/><Relationship Id="rId10" Type="http://schemas.openxmlformats.org/officeDocument/2006/relationships/tags" Target="../tags/tag533.xml"/><Relationship Id="rId19" Type="http://schemas.openxmlformats.org/officeDocument/2006/relationships/tags" Target="../tags/tag542.xml"/><Relationship Id="rId31" Type="http://schemas.openxmlformats.org/officeDocument/2006/relationships/tags" Target="../tags/tag554.xml"/><Relationship Id="rId44" Type="http://schemas.openxmlformats.org/officeDocument/2006/relationships/tags" Target="../tags/tag567.xml"/><Relationship Id="rId4" Type="http://schemas.openxmlformats.org/officeDocument/2006/relationships/tags" Target="../tags/tag527.xml"/><Relationship Id="rId9" Type="http://schemas.openxmlformats.org/officeDocument/2006/relationships/tags" Target="../tags/tag532.xml"/><Relationship Id="rId14" Type="http://schemas.openxmlformats.org/officeDocument/2006/relationships/tags" Target="../tags/tag537.xml"/><Relationship Id="rId22" Type="http://schemas.openxmlformats.org/officeDocument/2006/relationships/tags" Target="../tags/tag545.xml"/><Relationship Id="rId27" Type="http://schemas.openxmlformats.org/officeDocument/2006/relationships/tags" Target="../tags/tag550.xml"/><Relationship Id="rId30" Type="http://schemas.openxmlformats.org/officeDocument/2006/relationships/tags" Target="../tags/tag553.xml"/><Relationship Id="rId35" Type="http://schemas.openxmlformats.org/officeDocument/2006/relationships/tags" Target="../tags/tag558.xml"/><Relationship Id="rId43" Type="http://schemas.openxmlformats.org/officeDocument/2006/relationships/tags" Target="../tags/tag566.xml"/><Relationship Id="rId48"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573.xml"/><Relationship Id="rId2" Type="http://schemas.openxmlformats.org/officeDocument/2006/relationships/tags" Target="../tags/tag572.xml"/><Relationship Id="rId1" Type="http://schemas.openxmlformats.org/officeDocument/2006/relationships/tags" Target="../tags/tag571.xml"/><Relationship Id="rId5" Type="http://schemas.openxmlformats.org/officeDocument/2006/relationships/image" Target="../media/image26.png"/><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8" Type="http://schemas.openxmlformats.org/officeDocument/2006/relationships/tags" Target="../tags/tag581.xml"/><Relationship Id="rId13" Type="http://schemas.openxmlformats.org/officeDocument/2006/relationships/tags" Target="../tags/tag586.xml"/><Relationship Id="rId18" Type="http://schemas.openxmlformats.org/officeDocument/2006/relationships/tags" Target="../tags/tag591.xml"/><Relationship Id="rId26" Type="http://schemas.openxmlformats.org/officeDocument/2006/relationships/tags" Target="../tags/tag599.xml"/><Relationship Id="rId39" Type="http://schemas.openxmlformats.org/officeDocument/2006/relationships/image" Target="../media/image43.svg"/><Relationship Id="rId3" Type="http://schemas.openxmlformats.org/officeDocument/2006/relationships/tags" Target="../tags/tag576.xml"/><Relationship Id="rId21" Type="http://schemas.openxmlformats.org/officeDocument/2006/relationships/tags" Target="../tags/tag594.xml"/><Relationship Id="rId34" Type="http://schemas.openxmlformats.org/officeDocument/2006/relationships/image" Target="../media/image29.png"/><Relationship Id="rId42" Type="http://schemas.openxmlformats.org/officeDocument/2006/relationships/image" Target="../media/image32.png"/><Relationship Id="rId7" Type="http://schemas.openxmlformats.org/officeDocument/2006/relationships/tags" Target="../tags/tag580.xml"/><Relationship Id="rId12" Type="http://schemas.openxmlformats.org/officeDocument/2006/relationships/tags" Target="../tags/tag585.xml"/><Relationship Id="rId17" Type="http://schemas.openxmlformats.org/officeDocument/2006/relationships/tags" Target="../tags/tag590.xml"/><Relationship Id="rId25" Type="http://schemas.openxmlformats.org/officeDocument/2006/relationships/tags" Target="../tags/tag598.xml"/><Relationship Id="rId33" Type="http://schemas.openxmlformats.org/officeDocument/2006/relationships/image" Target="../media/image23.svg"/><Relationship Id="rId38" Type="http://schemas.openxmlformats.org/officeDocument/2006/relationships/image" Target="../media/image30.png"/><Relationship Id="rId2" Type="http://schemas.openxmlformats.org/officeDocument/2006/relationships/tags" Target="../tags/tag575.xml"/><Relationship Id="rId16" Type="http://schemas.openxmlformats.org/officeDocument/2006/relationships/tags" Target="../tags/tag589.xml"/><Relationship Id="rId20" Type="http://schemas.openxmlformats.org/officeDocument/2006/relationships/tags" Target="../tags/tag593.xml"/><Relationship Id="rId29" Type="http://schemas.openxmlformats.org/officeDocument/2006/relationships/image" Target="../media/image37.svg"/><Relationship Id="rId41" Type="http://schemas.openxmlformats.org/officeDocument/2006/relationships/image" Target="../media/image45.svg"/><Relationship Id="rId1" Type="http://schemas.openxmlformats.org/officeDocument/2006/relationships/tags" Target="../tags/tag574.xml"/><Relationship Id="rId6" Type="http://schemas.openxmlformats.org/officeDocument/2006/relationships/tags" Target="../tags/tag579.xml"/><Relationship Id="rId11" Type="http://schemas.openxmlformats.org/officeDocument/2006/relationships/tags" Target="../tags/tag584.xml"/><Relationship Id="rId24" Type="http://schemas.openxmlformats.org/officeDocument/2006/relationships/tags" Target="../tags/tag597.xml"/><Relationship Id="rId32" Type="http://schemas.openxmlformats.org/officeDocument/2006/relationships/image" Target="../media/image19.png"/><Relationship Id="rId37" Type="http://schemas.openxmlformats.org/officeDocument/2006/relationships/image" Target="../media/image21.svg"/><Relationship Id="rId40" Type="http://schemas.openxmlformats.org/officeDocument/2006/relationships/image" Target="../media/image31.png"/><Relationship Id="rId45" Type="http://schemas.openxmlformats.org/officeDocument/2006/relationships/image" Target="../media/image49.svg"/><Relationship Id="rId5" Type="http://schemas.openxmlformats.org/officeDocument/2006/relationships/tags" Target="../tags/tag578.xml"/><Relationship Id="rId15" Type="http://schemas.openxmlformats.org/officeDocument/2006/relationships/tags" Target="../tags/tag588.xml"/><Relationship Id="rId23" Type="http://schemas.openxmlformats.org/officeDocument/2006/relationships/tags" Target="../tags/tag596.xml"/><Relationship Id="rId28" Type="http://schemas.openxmlformats.org/officeDocument/2006/relationships/image" Target="../media/image27.png"/><Relationship Id="rId36" Type="http://schemas.openxmlformats.org/officeDocument/2006/relationships/image" Target="../media/image18.png"/><Relationship Id="rId10" Type="http://schemas.openxmlformats.org/officeDocument/2006/relationships/tags" Target="../tags/tag583.xml"/><Relationship Id="rId19" Type="http://schemas.openxmlformats.org/officeDocument/2006/relationships/tags" Target="../tags/tag592.xml"/><Relationship Id="rId31" Type="http://schemas.openxmlformats.org/officeDocument/2006/relationships/image" Target="../media/image39.svg"/><Relationship Id="rId44" Type="http://schemas.openxmlformats.org/officeDocument/2006/relationships/image" Target="../media/image33.png"/><Relationship Id="rId4" Type="http://schemas.openxmlformats.org/officeDocument/2006/relationships/tags" Target="../tags/tag577.xml"/><Relationship Id="rId9" Type="http://schemas.openxmlformats.org/officeDocument/2006/relationships/tags" Target="../tags/tag582.xml"/><Relationship Id="rId14" Type="http://schemas.openxmlformats.org/officeDocument/2006/relationships/tags" Target="../tags/tag587.xml"/><Relationship Id="rId22" Type="http://schemas.openxmlformats.org/officeDocument/2006/relationships/tags" Target="../tags/tag595.xml"/><Relationship Id="rId27" Type="http://schemas.openxmlformats.org/officeDocument/2006/relationships/slideLayout" Target="../slideLayouts/slideLayout2.xml"/><Relationship Id="rId30" Type="http://schemas.openxmlformats.org/officeDocument/2006/relationships/image" Target="../media/image28.png"/><Relationship Id="rId35" Type="http://schemas.openxmlformats.org/officeDocument/2006/relationships/image" Target="../media/image41.svg"/><Relationship Id="rId43" Type="http://schemas.openxmlformats.org/officeDocument/2006/relationships/image" Target="../media/image47.svg"/></Relationships>
</file>

<file path=ppt/slides/_rels/slide21.xml.rels><?xml version="1.0" encoding="UTF-8" standalone="yes"?>
<Relationships xmlns="http://schemas.openxmlformats.org/package/2006/relationships"><Relationship Id="rId8" Type="http://schemas.openxmlformats.org/officeDocument/2006/relationships/tags" Target="../tags/tag607.xml"/><Relationship Id="rId13" Type="http://schemas.openxmlformats.org/officeDocument/2006/relationships/tags" Target="../tags/tag612.xml"/><Relationship Id="rId18" Type="http://schemas.openxmlformats.org/officeDocument/2006/relationships/tags" Target="../tags/tag617.xml"/><Relationship Id="rId26" Type="http://schemas.openxmlformats.org/officeDocument/2006/relationships/tags" Target="../tags/tag625.xml"/><Relationship Id="rId3" Type="http://schemas.openxmlformats.org/officeDocument/2006/relationships/tags" Target="../tags/tag602.xml"/><Relationship Id="rId21" Type="http://schemas.openxmlformats.org/officeDocument/2006/relationships/tags" Target="../tags/tag620.xml"/><Relationship Id="rId34" Type="http://schemas.openxmlformats.org/officeDocument/2006/relationships/tags" Target="../tags/tag633.xml"/><Relationship Id="rId7" Type="http://schemas.openxmlformats.org/officeDocument/2006/relationships/tags" Target="../tags/tag606.xml"/><Relationship Id="rId12" Type="http://schemas.openxmlformats.org/officeDocument/2006/relationships/tags" Target="../tags/tag611.xml"/><Relationship Id="rId17" Type="http://schemas.openxmlformats.org/officeDocument/2006/relationships/tags" Target="../tags/tag616.xml"/><Relationship Id="rId25" Type="http://schemas.openxmlformats.org/officeDocument/2006/relationships/tags" Target="../tags/tag624.xml"/><Relationship Id="rId33" Type="http://schemas.openxmlformats.org/officeDocument/2006/relationships/tags" Target="../tags/tag632.xml"/><Relationship Id="rId2" Type="http://schemas.openxmlformats.org/officeDocument/2006/relationships/tags" Target="../tags/tag601.xml"/><Relationship Id="rId16" Type="http://schemas.openxmlformats.org/officeDocument/2006/relationships/tags" Target="../tags/tag615.xml"/><Relationship Id="rId20" Type="http://schemas.openxmlformats.org/officeDocument/2006/relationships/tags" Target="../tags/tag619.xml"/><Relationship Id="rId29" Type="http://schemas.openxmlformats.org/officeDocument/2006/relationships/tags" Target="../tags/tag628.xml"/><Relationship Id="rId1" Type="http://schemas.openxmlformats.org/officeDocument/2006/relationships/tags" Target="../tags/tag600.xml"/><Relationship Id="rId6" Type="http://schemas.openxmlformats.org/officeDocument/2006/relationships/tags" Target="../tags/tag605.xml"/><Relationship Id="rId11" Type="http://schemas.openxmlformats.org/officeDocument/2006/relationships/tags" Target="../tags/tag610.xml"/><Relationship Id="rId24" Type="http://schemas.openxmlformats.org/officeDocument/2006/relationships/tags" Target="../tags/tag623.xml"/><Relationship Id="rId32" Type="http://schemas.openxmlformats.org/officeDocument/2006/relationships/tags" Target="../tags/tag631.xml"/><Relationship Id="rId37" Type="http://schemas.openxmlformats.org/officeDocument/2006/relationships/slideLayout" Target="../slideLayouts/slideLayout2.xml"/><Relationship Id="rId5" Type="http://schemas.openxmlformats.org/officeDocument/2006/relationships/tags" Target="../tags/tag604.xml"/><Relationship Id="rId15" Type="http://schemas.openxmlformats.org/officeDocument/2006/relationships/tags" Target="../tags/tag614.xml"/><Relationship Id="rId23" Type="http://schemas.openxmlformats.org/officeDocument/2006/relationships/tags" Target="../tags/tag622.xml"/><Relationship Id="rId28" Type="http://schemas.openxmlformats.org/officeDocument/2006/relationships/tags" Target="../tags/tag627.xml"/><Relationship Id="rId36" Type="http://schemas.openxmlformats.org/officeDocument/2006/relationships/tags" Target="../tags/tag635.xml"/><Relationship Id="rId10" Type="http://schemas.openxmlformats.org/officeDocument/2006/relationships/tags" Target="../tags/tag609.xml"/><Relationship Id="rId19" Type="http://schemas.openxmlformats.org/officeDocument/2006/relationships/tags" Target="../tags/tag618.xml"/><Relationship Id="rId31" Type="http://schemas.openxmlformats.org/officeDocument/2006/relationships/tags" Target="../tags/tag630.xml"/><Relationship Id="rId4" Type="http://schemas.openxmlformats.org/officeDocument/2006/relationships/tags" Target="../tags/tag603.xml"/><Relationship Id="rId9" Type="http://schemas.openxmlformats.org/officeDocument/2006/relationships/tags" Target="../tags/tag608.xml"/><Relationship Id="rId14" Type="http://schemas.openxmlformats.org/officeDocument/2006/relationships/tags" Target="../tags/tag613.xml"/><Relationship Id="rId22" Type="http://schemas.openxmlformats.org/officeDocument/2006/relationships/tags" Target="../tags/tag621.xml"/><Relationship Id="rId27" Type="http://schemas.openxmlformats.org/officeDocument/2006/relationships/tags" Target="../tags/tag626.xml"/><Relationship Id="rId30" Type="http://schemas.openxmlformats.org/officeDocument/2006/relationships/tags" Target="../tags/tag629.xml"/><Relationship Id="rId35" Type="http://schemas.openxmlformats.org/officeDocument/2006/relationships/tags" Target="../tags/tag634.xml"/></Relationships>
</file>

<file path=ppt/slides/_rels/slide22.xml.rels><?xml version="1.0" encoding="UTF-8" standalone="yes"?>
<Relationships xmlns="http://schemas.openxmlformats.org/package/2006/relationships"><Relationship Id="rId8" Type="http://schemas.openxmlformats.org/officeDocument/2006/relationships/tags" Target="../tags/tag643.xml"/><Relationship Id="rId13" Type="http://schemas.openxmlformats.org/officeDocument/2006/relationships/tags" Target="../tags/tag648.xml"/><Relationship Id="rId18" Type="http://schemas.openxmlformats.org/officeDocument/2006/relationships/tags" Target="../tags/tag653.xml"/><Relationship Id="rId26" Type="http://schemas.openxmlformats.org/officeDocument/2006/relationships/tags" Target="../tags/tag661.xml"/><Relationship Id="rId39" Type="http://schemas.openxmlformats.org/officeDocument/2006/relationships/tags" Target="../tags/tag674.xml"/><Relationship Id="rId3" Type="http://schemas.openxmlformats.org/officeDocument/2006/relationships/tags" Target="../tags/tag638.xml"/><Relationship Id="rId21" Type="http://schemas.openxmlformats.org/officeDocument/2006/relationships/tags" Target="../tags/tag656.xml"/><Relationship Id="rId34" Type="http://schemas.openxmlformats.org/officeDocument/2006/relationships/tags" Target="../tags/tag669.xml"/><Relationship Id="rId7" Type="http://schemas.openxmlformats.org/officeDocument/2006/relationships/tags" Target="../tags/tag642.xml"/><Relationship Id="rId12" Type="http://schemas.openxmlformats.org/officeDocument/2006/relationships/tags" Target="../tags/tag647.xml"/><Relationship Id="rId17" Type="http://schemas.openxmlformats.org/officeDocument/2006/relationships/tags" Target="../tags/tag652.xml"/><Relationship Id="rId25" Type="http://schemas.openxmlformats.org/officeDocument/2006/relationships/tags" Target="../tags/tag660.xml"/><Relationship Id="rId33" Type="http://schemas.openxmlformats.org/officeDocument/2006/relationships/tags" Target="../tags/tag668.xml"/><Relationship Id="rId38" Type="http://schemas.openxmlformats.org/officeDocument/2006/relationships/tags" Target="../tags/tag673.xml"/><Relationship Id="rId2" Type="http://schemas.openxmlformats.org/officeDocument/2006/relationships/tags" Target="../tags/tag637.xml"/><Relationship Id="rId16" Type="http://schemas.openxmlformats.org/officeDocument/2006/relationships/tags" Target="../tags/tag651.xml"/><Relationship Id="rId20" Type="http://schemas.openxmlformats.org/officeDocument/2006/relationships/tags" Target="../tags/tag655.xml"/><Relationship Id="rId29" Type="http://schemas.openxmlformats.org/officeDocument/2006/relationships/tags" Target="../tags/tag664.xml"/><Relationship Id="rId41" Type="http://schemas.openxmlformats.org/officeDocument/2006/relationships/slideLayout" Target="../slideLayouts/slideLayout2.xml"/><Relationship Id="rId1" Type="http://schemas.openxmlformats.org/officeDocument/2006/relationships/tags" Target="../tags/tag636.xml"/><Relationship Id="rId6" Type="http://schemas.openxmlformats.org/officeDocument/2006/relationships/tags" Target="../tags/tag641.xml"/><Relationship Id="rId11" Type="http://schemas.openxmlformats.org/officeDocument/2006/relationships/tags" Target="../tags/tag646.xml"/><Relationship Id="rId24" Type="http://schemas.openxmlformats.org/officeDocument/2006/relationships/tags" Target="../tags/tag659.xml"/><Relationship Id="rId32" Type="http://schemas.openxmlformats.org/officeDocument/2006/relationships/tags" Target="../tags/tag667.xml"/><Relationship Id="rId37" Type="http://schemas.openxmlformats.org/officeDocument/2006/relationships/tags" Target="../tags/tag672.xml"/><Relationship Id="rId40" Type="http://schemas.openxmlformats.org/officeDocument/2006/relationships/tags" Target="../tags/tag675.xml"/><Relationship Id="rId5" Type="http://schemas.openxmlformats.org/officeDocument/2006/relationships/tags" Target="../tags/tag640.xml"/><Relationship Id="rId15" Type="http://schemas.openxmlformats.org/officeDocument/2006/relationships/tags" Target="../tags/tag650.xml"/><Relationship Id="rId23" Type="http://schemas.openxmlformats.org/officeDocument/2006/relationships/tags" Target="../tags/tag658.xml"/><Relationship Id="rId28" Type="http://schemas.openxmlformats.org/officeDocument/2006/relationships/tags" Target="../tags/tag663.xml"/><Relationship Id="rId36" Type="http://schemas.openxmlformats.org/officeDocument/2006/relationships/tags" Target="../tags/tag671.xml"/><Relationship Id="rId10" Type="http://schemas.openxmlformats.org/officeDocument/2006/relationships/tags" Target="../tags/tag645.xml"/><Relationship Id="rId19" Type="http://schemas.openxmlformats.org/officeDocument/2006/relationships/tags" Target="../tags/tag654.xml"/><Relationship Id="rId31" Type="http://schemas.openxmlformats.org/officeDocument/2006/relationships/tags" Target="../tags/tag666.xml"/><Relationship Id="rId4" Type="http://schemas.openxmlformats.org/officeDocument/2006/relationships/tags" Target="../tags/tag639.xml"/><Relationship Id="rId9" Type="http://schemas.openxmlformats.org/officeDocument/2006/relationships/tags" Target="../tags/tag644.xml"/><Relationship Id="rId14" Type="http://schemas.openxmlformats.org/officeDocument/2006/relationships/tags" Target="../tags/tag649.xml"/><Relationship Id="rId22" Type="http://schemas.openxmlformats.org/officeDocument/2006/relationships/tags" Target="../tags/tag657.xml"/><Relationship Id="rId27" Type="http://schemas.openxmlformats.org/officeDocument/2006/relationships/tags" Target="../tags/tag662.xml"/><Relationship Id="rId30" Type="http://schemas.openxmlformats.org/officeDocument/2006/relationships/tags" Target="../tags/tag665.xml"/><Relationship Id="rId35" Type="http://schemas.openxmlformats.org/officeDocument/2006/relationships/tags" Target="../tags/tag670.xml"/></Relationships>
</file>

<file path=ppt/slides/_rels/slide23.xml.rels><?xml version="1.0" encoding="UTF-8" standalone="yes"?>
<Relationships xmlns="http://schemas.openxmlformats.org/package/2006/relationships"><Relationship Id="rId13" Type="http://schemas.openxmlformats.org/officeDocument/2006/relationships/tags" Target="../tags/tag688.xml"/><Relationship Id="rId18" Type="http://schemas.openxmlformats.org/officeDocument/2006/relationships/tags" Target="../tags/tag693.xml"/><Relationship Id="rId26" Type="http://schemas.openxmlformats.org/officeDocument/2006/relationships/tags" Target="../tags/tag701.xml"/><Relationship Id="rId39" Type="http://schemas.openxmlformats.org/officeDocument/2006/relationships/tags" Target="../tags/tag714.xml"/><Relationship Id="rId21" Type="http://schemas.openxmlformats.org/officeDocument/2006/relationships/tags" Target="../tags/tag696.xml"/><Relationship Id="rId34" Type="http://schemas.openxmlformats.org/officeDocument/2006/relationships/tags" Target="../tags/tag709.xml"/><Relationship Id="rId42" Type="http://schemas.openxmlformats.org/officeDocument/2006/relationships/tags" Target="../tags/tag717.xml"/><Relationship Id="rId47" Type="http://schemas.openxmlformats.org/officeDocument/2006/relationships/tags" Target="../tags/tag722.xml"/><Relationship Id="rId50" Type="http://schemas.openxmlformats.org/officeDocument/2006/relationships/tags" Target="../tags/tag725.xml"/><Relationship Id="rId55" Type="http://schemas.openxmlformats.org/officeDocument/2006/relationships/image" Target="../media/image35.png"/><Relationship Id="rId7" Type="http://schemas.openxmlformats.org/officeDocument/2006/relationships/tags" Target="../tags/tag682.xml"/><Relationship Id="rId12" Type="http://schemas.openxmlformats.org/officeDocument/2006/relationships/tags" Target="../tags/tag687.xml"/><Relationship Id="rId17" Type="http://schemas.openxmlformats.org/officeDocument/2006/relationships/tags" Target="../tags/tag692.xml"/><Relationship Id="rId25" Type="http://schemas.openxmlformats.org/officeDocument/2006/relationships/tags" Target="../tags/tag700.xml"/><Relationship Id="rId33" Type="http://schemas.openxmlformats.org/officeDocument/2006/relationships/tags" Target="../tags/tag708.xml"/><Relationship Id="rId38" Type="http://schemas.openxmlformats.org/officeDocument/2006/relationships/tags" Target="../tags/tag713.xml"/><Relationship Id="rId46" Type="http://schemas.openxmlformats.org/officeDocument/2006/relationships/tags" Target="../tags/tag721.xml"/><Relationship Id="rId2" Type="http://schemas.openxmlformats.org/officeDocument/2006/relationships/tags" Target="../tags/tag677.xml"/><Relationship Id="rId16" Type="http://schemas.openxmlformats.org/officeDocument/2006/relationships/tags" Target="../tags/tag691.xml"/><Relationship Id="rId20" Type="http://schemas.openxmlformats.org/officeDocument/2006/relationships/tags" Target="../tags/tag695.xml"/><Relationship Id="rId29" Type="http://schemas.openxmlformats.org/officeDocument/2006/relationships/tags" Target="../tags/tag704.xml"/><Relationship Id="rId41" Type="http://schemas.openxmlformats.org/officeDocument/2006/relationships/tags" Target="../tags/tag716.xml"/><Relationship Id="rId54" Type="http://schemas.openxmlformats.org/officeDocument/2006/relationships/image" Target="../media/image34.png"/><Relationship Id="rId1" Type="http://schemas.openxmlformats.org/officeDocument/2006/relationships/tags" Target="../tags/tag676.xml"/><Relationship Id="rId6" Type="http://schemas.openxmlformats.org/officeDocument/2006/relationships/tags" Target="../tags/tag681.xml"/><Relationship Id="rId11" Type="http://schemas.openxmlformats.org/officeDocument/2006/relationships/tags" Target="../tags/tag686.xml"/><Relationship Id="rId24" Type="http://schemas.openxmlformats.org/officeDocument/2006/relationships/tags" Target="../tags/tag699.xml"/><Relationship Id="rId32" Type="http://schemas.openxmlformats.org/officeDocument/2006/relationships/tags" Target="../tags/tag707.xml"/><Relationship Id="rId37" Type="http://schemas.openxmlformats.org/officeDocument/2006/relationships/tags" Target="../tags/tag712.xml"/><Relationship Id="rId40" Type="http://schemas.openxmlformats.org/officeDocument/2006/relationships/tags" Target="../tags/tag715.xml"/><Relationship Id="rId45" Type="http://schemas.openxmlformats.org/officeDocument/2006/relationships/tags" Target="../tags/tag720.xml"/><Relationship Id="rId53" Type="http://schemas.openxmlformats.org/officeDocument/2006/relationships/slideLayout" Target="../slideLayouts/slideLayout2.xml"/><Relationship Id="rId5" Type="http://schemas.openxmlformats.org/officeDocument/2006/relationships/tags" Target="../tags/tag680.xml"/><Relationship Id="rId15" Type="http://schemas.openxmlformats.org/officeDocument/2006/relationships/tags" Target="../tags/tag690.xml"/><Relationship Id="rId23" Type="http://schemas.openxmlformats.org/officeDocument/2006/relationships/tags" Target="../tags/tag698.xml"/><Relationship Id="rId28" Type="http://schemas.openxmlformats.org/officeDocument/2006/relationships/tags" Target="../tags/tag703.xml"/><Relationship Id="rId36" Type="http://schemas.openxmlformats.org/officeDocument/2006/relationships/tags" Target="../tags/tag711.xml"/><Relationship Id="rId49" Type="http://schemas.openxmlformats.org/officeDocument/2006/relationships/tags" Target="../tags/tag724.xml"/><Relationship Id="rId10" Type="http://schemas.openxmlformats.org/officeDocument/2006/relationships/tags" Target="../tags/tag685.xml"/><Relationship Id="rId19" Type="http://schemas.openxmlformats.org/officeDocument/2006/relationships/tags" Target="../tags/tag694.xml"/><Relationship Id="rId31" Type="http://schemas.openxmlformats.org/officeDocument/2006/relationships/tags" Target="../tags/tag706.xml"/><Relationship Id="rId44" Type="http://schemas.openxmlformats.org/officeDocument/2006/relationships/tags" Target="../tags/tag719.xml"/><Relationship Id="rId52" Type="http://schemas.openxmlformats.org/officeDocument/2006/relationships/tags" Target="../tags/tag727.xml"/><Relationship Id="rId4" Type="http://schemas.openxmlformats.org/officeDocument/2006/relationships/tags" Target="../tags/tag679.xml"/><Relationship Id="rId9" Type="http://schemas.openxmlformats.org/officeDocument/2006/relationships/tags" Target="../tags/tag684.xml"/><Relationship Id="rId14" Type="http://schemas.openxmlformats.org/officeDocument/2006/relationships/tags" Target="../tags/tag689.xml"/><Relationship Id="rId22" Type="http://schemas.openxmlformats.org/officeDocument/2006/relationships/tags" Target="../tags/tag697.xml"/><Relationship Id="rId27" Type="http://schemas.openxmlformats.org/officeDocument/2006/relationships/tags" Target="../tags/tag702.xml"/><Relationship Id="rId30" Type="http://schemas.openxmlformats.org/officeDocument/2006/relationships/tags" Target="../tags/tag705.xml"/><Relationship Id="rId35" Type="http://schemas.openxmlformats.org/officeDocument/2006/relationships/tags" Target="../tags/tag710.xml"/><Relationship Id="rId43" Type="http://schemas.openxmlformats.org/officeDocument/2006/relationships/tags" Target="../tags/tag718.xml"/><Relationship Id="rId48" Type="http://schemas.openxmlformats.org/officeDocument/2006/relationships/tags" Target="../tags/tag723.xml"/><Relationship Id="rId8" Type="http://schemas.openxmlformats.org/officeDocument/2006/relationships/tags" Target="../tags/tag683.xml"/><Relationship Id="rId51" Type="http://schemas.openxmlformats.org/officeDocument/2006/relationships/tags" Target="../tags/tag726.xml"/><Relationship Id="rId3" Type="http://schemas.openxmlformats.org/officeDocument/2006/relationships/tags" Target="../tags/tag678.xml"/></Relationships>
</file>

<file path=ppt/slides/_rels/slide24.xml.rels><?xml version="1.0" encoding="UTF-8" standalone="yes"?>
<Relationships xmlns="http://schemas.openxmlformats.org/package/2006/relationships"><Relationship Id="rId13" Type="http://schemas.openxmlformats.org/officeDocument/2006/relationships/tags" Target="../tags/tag740.xml"/><Relationship Id="rId18" Type="http://schemas.openxmlformats.org/officeDocument/2006/relationships/tags" Target="../tags/tag745.xml"/><Relationship Id="rId26" Type="http://schemas.openxmlformats.org/officeDocument/2006/relationships/tags" Target="../tags/tag753.xml"/><Relationship Id="rId39" Type="http://schemas.openxmlformats.org/officeDocument/2006/relationships/tags" Target="../tags/tag766.xml"/><Relationship Id="rId21" Type="http://schemas.openxmlformats.org/officeDocument/2006/relationships/tags" Target="../tags/tag748.xml"/><Relationship Id="rId34" Type="http://schemas.openxmlformats.org/officeDocument/2006/relationships/tags" Target="../tags/tag761.xml"/><Relationship Id="rId42" Type="http://schemas.openxmlformats.org/officeDocument/2006/relationships/tags" Target="../tags/tag769.xml"/><Relationship Id="rId47" Type="http://schemas.openxmlformats.org/officeDocument/2006/relationships/tags" Target="../tags/tag774.xml"/><Relationship Id="rId50" Type="http://schemas.openxmlformats.org/officeDocument/2006/relationships/tags" Target="../tags/tag777.xml"/><Relationship Id="rId55" Type="http://schemas.openxmlformats.org/officeDocument/2006/relationships/image" Target="../media/image34.png"/><Relationship Id="rId7" Type="http://schemas.openxmlformats.org/officeDocument/2006/relationships/tags" Target="../tags/tag734.xml"/><Relationship Id="rId12" Type="http://schemas.openxmlformats.org/officeDocument/2006/relationships/tags" Target="../tags/tag739.xml"/><Relationship Id="rId17" Type="http://schemas.openxmlformats.org/officeDocument/2006/relationships/tags" Target="../tags/tag744.xml"/><Relationship Id="rId25" Type="http://schemas.openxmlformats.org/officeDocument/2006/relationships/tags" Target="../tags/tag752.xml"/><Relationship Id="rId33" Type="http://schemas.openxmlformats.org/officeDocument/2006/relationships/tags" Target="../tags/tag760.xml"/><Relationship Id="rId38" Type="http://schemas.openxmlformats.org/officeDocument/2006/relationships/tags" Target="../tags/tag765.xml"/><Relationship Id="rId46" Type="http://schemas.openxmlformats.org/officeDocument/2006/relationships/tags" Target="../tags/tag773.xml"/><Relationship Id="rId2" Type="http://schemas.openxmlformats.org/officeDocument/2006/relationships/tags" Target="../tags/tag729.xml"/><Relationship Id="rId16" Type="http://schemas.openxmlformats.org/officeDocument/2006/relationships/tags" Target="../tags/tag743.xml"/><Relationship Id="rId20" Type="http://schemas.openxmlformats.org/officeDocument/2006/relationships/tags" Target="../tags/tag747.xml"/><Relationship Id="rId29" Type="http://schemas.openxmlformats.org/officeDocument/2006/relationships/tags" Target="../tags/tag756.xml"/><Relationship Id="rId41" Type="http://schemas.openxmlformats.org/officeDocument/2006/relationships/tags" Target="../tags/tag768.xml"/><Relationship Id="rId54" Type="http://schemas.openxmlformats.org/officeDocument/2006/relationships/slideLayout" Target="../slideLayouts/slideLayout2.xml"/><Relationship Id="rId1" Type="http://schemas.openxmlformats.org/officeDocument/2006/relationships/tags" Target="../tags/tag728.xml"/><Relationship Id="rId6" Type="http://schemas.openxmlformats.org/officeDocument/2006/relationships/tags" Target="../tags/tag733.xml"/><Relationship Id="rId11" Type="http://schemas.openxmlformats.org/officeDocument/2006/relationships/tags" Target="../tags/tag738.xml"/><Relationship Id="rId24" Type="http://schemas.openxmlformats.org/officeDocument/2006/relationships/tags" Target="../tags/tag751.xml"/><Relationship Id="rId32" Type="http://schemas.openxmlformats.org/officeDocument/2006/relationships/tags" Target="../tags/tag759.xml"/><Relationship Id="rId37" Type="http://schemas.openxmlformats.org/officeDocument/2006/relationships/tags" Target="../tags/tag764.xml"/><Relationship Id="rId40" Type="http://schemas.openxmlformats.org/officeDocument/2006/relationships/tags" Target="../tags/tag767.xml"/><Relationship Id="rId45" Type="http://schemas.openxmlformats.org/officeDocument/2006/relationships/tags" Target="../tags/tag772.xml"/><Relationship Id="rId53" Type="http://schemas.openxmlformats.org/officeDocument/2006/relationships/tags" Target="../tags/tag780.xml"/><Relationship Id="rId5" Type="http://schemas.openxmlformats.org/officeDocument/2006/relationships/tags" Target="../tags/tag732.xml"/><Relationship Id="rId15" Type="http://schemas.openxmlformats.org/officeDocument/2006/relationships/tags" Target="../tags/tag742.xml"/><Relationship Id="rId23" Type="http://schemas.openxmlformats.org/officeDocument/2006/relationships/tags" Target="../tags/tag750.xml"/><Relationship Id="rId28" Type="http://schemas.openxmlformats.org/officeDocument/2006/relationships/tags" Target="../tags/tag755.xml"/><Relationship Id="rId36" Type="http://schemas.openxmlformats.org/officeDocument/2006/relationships/tags" Target="../tags/tag763.xml"/><Relationship Id="rId49" Type="http://schemas.openxmlformats.org/officeDocument/2006/relationships/tags" Target="../tags/tag776.xml"/><Relationship Id="rId10" Type="http://schemas.openxmlformats.org/officeDocument/2006/relationships/tags" Target="../tags/tag737.xml"/><Relationship Id="rId19" Type="http://schemas.openxmlformats.org/officeDocument/2006/relationships/tags" Target="../tags/tag746.xml"/><Relationship Id="rId31" Type="http://schemas.openxmlformats.org/officeDocument/2006/relationships/tags" Target="../tags/tag758.xml"/><Relationship Id="rId44" Type="http://schemas.openxmlformats.org/officeDocument/2006/relationships/tags" Target="../tags/tag771.xml"/><Relationship Id="rId52" Type="http://schemas.openxmlformats.org/officeDocument/2006/relationships/tags" Target="../tags/tag779.xml"/><Relationship Id="rId4" Type="http://schemas.openxmlformats.org/officeDocument/2006/relationships/tags" Target="../tags/tag731.xml"/><Relationship Id="rId9" Type="http://schemas.openxmlformats.org/officeDocument/2006/relationships/tags" Target="../tags/tag736.xml"/><Relationship Id="rId14" Type="http://schemas.openxmlformats.org/officeDocument/2006/relationships/tags" Target="../tags/tag741.xml"/><Relationship Id="rId22" Type="http://schemas.openxmlformats.org/officeDocument/2006/relationships/tags" Target="../tags/tag749.xml"/><Relationship Id="rId27" Type="http://schemas.openxmlformats.org/officeDocument/2006/relationships/tags" Target="../tags/tag754.xml"/><Relationship Id="rId30" Type="http://schemas.openxmlformats.org/officeDocument/2006/relationships/tags" Target="../tags/tag757.xml"/><Relationship Id="rId35" Type="http://schemas.openxmlformats.org/officeDocument/2006/relationships/tags" Target="../tags/tag762.xml"/><Relationship Id="rId43" Type="http://schemas.openxmlformats.org/officeDocument/2006/relationships/tags" Target="../tags/tag770.xml"/><Relationship Id="rId48" Type="http://schemas.openxmlformats.org/officeDocument/2006/relationships/tags" Target="../tags/tag775.xml"/><Relationship Id="rId56" Type="http://schemas.openxmlformats.org/officeDocument/2006/relationships/image" Target="../media/image35.png"/><Relationship Id="rId8" Type="http://schemas.openxmlformats.org/officeDocument/2006/relationships/tags" Target="../tags/tag735.xml"/><Relationship Id="rId51" Type="http://schemas.openxmlformats.org/officeDocument/2006/relationships/tags" Target="../tags/tag778.xml"/><Relationship Id="rId3" Type="http://schemas.openxmlformats.org/officeDocument/2006/relationships/tags" Target="../tags/tag73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781.xml"/><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2.xml"/><Relationship Id="rId1" Type="http://schemas.openxmlformats.org/officeDocument/2006/relationships/tags" Target="../tags/tag78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4.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32.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18" Type="http://schemas.openxmlformats.org/officeDocument/2006/relationships/image" Target="../media/image68.png"/><Relationship Id="rId26" Type="http://schemas.openxmlformats.org/officeDocument/2006/relationships/image" Target="../media/image76.png"/><Relationship Id="rId3" Type="http://schemas.openxmlformats.org/officeDocument/2006/relationships/image" Target="../media/image53.png"/><Relationship Id="rId21" Type="http://schemas.openxmlformats.org/officeDocument/2006/relationships/image" Target="../media/image71.png"/><Relationship Id="rId7" Type="http://schemas.openxmlformats.org/officeDocument/2006/relationships/image" Target="../media/image57.png"/><Relationship Id="rId12" Type="http://schemas.openxmlformats.org/officeDocument/2006/relationships/image" Target="../media/image62.png"/><Relationship Id="rId17" Type="http://schemas.openxmlformats.org/officeDocument/2006/relationships/image" Target="../media/image67.png"/><Relationship Id="rId25" Type="http://schemas.openxmlformats.org/officeDocument/2006/relationships/image" Target="../media/image75.png"/><Relationship Id="rId2" Type="http://schemas.openxmlformats.org/officeDocument/2006/relationships/image" Target="../media/image52.png"/><Relationship Id="rId16" Type="http://schemas.openxmlformats.org/officeDocument/2006/relationships/image" Target="../media/image66.png"/><Relationship Id="rId20" Type="http://schemas.openxmlformats.org/officeDocument/2006/relationships/image" Target="../media/image70.png"/><Relationship Id="rId29" Type="http://schemas.openxmlformats.org/officeDocument/2006/relationships/image" Target="../media/image79.png"/><Relationship Id="rId1" Type="http://schemas.openxmlformats.org/officeDocument/2006/relationships/slideLayout" Target="../slideLayouts/slideLayout2.xml"/><Relationship Id="rId6" Type="http://schemas.openxmlformats.org/officeDocument/2006/relationships/image" Target="../media/image56.png"/><Relationship Id="rId11" Type="http://schemas.openxmlformats.org/officeDocument/2006/relationships/image" Target="../media/image61.png"/><Relationship Id="rId24" Type="http://schemas.openxmlformats.org/officeDocument/2006/relationships/image" Target="../media/image74.png"/><Relationship Id="rId32" Type="http://schemas.openxmlformats.org/officeDocument/2006/relationships/image" Target="../media/image82.png"/><Relationship Id="rId5" Type="http://schemas.openxmlformats.org/officeDocument/2006/relationships/image" Target="../media/image55.png"/><Relationship Id="rId15" Type="http://schemas.openxmlformats.org/officeDocument/2006/relationships/image" Target="../media/image65.png"/><Relationship Id="rId23" Type="http://schemas.openxmlformats.org/officeDocument/2006/relationships/image" Target="../media/image73.png"/><Relationship Id="rId28" Type="http://schemas.openxmlformats.org/officeDocument/2006/relationships/image" Target="../media/image78.png"/><Relationship Id="rId10" Type="http://schemas.openxmlformats.org/officeDocument/2006/relationships/image" Target="../media/image60.png"/><Relationship Id="rId19" Type="http://schemas.openxmlformats.org/officeDocument/2006/relationships/image" Target="../media/image69.png"/><Relationship Id="rId31" Type="http://schemas.openxmlformats.org/officeDocument/2006/relationships/image" Target="../media/image81.png"/><Relationship Id="rId4" Type="http://schemas.openxmlformats.org/officeDocument/2006/relationships/image" Target="../media/image54.png"/><Relationship Id="rId9" Type="http://schemas.openxmlformats.org/officeDocument/2006/relationships/image" Target="../media/image59.png"/><Relationship Id="rId14" Type="http://schemas.openxmlformats.org/officeDocument/2006/relationships/image" Target="../media/image64.png"/><Relationship Id="rId22" Type="http://schemas.openxmlformats.org/officeDocument/2006/relationships/image" Target="../media/image72.png"/><Relationship Id="rId27" Type="http://schemas.openxmlformats.org/officeDocument/2006/relationships/image" Target="../media/image77.png"/><Relationship Id="rId30" Type="http://schemas.openxmlformats.org/officeDocument/2006/relationships/image" Target="../media/image80.png"/></Relationships>
</file>

<file path=ppt/slides/_rels/slide33.xml.rels><?xml version="1.0" encoding="UTF-8" standalone="yes"?>
<Relationships xmlns="http://schemas.openxmlformats.org/package/2006/relationships"><Relationship Id="rId8" Type="http://schemas.openxmlformats.org/officeDocument/2006/relationships/image" Target="../media/image89.jpeg"/><Relationship Id="rId3" Type="http://schemas.openxmlformats.org/officeDocument/2006/relationships/image" Target="../media/image84.jpeg"/><Relationship Id="rId7" Type="http://schemas.openxmlformats.org/officeDocument/2006/relationships/image" Target="../media/image88.jpeg"/><Relationship Id="rId2" Type="http://schemas.openxmlformats.org/officeDocument/2006/relationships/image" Target="../media/image83.png"/><Relationship Id="rId1" Type="http://schemas.openxmlformats.org/officeDocument/2006/relationships/slideLayout" Target="../slideLayouts/slideLayout2.xml"/><Relationship Id="rId6" Type="http://schemas.openxmlformats.org/officeDocument/2006/relationships/image" Target="../media/image87.jpeg"/><Relationship Id="rId5" Type="http://schemas.openxmlformats.org/officeDocument/2006/relationships/image" Target="../media/image86.png"/><Relationship Id="rId4" Type="http://schemas.openxmlformats.org/officeDocument/2006/relationships/image" Target="../media/image85.png"/></Relationships>
</file>

<file path=ppt/slides/_rels/slide3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slideLayout" Target="../slideLayouts/slideLayout2.xml"/><Relationship Id="rId1" Type="http://schemas.openxmlformats.org/officeDocument/2006/relationships/tags" Target="../tags/tag783.xml"/><Relationship Id="rId4" Type="http://schemas.openxmlformats.org/officeDocument/2006/relationships/image" Target="../media/image91.png"/></Relationships>
</file>

<file path=ppt/slides/_rels/slide4.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18" Type="http://schemas.openxmlformats.org/officeDocument/2006/relationships/image" Target="../media/image10.png"/><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image" Target="../media/image9.png"/><Relationship Id="rId2" Type="http://schemas.openxmlformats.org/officeDocument/2006/relationships/tags" Target="../tags/tag23.xml"/><Relationship Id="rId16" Type="http://schemas.openxmlformats.org/officeDocument/2006/relationships/image" Target="../media/image8.png"/><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5" Type="http://schemas.openxmlformats.org/officeDocument/2006/relationships/tags" Target="../tags/tag26.xml"/><Relationship Id="rId15" Type="http://schemas.openxmlformats.org/officeDocument/2006/relationships/image" Target="../media/image7.png"/><Relationship Id="rId10" Type="http://schemas.openxmlformats.org/officeDocument/2006/relationships/tags" Target="../tags/tag31.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3" Type="http://schemas.openxmlformats.org/officeDocument/2006/relationships/tags" Target="../tags/tag47.xml"/><Relationship Id="rId18" Type="http://schemas.openxmlformats.org/officeDocument/2006/relationships/tags" Target="../tags/tag52.xml"/><Relationship Id="rId26" Type="http://schemas.openxmlformats.org/officeDocument/2006/relationships/tags" Target="../tags/tag60.xml"/><Relationship Id="rId39" Type="http://schemas.openxmlformats.org/officeDocument/2006/relationships/tags" Target="../tags/tag73.xml"/><Relationship Id="rId3" Type="http://schemas.openxmlformats.org/officeDocument/2006/relationships/tags" Target="../tags/tag37.xml"/><Relationship Id="rId21" Type="http://schemas.openxmlformats.org/officeDocument/2006/relationships/tags" Target="../tags/tag55.xml"/><Relationship Id="rId34" Type="http://schemas.openxmlformats.org/officeDocument/2006/relationships/tags" Target="../tags/tag68.xml"/><Relationship Id="rId42" Type="http://schemas.openxmlformats.org/officeDocument/2006/relationships/tags" Target="../tags/tag76.xml"/><Relationship Id="rId47" Type="http://schemas.openxmlformats.org/officeDocument/2006/relationships/tags" Target="../tags/tag81.xml"/><Relationship Id="rId50" Type="http://schemas.openxmlformats.org/officeDocument/2006/relationships/tags" Target="../tags/tag84.xml"/><Relationship Id="rId7" Type="http://schemas.openxmlformats.org/officeDocument/2006/relationships/tags" Target="../tags/tag41.xml"/><Relationship Id="rId12" Type="http://schemas.openxmlformats.org/officeDocument/2006/relationships/tags" Target="../tags/tag46.xml"/><Relationship Id="rId17" Type="http://schemas.openxmlformats.org/officeDocument/2006/relationships/tags" Target="../tags/tag51.xml"/><Relationship Id="rId25" Type="http://schemas.openxmlformats.org/officeDocument/2006/relationships/tags" Target="../tags/tag59.xml"/><Relationship Id="rId33" Type="http://schemas.openxmlformats.org/officeDocument/2006/relationships/tags" Target="../tags/tag67.xml"/><Relationship Id="rId38" Type="http://schemas.openxmlformats.org/officeDocument/2006/relationships/tags" Target="../tags/tag72.xml"/><Relationship Id="rId46" Type="http://schemas.openxmlformats.org/officeDocument/2006/relationships/tags" Target="../tags/tag80.xml"/><Relationship Id="rId2" Type="http://schemas.openxmlformats.org/officeDocument/2006/relationships/tags" Target="../tags/tag36.xml"/><Relationship Id="rId16" Type="http://schemas.openxmlformats.org/officeDocument/2006/relationships/tags" Target="../tags/tag50.xml"/><Relationship Id="rId20" Type="http://schemas.openxmlformats.org/officeDocument/2006/relationships/tags" Target="../tags/tag54.xml"/><Relationship Id="rId29" Type="http://schemas.openxmlformats.org/officeDocument/2006/relationships/tags" Target="../tags/tag63.xml"/><Relationship Id="rId41" Type="http://schemas.openxmlformats.org/officeDocument/2006/relationships/tags" Target="../tags/tag75.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24" Type="http://schemas.openxmlformats.org/officeDocument/2006/relationships/tags" Target="../tags/tag58.xml"/><Relationship Id="rId32" Type="http://schemas.openxmlformats.org/officeDocument/2006/relationships/tags" Target="../tags/tag66.xml"/><Relationship Id="rId37" Type="http://schemas.openxmlformats.org/officeDocument/2006/relationships/tags" Target="../tags/tag71.xml"/><Relationship Id="rId40" Type="http://schemas.openxmlformats.org/officeDocument/2006/relationships/tags" Target="../tags/tag74.xml"/><Relationship Id="rId45" Type="http://schemas.openxmlformats.org/officeDocument/2006/relationships/tags" Target="../tags/tag79.xml"/><Relationship Id="rId5" Type="http://schemas.openxmlformats.org/officeDocument/2006/relationships/tags" Target="../tags/tag39.xml"/><Relationship Id="rId15" Type="http://schemas.openxmlformats.org/officeDocument/2006/relationships/tags" Target="../tags/tag49.xml"/><Relationship Id="rId23" Type="http://schemas.openxmlformats.org/officeDocument/2006/relationships/tags" Target="../tags/tag57.xml"/><Relationship Id="rId28" Type="http://schemas.openxmlformats.org/officeDocument/2006/relationships/tags" Target="../tags/tag62.xml"/><Relationship Id="rId36" Type="http://schemas.openxmlformats.org/officeDocument/2006/relationships/tags" Target="../tags/tag70.xml"/><Relationship Id="rId49" Type="http://schemas.openxmlformats.org/officeDocument/2006/relationships/tags" Target="../tags/tag83.xml"/><Relationship Id="rId10" Type="http://schemas.openxmlformats.org/officeDocument/2006/relationships/tags" Target="../tags/tag44.xml"/><Relationship Id="rId19" Type="http://schemas.openxmlformats.org/officeDocument/2006/relationships/tags" Target="../tags/tag53.xml"/><Relationship Id="rId31" Type="http://schemas.openxmlformats.org/officeDocument/2006/relationships/tags" Target="../tags/tag65.xml"/><Relationship Id="rId44" Type="http://schemas.openxmlformats.org/officeDocument/2006/relationships/tags" Target="../tags/tag78.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tags" Target="../tags/tag48.xml"/><Relationship Id="rId22" Type="http://schemas.openxmlformats.org/officeDocument/2006/relationships/tags" Target="../tags/tag56.xml"/><Relationship Id="rId27" Type="http://schemas.openxmlformats.org/officeDocument/2006/relationships/tags" Target="../tags/tag61.xml"/><Relationship Id="rId30" Type="http://schemas.openxmlformats.org/officeDocument/2006/relationships/tags" Target="../tags/tag64.xml"/><Relationship Id="rId35" Type="http://schemas.openxmlformats.org/officeDocument/2006/relationships/tags" Target="../tags/tag69.xml"/><Relationship Id="rId43" Type="http://schemas.openxmlformats.org/officeDocument/2006/relationships/tags" Target="../tags/tag77.xml"/><Relationship Id="rId48" Type="http://schemas.openxmlformats.org/officeDocument/2006/relationships/tags" Target="../tags/tag82.xml"/><Relationship Id="rId8" Type="http://schemas.openxmlformats.org/officeDocument/2006/relationships/tags" Target="../tags/tag42.xml"/><Relationship Id="rId5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3" Type="http://schemas.openxmlformats.org/officeDocument/2006/relationships/tags" Target="../tags/tag97.xml"/><Relationship Id="rId18" Type="http://schemas.openxmlformats.org/officeDocument/2006/relationships/tags" Target="../tags/tag102.xml"/><Relationship Id="rId26" Type="http://schemas.openxmlformats.org/officeDocument/2006/relationships/tags" Target="../tags/tag110.xml"/><Relationship Id="rId39" Type="http://schemas.openxmlformats.org/officeDocument/2006/relationships/tags" Target="../tags/tag123.xml"/><Relationship Id="rId21" Type="http://schemas.openxmlformats.org/officeDocument/2006/relationships/tags" Target="../tags/tag105.xml"/><Relationship Id="rId34" Type="http://schemas.openxmlformats.org/officeDocument/2006/relationships/tags" Target="../tags/tag118.xml"/><Relationship Id="rId42" Type="http://schemas.openxmlformats.org/officeDocument/2006/relationships/tags" Target="../tags/tag126.xml"/><Relationship Id="rId47" Type="http://schemas.openxmlformats.org/officeDocument/2006/relationships/tags" Target="../tags/tag131.xml"/><Relationship Id="rId50" Type="http://schemas.openxmlformats.org/officeDocument/2006/relationships/tags" Target="../tags/tag134.xml"/><Relationship Id="rId55" Type="http://schemas.openxmlformats.org/officeDocument/2006/relationships/tags" Target="../tags/tag139.xml"/><Relationship Id="rId63" Type="http://schemas.openxmlformats.org/officeDocument/2006/relationships/tags" Target="../tags/tag147.xml"/><Relationship Id="rId68" Type="http://schemas.openxmlformats.org/officeDocument/2006/relationships/tags" Target="../tags/tag152.xml"/><Relationship Id="rId76" Type="http://schemas.openxmlformats.org/officeDocument/2006/relationships/tags" Target="../tags/tag160.xml"/><Relationship Id="rId84" Type="http://schemas.openxmlformats.org/officeDocument/2006/relationships/tags" Target="../tags/tag168.xml"/><Relationship Id="rId89" Type="http://schemas.openxmlformats.org/officeDocument/2006/relationships/tags" Target="../tags/tag173.xml"/><Relationship Id="rId7" Type="http://schemas.openxmlformats.org/officeDocument/2006/relationships/tags" Target="../tags/tag91.xml"/><Relationship Id="rId71" Type="http://schemas.openxmlformats.org/officeDocument/2006/relationships/tags" Target="../tags/tag155.xml"/><Relationship Id="rId2" Type="http://schemas.openxmlformats.org/officeDocument/2006/relationships/tags" Target="../tags/tag86.xml"/><Relationship Id="rId16" Type="http://schemas.openxmlformats.org/officeDocument/2006/relationships/tags" Target="../tags/tag100.xml"/><Relationship Id="rId29" Type="http://schemas.openxmlformats.org/officeDocument/2006/relationships/tags" Target="../tags/tag113.xml"/><Relationship Id="rId11" Type="http://schemas.openxmlformats.org/officeDocument/2006/relationships/tags" Target="../tags/tag95.xml"/><Relationship Id="rId24" Type="http://schemas.openxmlformats.org/officeDocument/2006/relationships/tags" Target="../tags/tag108.xml"/><Relationship Id="rId32" Type="http://schemas.openxmlformats.org/officeDocument/2006/relationships/tags" Target="../tags/tag116.xml"/><Relationship Id="rId37" Type="http://schemas.openxmlformats.org/officeDocument/2006/relationships/tags" Target="../tags/tag121.xml"/><Relationship Id="rId40" Type="http://schemas.openxmlformats.org/officeDocument/2006/relationships/tags" Target="../tags/tag124.xml"/><Relationship Id="rId45" Type="http://schemas.openxmlformats.org/officeDocument/2006/relationships/tags" Target="../tags/tag129.xml"/><Relationship Id="rId53" Type="http://schemas.openxmlformats.org/officeDocument/2006/relationships/tags" Target="../tags/tag137.xml"/><Relationship Id="rId58" Type="http://schemas.openxmlformats.org/officeDocument/2006/relationships/tags" Target="../tags/tag142.xml"/><Relationship Id="rId66" Type="http://schemas.openxmlformats.org/officeDocument/2006/relationships/tags" Target="../tags/tag150.xml"/><Relationship Id="rId74" Type="http://schemas.openxmlformats.org/officeDocument/2006/relationships/tags" Target="../tags/tag158.xml"/><Relationship Id="rId79" Type="http://schemas.openxmlformats.org/officeDocument/2006/relationships/tags" Target="../tags/tag163.xml"/><Relationship Id="rId87" Type="http://schemas.openxmlformats.org/officeDocument/2006/relationships/tags" Target="../tags/tag171.xml"/><Relationship Id="rId5" Type="http://schemas.openxmlformats.org/officeDocument/2006/relationships/tags" Target="../tags/tag89.xml"/><Relationship Id="rId61" Type="http://schemas.openxmlformats.org/officeDocument/2006/relationships/tags" Target="../tags/tag145.xml"/><Relationship Id="rId82" Type="http://schemas.openxmlformats.org/officeDocument/2006/relationships/tags" Target="../tags/tag166.xml"/><Relationship Id="rId90" Type="http://schemas.openxmlformats.org/officeDocument/2006/relationships/tags" Target="../tags/tag174.xml"/><Relationship Id="rId19" Type="http://schemas.openxmlformats.org/officeDocument/2006/relationships/tags" Target="../tags/tag103.xml"/><Relationship Id="rId14" Type="http://schemas.openxmlformats.org/officeDocument/2006/relationships/tags" Target="../tags/tag98.xml"/><Relationship Id="rId22" Type="http://schemas.openxmlformats.org/officeDocument/2006/relationships/tags" Target="../tags/tag106.xml"/><Relationship Id="rId27" Type="http://schemas.openxmlformats.org/officeDocument/2006/relationships/tags" Target="../tags/tag111.xml"/><Relationship Id="rId30" Type="http://schemas.openxmlformats.org/officeDocument/2006/relationships/tags" Target="../tags/tag114.xml"/><Relationship Id="rId35" Type="http://schemas.openxmlformats.org/officeDocument/2006/relationships/tags" Target="../tags/tag119.xml"/><Relationship Id="rId43" Type="http://schemas.openxmlformats.org/officeDocument/2006/relationships/tags" Target="../tags/tag127.xml"/><Relationship Id="rId48" Type="http://schemas.openxmlformats.org/officeDocument/2006/relationships/tags" Target="../tags/tag132.xml"/><Relationship Id="rId56" Type="http://schemas.openxmlformats.org/officeDocument/2006/relationships/tags" Target="../tags/tag140.xml"/><Relationship Id="rId64" Type="http://schemas.openxmlformats.org/officeDocument/2006/relationships/tags" Target="../tags/tag148.xml"/><Relationship Id="rId69" Type="http://schemas.openxmlformats.org/officeDocument/2006/relationships/tags" Target="../tags/tag153.xml"/><Relationship Id="rId77" Type="http://schemas.openxmlformats.org/officeDocument/2006/relationships/tags" Target="../tags/tag161.xml"/><Relationship Id="rId8" Type="http://schemas.openxmlformats.org/officeDocument/2006/relationships/tags" Target="../tags/tag92.xml"/><Relationship Id="rId51" Type="http://schemas.openxmlformats.org/officeDocument/2006/relationships/tags" Target="../tags/tag135.xml"/><Relationship Id="rId72" Type="http://schemas.openxmlformats.org/officeDocument/2006/relationships/tags" Target="../tags/tag156.xml"/><Relationship Id="rId80" Type="http://schemas.openxmlformats.org/officeDocument/2006/relationships/tags" Target="../tags/tag164.xml"/><Relationship Id="rId85" Type="http://schemas.openxmlformats.org/officeDocument/2006/relationships/tags" Target="../tags/tag169.xml"/><Relationship Id="rId3" Type="http://schemas.openxmlformats.org/officeDocument/2006/relationships/tags" Target="../tags/tag87.xml"/><Relationship Id="rId12" Type="http://schemas.openxmlformats.org/officeDocument/2006/relationships/tags" Target="../tags/tag96.xml"/><Relationship Id="rId17" Type="http://schemas.openxmlformats.org/officeDocument/2006/relationships/tags" Target="../tags/tag101.xml"/><Relationship Id="rId25" Type="http://schemas.openxmlformats.org/officeDocument/2006/relationships/tags" Target="../tags/tag109.xml"/><Relationship Id="rId33" Type="http://schemas.openxmlformats.org/officeDocument/2006/relationships/tags" Target="../tags/tag117.xml"/><Relationship Id="rId38" Type="http://schemas.openxmlformats.org/officeDocument/2006/relationships/tags" Target="../tags/tag122.xml"/><Relationship Id="rId46" Type="http://schemas.openxmlformats.org/officeDocument/2006/relationships/tags" Target="../tags/tag130.xml"/><Relationship Id="rId59" Type="http://schemas.openxmlformats.org/officeDocument/2006/relationships/tags" Target="../tags/tag143.xml"/><Relationship Id="rId67" Type="http://schemas.openxmlformats.org/officeDocument/2006/relationships/tags" Target="../tags/tag151.xml"/><Relationship Id="rId20" Type="http://schemas.openxmlformats.org/officeDocument/2006/relationships/tags" Target="../tags/tag104.xml"/><Relationship Id="rId41" Type="http://schemas.openxmlformats.org/officeDocument/2006/relationships/tags" Target="../tags/tag125.xml"/><Relationship Id="rId54" Type="http://schemas.openxmlformats.org/officeDocument/2006/relationships/tags" Target="../tags/tag138.xml"/><Relationship Id="rId62" Type="http://schemas.openxmlformats.org/officeDocument/2006/relationships/tags" Target="../tags/tag146.xml"/><Relationship Id="rId70" Type="http://schemas.openxmlformats.org/officeDocument/2006/relationships/tags" Target="../tags/tag154.xml"/><Relationship Id="rId75" Type="http://schemas.openxmlformats.org/officeDocument/2006/relationships/tags" Target="../tags/tag159.xml"/><Relationship Id="rId83" Type="http://schemas.openxmlformats.org/officeDocument/2006/relationships/tags" Target="../tags/tag167.xml"/><Relationship Id="rId88" Type="http://schemas.openxmlformats.org/officeDocument/2006/relationships/tags" Target="../tags/tag172.xml"/><Relationship Id="rId91" Type="http://schemas.openxmlformats.org/officeDocument/2006/relationships/slideLayout" Target="../slideLayouts/slideLayout2.xml"/><Relationship Id="rId1" Type="http://schemas.openxmlformats.org/officeDocument/2006/relationships/tags" Target="../tags/tag85.xml"/><Relationship Id="rId6" Type="http://schemas.openxmlformats.org/officeDocument/2006/relationships/tags" Target="../tags/tag90.xml"/><Relationship Id="rId15" Type="http://schemas.openxmlformats.org/officeDocument/2006/relationships/tags" Target="../tags/tag99.xml"/><Relationship Id="rId23" Type="http://schemas.openxmlformats.org/officeDocument/2006/relationships/tags" Target="../tags/tag107.xml"/><Relationship Id="rId28" Type="http://schemas.openxmlformats.org/officeDocument/2006/relationships/tags" Target="../tags/tag112.xml"/><Relationship Id="rId36" Type="http://schemas.openxmlformats.org/officeDocument/2006/relationships/tags" Target="../tags/tag120.xml"/><Relationship Id="rId49" Type="http://schemas.openxmlformats.org/officeDocument/2006/relationships/tags" Target="../tags/tag133.xml"/><Relationship Id="rId57" Type="http://schemas.openxmlformats.org/officeDocument/2006/relationships/tags" Target="../tags/tag141.xml"/><Relationship Id="rId10" Type="http://schemas.openxmlformats.org/officeDocument/2006/relationships/tags" Target="../tags/tag94.xml"/><Relationship Id="rId31" Type="http://schemas.openxmlformats.org/officeDocument/2006/relationships/tags" Target="../tags/tag115.xml"/><Relationship Id="rId44" Type="http://schemas.openxmlformats.org/officeDocument/2006/relationships/tags" Target="../tags/tag128.xml"/><Relationship Id="rId52" Type="http://schemas.openxmlformats.org/officeDocument/2006/relationships/tags" Target="../tags/tag136.xml"/><Relationship Id="rId60" Type="http://schemas.openxmlformats.org/officeDocument/2006/relationships/tags" Target="../tags/tag144.xml"/><Relationship Id="rId65" Type="http://schemas.openxmlformats.org/officeDocument/2006/relationships/tags" Target="../tags/tag149.xml"/><Relationship Id="rId73" Type="http://schemas.openxmlformats.org/officeDocument/2006/relationships/tags" Target="../tags/tag157.xml"/><Relationship Id="rId78" Type="http://schemas.openxmlformats.org/officeDocument/2006/relationships/tags" Target="../tags/tag162.xml"/><Relationship Id="rId81" Type="http://schemas.openxmlformats.org/officeDocument/2006/relationships/tags" Target="../tags/tag165.xml"/><Relationship Id="rId86" Type="http://schemas.openxmlformats.org/officeDocument/2006/relationships/tags" Target="../tags/tag170.xml"/><Relationship Id="rId4" Type="http://schemas.openxmlformats.org/officeDocument/2006/relationships/tags" Target="../tags/tag88.xml"/><Relationship Id="rId9" Type="http://schemas.openxmlformats.org/officeDocument/2006/relationships/tags" Target="../tags/tag93.xml"/></Relationships>
</file>

<file path=ppt/slides/_rels/slide7.xml.rels><?xml version="1.0" encoding="UTF-8" standalone="yes"?>
<Relationships xmlns="http://schemas.openxmlformats.org/package/2006/relationships"><Relationship Id="rId8" Type="http://schemas.openxmlformats.org/officeDocument/2006/relationships/tags" Target="../tags/tag182.xml"/><Relationship Id="rId3" Type="http://schemas.openxmlformats.org/officeDocument/2006/relationships/tags" Target="../tags/tag177.xml"/><Relationship Id="rId7" Type="http://schemas.openxmlformats.org/officeDocument/2006/relationships/tags" Target="../tags/tag181.xml"/><Relationship Id="rId12" Type="http://schemas.openxmlformats.org/officeDocument/2006/relationships/slideLayout" Target="../slideLayouts/slideLayout2.xml"/><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tags" Target="../tags/tag180.xml"/><Relationship Id="rId11" Type="http://schemas.openxmlformats.org/officeDocument/2006/relationships/tags" Target="../tags/tag185.xml"/><Relationship Id="rId5" Type="http://schemas.openxmlformats.org/officeDocument/2006/relationships/tags" Target="../tags/tag179.xml"/><Relationship Id="rId10" Type="http://schemas.openxmlformats.org/officeDocument/2006/relationships/tags" Target="../tags/tag184.xml"/><Relationship Id="rId4" Type="http://schemas.openxmlformats.org/officeDocument/2006/relationships/tags" Target="../tags/tag178.xml"/><Relationship Id="rId9" Type="http://schemas.openxmlformats.org/officeDocument/2006/relationships/tags" Target="../tags/tag183.xml"/></Relationships>
</file>

<file path=ppt/slides/_rels/slide8.xml.rels><?xml version="1.0" encoding="UTF-8" standalone="yes"?>
<Relationships xmlns="http://schemas.openxmlformats.org/package/2006/relationships"><Relationship Id="rId13" Type="http://schemas.openxmlformats.org/officeDocument/2006/relationships/tags" Target="../tags/tag198.xml"/><Relationship Id="rId18" Type="http://schemas.openxmlformats.org/officeDocument/2006/relationships/tags" Target="../tags/tag203.xml"/><Relationship Id="rId26" Type="http://schemas.openxmlformats.org/officeDocument/2006/relationships/tags" Target="../tags/tag211.xml"/><Relationship Id="rId39" Type="http://schemas.openxmlformats.org/officeDocument/2006/relationships/tags" Target="../tags/tag224.xml"/><Relationship Id="rId21" Type="http://schemas.openxmlformats.org/officeDocument/2006/relationships/tags" Target="../tags/tag206.xml"/><Relationship Id="rId34" Type="http://schemas.openxmlformats.org/officeDocument/2006/relationships/tags" Target="../tags/tag219.xml"/><Relationship Id="rId42" Type="http://schemas.openxmlformats.org/officeDocument/2006/relationships/tags" Target="../tags/tag227.xml"/><Relationship Id="rId47" Type="http://schemas.openxmlformats.org/officeDocument/2006/relationships/tags" Target="../tags/tag232.xml"/><Relationship Id="rId50" Type="http://schemas.openxmlformats.org/officeDocument/2006/relationships/tags" Target="../tags/tag235.xml"/><Relationship Id="rId55" Type="http://schemas.openxmlformats.org/officeDocument/2006/relationships/tags" Target="../tags/tag240.xml"/><Relationship Id="rId7" Type="http://schemas.openxmlformats.org/officeDocument/2006/relationships/tags" Target="../tags/tag192.xml"/><Relationship Id="rId12" Type="http://schemas.openxmlformats.org/officeDocument/2006/relationships/tags" Target="../tags/tag197.xml"/><Relationship Id="rId17" Type="http://schemas.openxmlformats.org/officeDocument/2006/relationships/tags" Target="../tags/tag202.xml"/><Relationship Id="rId25" Type="http://schemas.openxmlformats.org/officeDocument/2006/relationships/tags" Target="../tags/tag210.xml"/><Relationship Id="rId33" Type="http://schemas.openxmlformats.org/officeDocument/2006/relationships/tags" Target="../tags/tag218.xml"/><Relationship Id="rId38" Type="http://schemas.openxmlformats.org/officeDocument/2006/relationships/tags" Target="../tags/tag223.xml"/><Relationship Id="rId46" Type="http://schemas.openxmlformats.org/officeDocument/2006/relationships/tags" Target="../tags/tag231.xml"/><Relationship Id="rId59" Type="http://schemas.openxmlformats.org/officeDocument/2006/relationships/slideLayout" Target="../slideLayouts/slideLayout1.xml"/><Relationship Id="rId2" Type="http://schemas.openxmlformats.org/officeDocument/2006/relationships/tags" Target="../tags/tag187.xml"/><Relationship Id="rId16" Type="http://schemas.openxmlformats.org/officeDocument/2006/relationships/tags" Target="../tags/tag201.xml"/><Relationship Id="rId20" Type="http://schemas.openxmlformats.org/officeDocument/2006/relationships/tags" Target="../tags/tag205.xml"/><Relationship Id="rId29" Type="http://schemas.openxmlformats.org/officeDocument/2006/relationships/tags" Target="../tags/tag214.xml"/><Relationship Id="rId41" Type="http://schemas.openxmlformats.org/officeDocument/2006/relationships/tags" Target="../tags/tag226.xml"/><Relationship Id="rId54" Type="http://schemas.openxmlformats.org/officeDocument/2006/relationships/tags" Target="../tags/tag239.xml"/><Relationship Id="rId1" Type="http://schemas.openxmlformats.org/officeDocument/2006/relationships/tags" Target="../tags/tag186.xml"/><Relationship Id="rId6" Type="http://schemas.openxmlformats.org/officeDocument/2006/relationships/tags" Target="../tags/tag191.xml"/><Relationship Id="rId11" Type="http://schemas.openxmlformats.org/officeDocument/2006/relationships/tags" Target="../tags/tag196.xml"/><Relationship Id="rId24" Type="http://schemas.openxmlformats.org/officeDocument/2006/relationships/tags" Target="../tags/tag209.xml"/><Relationship Id="rId32" Type="http://schemas.openxmlformats.org/officeDocument/2006/relationships/tags" Target="../tags/tag217.xml"/><Relationship Id="rId37" Type="http://schemas.openxmlformats.org/officeDocument/2006/relationships/tags" Target="../tags/tag222.xml"/><Relationship Id="rId40" Type="http://schemas.openxmlformats.org/officeDocument/2006/relationships/tags" Target="../tags/tag225.xml"/><Relationship Id="rId45" Type="http://schemas.openxmlformats.org/officeDocument/2006/relationships/tags" Target="../tags/tag230.xml"/><Relationship Id="rId53" Type="http://schemas.openxmlformats.org/officeDocument/2006/relationships/tags" Target="../tags/tag238.xml"/><Relationship Id="rId58" Type="http://schemas.openxmlformats.org/officeDocument/2006/relationships/tags" Target="../tags/tag243.xml"/><Relationship Id="rId5" Type="http://schemas.openxmlformats.org/officeDocument/2006/relationships/tags" Target="../tags/tag190.xml"/><Relationship Id="rId15" Type="http://schemas.openxmlformats.org/officeDocument/2006/relationships/tags" Target="../tags/tag200.xml"/><Relationship Id="rId23" Type="http://schemas.openxmlformats.org/officeDocument/2006/relationships/tags" Target="../tags/tag208.xml"/><Relationship Id="rId28" Type="http://schemas.openxmlformats.org/officeDocument/2006/relationships/tags" Target="../tags/tag213.xml"/><Relationship Id="rId36" Type="http://schemas.openxmlformats.org/officeDocument/2006/relationships/tags" Target="../tags/tag221.xml"/><Relationship Id="rId49" Type="http://schemas.openxmlformats.org/officeDocument/2006/relationships/tags" Target="../tags/tag234.xml"/><Relationship Id="rId57" Type="http://schemas.openxmlformats.org/officeDocument/2006/relationships/tags" Target="../tags/tag242.xml"/><Relationship Id="rId10" Type="http://schemas.openxmlformats.org/officeDocument/2006/relationships/tags" Target="../tags/tag195.xml"/><Relationship Id="rId19" Type="http://schemas.openxmlformats.org/officeDocument/2006/relationships/tags" Target="../tags/tag204.xml"/><Relationship Id="rId31" Type="http://schemas.openxmlformats.org/officeDocument/2006/relationships/tags" Target="../tags/tag216.xml"/><Relationship Id="rId44" Type="http://schemas.openxmlformats.org/officeDocument/2006/relationships/tags" Target="../tags/tag229.xml"/><Relationship Id="rId52" Type="http://schemas.openxmlformats.org/officeDocument/2006/relationships/tags" Target="../tags/tag237.xml"/><Relationship Id="rId4" Type="http://schemas.openxmlformats.org/officeDocument/2006/relationships/tags" Target="../tags/tag189.xml"/><Relationship Id="rId9" Type="http://schemas.openxmlformats.org/officeDocument/2006/relationships/tags" Target="../tags/tag194.xml"/><Relationship Id="rId14" Type="http://schemas.openxmlformats.org/officeDocument/2006/relationships/tags" Target="../tags/tag199.xml"/><Relationship Id="rId22" Type="http://schemas.openxmlformats.org/officeDocument/2006/relationships/tags" Target="../tags/tag207.xml"/><Relationship Id="rId27" Type="http://schemas.openxmlformats.org/officeDocument/2006/relationships/tags" Target="../tags/tag212.xml"/><Relationship Id="rId30" Type="http://schemas.openxmlformats.org/officeDocument/2006/relationships/tags" Target="../tags/tag215.xml"/><Relationship Id="rId35" Type="http://schemas.openxmlformats.org/officeDocument/2006/relationships/tags" Target="../tags/tag220.xml"/><Relationship Id="rId43" Type="http://schemas.openxmlformats.org/officeDocument/2006/relationships/tags" Target="../tags/tag228.xml"/><Relationship Id="rId48" Type="http://schemas.openxmlformats.org/officeDocument/2006/relationships/tags" Target="../tags/tag233.xml"/><Relationship Id="rId56" Type="http://schemas.openxmlformats.org/officeDocument/2006/relationships/tags" Target="../tags/tag241.xml"/><Relationship Id="rId8" Type="http://schemas.openxmlformats.org/officeDocument/2006/relationships/tags" Target="../tags/tag193.xml"/><Relationship Id="rId51" Type="http://schemas.openxmlformats.org/officeDocument/2006/relationships/tags" Target="../tags/tag236.xml"/><Relationship Id="rId3" Type="http://schemas.openxmlformats.org/officeDocument/2006/relationships/tags" Target="../tags/tag188.xml"/></Relationships>
</file>

<file path=ppt/slides/_rels/slide9.xml.rels><?xml version="1.0" encoding="UTF-8" standalone="yes"?>
<Relationships xmlns="http://schemas.openxmlformats.org/package/2006/relationships"><Relationship Id="rId8" Type="http://schemas.openxmlformats.org/officeDocument/2006/relationships/tags" Target="../tags/tag251.xml"/><Relationship Id="rId13" Type="http://schemas.openxmlformats.org/officeDocument/2006/relationships/tags" Target="../tags/tag256.xml"/><Relationship Id="rId18" Type="http://schemas.openxmlformats.org/officeDocument/2006/relationships/tags" Target="../tags/tag261.xml"/><Relationship Id="rId26" Type="http://schemas.openxmlformats.org/officeDocument/2006/relationships/tags" Target="../tags/tag269.xml"/><Relationship Id="rId3" Type="http://schemas.openxmlformats.org/officeDocument/2006/relationships/tags" Target="../tags/tag246.xml"/><Relationship Id="rId21" Type="http://schemas.openxmlformats.org/officeDocument/2006/relationships/tags" Target="../tags/tag264.xml"/><Relationship Id="rId7" Type="http://schemas.openxmlformats.org/officeDocument/2006/relationships/tags" Target="../tags/tag250.xml"/><Relationship Id="rId12" Type="http://schemas.openxmlformats.org/officeDocument/2006/relationships/tags" Target="../tags/tag255.xml"/><Relationship Id="rId17" Type="http://schemas.openxmlformats.org/officeDocument/2006/relationships/tags" Target="../tags/tag260.xml"/><Relationship Id="rId25" Type="http://schemas.openxmlformats.org/officeDocument/2006/relationships/tags" Target="../tags/tag268.xml"/><Relationship Id="rId2" Type="http://schemas.openxmlformats.org/officeDocument/2006/relationships/tags" Target="../tags/tag245.xml"/><Relationship Id="rId16" Type="http://schemas.openxmlformats.org/officeDocument/2006/relationships/tags" Target="../tags/tag259.xml"/><Relationship Id="rId20" Type="http://schemas.openxmlformats.org/officeDocument/2006/relationships/tags" Target="../tags/tag263.xml"/><Relationship Id="rId1" Type="http://schemas.openxmlformats.org/officeDocument/2006/relationships/tags" Target="../tags/tag244.xml"/><Relationship Id="rId6" Type="http://schemas.openxmlformats.org/officeDocument/2006/relationships/tags" Target="../tags/tag249.xml"/><Relationship Id="rId11" Type="http://schemas.openxmlformats.org/officeDocument/2006/relationships/tags" Target="../tags/tag254.xml"/><Relationship Id="rId24" Type="http://schemas.openxmlformats.org/officeDocument/2006/relationships/tags" Target="../tags/tag267.xml"/><Relationship Id="rId5" Type="http://schemas.openxmlformats.org/officeDocument/2006/relationships/tags" Target="../tags/tag248.xml"/><Relationship Id="rId15" Type="http://schemas.openxmlformats.org/officeDocument/2006/relationships/tags" Target="../tags/tag258.xml"/><Relationship Id="rId23" Type="http://schemas.openxmlformats.org/officeDocument/2006/relationships/tags" Target="../tags/tag266.xml"/><Relationship Id="rId28" Type="http://schemas.openxmlformats.org/officeDocument/2006/relationships/image" Target="../media/image11.png"/><Relationship Id="rId10" Type="http://schemas.openxmlformats.org/officeDocument/2006/relationships/tags" Target="../tags/tag253.xml"/><Relationship Id="rId19" Type="http://schemas.openxmlformats.org/officeDocument/2006/relationships/tags" Target="../tags/tag262.xml"/><Relationship Id="rId4" Type="http://schemas.openxmlformats.org/officeDocument/2006/relationships/tags" Target="../tags/tag247.xml"/><Relationship Id="rId9" Type="http://schemas.openxmlformats.org/officeDocument/2006/relationships/tags" Target="../tags/tag252.xml"/><Relationship Id="rId14" Type="http://schemas.openxmlformats.org/officeDocument/2006/relationships/tags" Target="../tags/tag257.xml"/><Relationship Id="rId22" Type="http://schemas.openxmlformats.org/officeDocument/2006/relationships/tags" Target="../tags/tag265.xml"/><Relationship Id="rId27"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5556250" y="693420"/>
            <a:ext cx="1878965" cy="599440"/>
          </a:xfrm>
        </p:spPr>
        <p:txBody>
          <a:bodyPr>
            <a:normAutofit fontScale="90000"/>
          </a:bodyPr>
          <a:lstStyle/>
          <a:p>
            <a:r>
              <a:rPr lang="zh-CN" altLang="en-US" sz="2800">
                <a:solidFill>
                  <a:schemeClr val="bg1"/>
                </a:solidFill>
                <a:latin typeface="微软雅黑" panose="020B0503020204020204" charset="-122"/>
                <a:ea typeface="微软雅黑" panose="020B0503020204020204" charset="-122"/>
                <a:cs typeface="微软雅黑" panose="020B0503020204020204" charset="-122"/>
              </a:rPr>
              <a:t>子筑云</a:t>
            </a:r>
            <a:r>
              <a:rPr lang="en-US" altLang="zh-CN" sz="2800">
                <a:solidFill>
                  <a:schemeClr val="bg1"/>
                </a:solidFill>
                <a:latin typeface="微软雅黑" panose="020B0503020204020204" charset="-122"/>
                <a:ea typeface="微软雅黑" panose="020B0503020204020204" charset="-122"/>
                <a:cs typeface="微软雅黑" panose="020B0503020204020204" charset="-122"/>
              </a:rPr>
              <a:t>®</a:t>
            </a:r>
            <a:br>
              <a:rPr lang="en-US" altLang="zh-CN" sz="2800">
                <a:solidFill>
                  <a:schemeClr val="bg1"/>
                </a:solidFill>
                <a:latin typeface="微软雅黑" panose="020B0503020204020204" charset="-122"/>
                <a:ea typeface="微软雅黑" panose="020B0503020204020204" charset="-122"/>
                <a:cs typeface="微软雅黑" panose="020B0503020204020204" charset="-122"/>
              </a:rPr>
            </a:br>
            <a:r>
              <a:rPr lang="en-US" altLang="zh-CN" sz="1775">
                <a:solidFill>
                  <a:schemeClr val="bg1"/>
                </a:solidFill>
                <a:latin typeface="微软雅黑" panose="020B0503020204020204" charset="-122"/>
                <a:ea typeface="微软雅黑" panose="020B0503020204020204" charset="-122"/>
                <a:cs typeface="微软雅黑" panose="020B0503020204020204" charset="-122"/>
              </a:rPr>
              <a:t>ZIZHUCOULD</a:t>
            </a:r>
          </a:p>
        </p:txBody>
      </p:sp>
      <p:pic>
        <p:nvPicPr>
          <p:cNvPr id="4" name="图片 3" descr="logo"/>
          <p:cNvPicPr>
            <a:picLocks noChangeAspect="1"/>
          </p:cNvPicPr>
          <p:nvPr/>
        </p:nvPicPr>
        <p:blipFill>
          <a:blip r:embed="rId3" cstate="print"/>
          <a:stretch>
            <a:fillRect/>
          </a:stretch>
        </p:blipFill>
        <p:spPr>
          <a:xfrm>
            <a:off x="4999990" y="636905"/>
            <a:ext cx="746760" cy="518160"/>
          </a:xfrm>
          <a:prstGeom prst="rect">
            <a:avLst/>
          </a:prstGeom>
        </p:spPr>
      </p:pic>
      <p:sp>
        <p:nvSpPr>
          <p:cNvPr id="6" name="文本框 5"/>
          <p:cNvSpPr txBox="1"/>
          <p:nvPr/>
        </p:nvSpPr>
        <p:spPr>
          <a:xfrm>
            <a:off x="3781425" y="1478915"/>
            <a:ext cx="5428615" cy="521970"/>
          </a:xfrm>
          <a:prstGeom prst="rect">
            <a:avLst/>
          </a:prstGeom>
          <a:noFill/>
        </p:spPr>
        <p:txBody>
          <a:bodyPr wrap="square" rtlCol="0">
            <a:spAutoFit/>
          </a:bodyPr>
          <a:lstStyle/>
          <a:p>
            <a:r>
              <a:rPr lang="zh-CN" altLang="en-US" sz="2800">
                <a:solidFill>
                  <a:schemeClr val="bg1"/>
                </a:solidFill>
              </a:rPr>
              <a:t>专业一站式工程项目管理方案</a:t>
            </a:r>
          </a:p>
        </p:txBody>
      </p:sp>
      <p:sp>
        <p:nvSpPr>
          <p:cNvPr id="9" name="文本框 8"/>
          <p:cNvSpPr txBox="1"/>
          <p:nvPr/>
        </p:nvSpPr>
        <p:spPr>
          <a:xfrm>
            <a:off x="4681220" y="2353945"/>
            <a:ext cx="2830195" cy="398780"/>
          </a:xfrm>
          <a:prstGeom prst="rect">
            <a:avLst/>
          </a:prstGeom>
          <a:noFill/>
        </p:spPr>
        <p:txBody>
          <a:bodyPr wrap="square" rtlCol="0">
            <a:spAutoFit/>
          </a:bodyPr>
          <a:lstStyle/>
          <a:p>
            <a:r>
              <a:rPr lang="zh-CN" altLang="en-US" sz="2000" dirty="0">
                <a:solidFill>
                  <a:schemeClr val="bg1"/>
                </a:solidFill>
                <a:latin typeface="方正粗黑宋简体" panose="02000000000000000000" charset="-122"/>
                <a:ea typeface="方正粗黑宋简体" panose="02000000000000000000" charset="-122"/>
                <a:cs typeface="方正粗黑宋简体" panose="02000000000000000000" charset="-122"/>
              </a:rPr>
              <a:t>降本</a:t>
            </a:r>
            <a:r>
              <a:rPr lang="en-US" altLang="zh-CN" sz="2000" dirty="0">
                <a:solidFill>
                  <a:schemeClr val="bg1"/>
                </a:solidFill>
                <a:latin typeface="方正粗黑宋简体" panose="02000000000000000000" charset="-122"/>
                <a:ea typeface="方正粗黑宋简体" panose="02000000000000000000" charset="-122"/>
                <a:cs typeface="方正粗黑宋简体" panose="02000000000000000000" charset="-122"/>
              </a:rPr>
              <a:t> | </a:t>
            </a:r>
            <a:r>
              <a:rPr lang="zh-CN" altLang="en-US" sz="2000" dirty="0">
                <a:solidFill>
                  <a:schemeClr val="bg1"/>
                </a:solidFill>
                <a:latin typeface="方正粗黑宋简体" panose="02000000000000000000" charset="-122"/>
                <a:ea typeface="方正粗黑宋简体" panose="02000000000000000000" charset="-122"/>
                <a:cs typeface="方正粗黑宋简体" panose="02000000000000000000" charset="-122"/>
              </a:rPr>
              <a:t>增效</a:t>
            </a:r>
            <a:r>
              <a:rPr lang="en-US" altLang="zh-CN" sz="2000" dirty="0">
                <a:solidFill>
                  <a:schemeClr val="bg1"/>
                </a:solidFill>
                <a:latin typeface="方正粗黑宋简体" panose="02000000000000000000" charset="-122"/>
                <a:ea typeface="方正粗黑宋简体" panose="02000000000000000000" charset="-122"/>
                <a:cs typeface="方正粗黑宋简体" panose="02000000000000000000" charset="-122"/>
              </a:rPr>
              <a:t> | </a:t>
            </a:r>
            <a:r>
              <a:rPr lang="zh-CN" altLang="en-US" sz="2000" dirty="0">
                <a:solidFill>
                  <a:schemeClr val="bg1"/>
                </a:solidFill>
                <a:latin typeface="方正粗黑宋简体" panose="02000000000000000000" charset="-122"/>
                <a:ea typeface="方正粗黑宋简体" panose="02000000000000000000" charset="-122"/>
                <a:cs typeface="方正粗黑宋简体" panose="02000000000000000000" charset="-122"/>
              </a:rPr>
              <a:t>开源</a:t>
            </a:r>
            <a:r>
              <a:rPr lang="en-US" altLang="zh-CN" sz="2000" dirty="0">
                <a:solidFill>
                  <a:schemeClr val="bg1"/>
                </a:solidFill>
                <a:latin typeface="方正粗黑宋简体" panose="02000000000000000000" charset="-122"/>
                <a:ea typeface="方正粗黑宋简体" panose="02000000000000000000" charset="-122"/>
                <a:cs typeface="方正粗黑宋简体" panose="02000000000000000000" charset="-122"/>
              </a:rPr>
              <a:t> | </a:t>
            </a:r>
            <a:r>
              <a:rPr lang="zh-CN" altLang="en-US" sz="2000" dirty="0">
                <a:solidFill>
                  <a:schemeClr val="bg1"/>
                </a:solidFill>
                <a:latin typeface="方正粗黑宋简体" panose="02000000000000000000" charset="-122"/>
                <a:ea typeface="方正粗黑宋简体" panose="02000000000000000000" charset="-122"/>
                <a:cs typeface="方正粗黑宋简体" panose="02000000000000000000" charset="-122"/>
              </a:rPr>
              <a:t>节流</a:t>
            </a:r>
          </a:p>
        </p:txBody>
      </p:sp>
      <p:pic>
        <p:nvPicPr>
          <p:cNvPr id="10" name="图片 9" descr="电脑框"/>
          <p:cNvPicPr>
            <a:picLocks noChangeAspect="1"/>
          </p:cNvPicPr>
          <p:nvPr/>
        </p:nvPicPr>
        <p:blipFill>
          <a:blip r:embed="rId4" cstate="print"/>
          <a:stretch>
            <a:fillRect/>
          </a:stretch>
        </p:blipFill>
        <p:spPr>
          <a:xfrm>
            <a:off x="2573020" y="3206115"/>
            <a:ext cx="4862195" cy="3651885"/>
          </a:xfrm>
          <a:prstGeom prst="rect">
            <a:avLst/>
          </a:prstGeom>
        </p:spPr>
      </p:pic>
      <p:pic>
        <p:nvPicPr>
          <p:cNvPr id="5" name="图片 4" descr="1657354211374"/>
          <p:cNvPicPr>
            <a:picLocks noChangeAspect="1"/>
          </p:cNvPicPr>
          <p:nvPr/>
        </p:nvPicPr>
        <p:blipFill>
          <a:blip r:embed="rId5" cstate="print"/>
          <a:stretch>
            <a:fillRect/>
          </a:stretch>
        </p:blipFill>
        <p:spPr>
          <a:xfrm>
            <a:off x="2736850" y="3365500"/>
            <a:ext cx="4534535" cy="2545715"/>
          </a:xfrm>
          <a:prstGeom prst="rect">
            <a:avLst/>
          </a:prstGeom>
        </p:spPr>
      </p:pic>
      <p:pic>
        <p:nvPicPr>
          <p:cNvPr id="15" name="图片 14" descr="手机框1_副本"/>
          <p:cNvPicPr>
            <a:picLocks noChangeAspect="1"/>
          </p:cNvPicPr>
          <p:nvPr/>
        </p:nvPicPr>
        <p:blipFill>
          <a:blip r:embed="rId6" cstate="print"/>
          <a:stretch>
            <a:fillRect/>
          </a:stretch>
        </p:blipFill>
        <p:spPr>
          <a:xfrm>
            <a:off x="7232650" y="3951605"/>
            <a:ext cx="3027045" cy="256032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26"/>
          <p:cNvSpPr txBox="1"/>
          <p:nvPr>
            <p:custDataLst>
              <p:tags r:id="rId1"/>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成本控制管理体系</a:t>
            </a:r>
          </a:p>
        </p:txBody>
      </p:sp>
      <p:sp>
        <p:nvSpPr>
          <p:cNvPr id="8" name="文本框 7"/>
          <p:cNvSpPr txBox="1"/>
          <p:nvPr/>
        </p:nvSpPr>
        <p:spPr>
          <a:xfrm>
            <a:off x="3765550" y="1081405"/>
            <a:ext cx="4660265" cy="306705"/>
          </a:xfrm>
          <a:prstGeom prst="rect">
            <a:avLst/>
          </a:prstGeom>
          <a:noFill/>
        </p:spPr>
        <p:txBody>
          <a:bodyPr wrap="square" rtlCol="0">
            <a:spAutoFit/>
          </a:bodyPr>
          <a:lstStyle/>
          <a:p>
            <a:r>
              <a:rPr lang="zh-CN" altLang="en-US" sz="1400">
                <a:solidFill>
                  <a:srgbClr val="00B0F0"/>
                </a:solidFill>
              </a:rPr>
              <a:t>其他直接</a:t>
            </a:r>
            <a:r>
              <a:rPr lang="en-US" altLang="zh-CN" sz="1400">
                <a:solidFill>
                  <a:srgbClr val="00B0F0"/>
                </a:solidFill>
              </a:rPr>
              <a:t> </a:t>
            </a:r>
            <a:r>
              <a:rPr lang="zh-CN" altLang="en-US" sz="1400">
                <a:solidFill>
                  <a:srgbClr val="00B0F0"/>
                </a:solidFill>
              </a:rPr>
              <a:t>和</a:t>
            </a:r>
            <a:r>
              <a:rPr lang="en-US" altLang="zh-CN" sz="1400">
                <a:solidFill>
                  <a:srgbClr val="00B0F0"/>
                </a:solidFill>
              </a:rPr>
              <a:t> </a:t>
            </a:r>
            <a:r>
              <a:rPr lang="zh-CN" altLang="en-US" sz="1400">
                <a:solidFill>
                  <a:srgbClr val="00B0F0"/>
                </a:solidFill>
              </a:rPr>
              <a:t>间接费用，收款，付款，现金，银行日记账</a:t>
            </a:r>
          </a:p>
        </p:txBody>
      </p:sp>
      <p:sp>
        <p:nvSpPr>
          <p:cNvPr id="3" name="椭圆形标注 2"/>
          <p:cNvSpPr/>
          <p:nvPr>
            <p:custDataLst>
              <p:tags r:id="rId2"/>
            </p:custDataLst>
          </p:nvPr>
        </p:nvSpPr>
        <p:spPr>
          <a:xfrm>
            <a:off x="640518" y="2890211"/>
            <a:ext cx="632956" cy="550012"/>
          </a:xfrm>
          <a:prstGeom prst="wedgeEllipseCallout">
            <a:avLst>
              <a:gd name="adj1" fmla="val 41431"/>
              <a:gd name="adj2" fmla="val 51108"/>
            </a:avLst>
          </a:prstGeom>
          <a:solidFill>
            <a:srgbClr val="00B0F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lstStyle/>
          <a:p>
            <a:pPr algn="ctr"/>
            <a:endParaRPr lang="zh-CN" altLang="en-US">
              <a:solidFill>
                <a:prstClr val="white"/>
              </a:solidFill>
            </a:endParaRPr>
          </a:p>
        </p:txBody>
      </p:sp>
      <p:sp>
        <p:nvSpPr>
          <p:cNvPr id="5" name="圆角矩形 4"/>
          <p:cNvSpPr/>
          <p:nvPr>
            <p:custDataLst>
              <p:tags r:id="rId3"/>
            </p:custDataLst>
          </p:nvPr>
        </p:nvSpPr>
        <p:spPr>
          <a:xfrm>
            <a:off x="1476938" y="2309150"/>
            <a:ext cx="2148177"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ysClr val="window" lastClr="FFFFFF"/>
                </a:solidFill>
              </a:rPr>
              <a:t>其他支出管理</a:t>
            </a:r>
          </a:p>
        </p:txBody>
      </p:sp>
      <p:sp>
        <p:nvSpPr>
          <p:cNvPr id="9" name="TextBox 35"/>
          <p:cNvSpPr txBox="1"/>
          <p:nvPr>
            <p:custDataLst>
              <p:tags r:id="rId4"/>
            </p:custDataLst>
          </p:nvPr>
        </p:nvSpPr>
        <p:spPr>
          <a:xfrm>
            <a:off x="1403350" y="2890520"/>
            <a:ext cx="2084070" cy="791210"/>
          </a:xfrm>
          <a:prstGeom prst="rect">
            <a:avLst/>
          </a:prstGeom>
          <a:noFill/>
        </p:spPr>
        <p:txBody>
          <a:bodyPr wrap="square" rtlCol="0">
            <a:noAutofit/>
          </a:bodyPr>
          <a:lstStyle/>
          <a:p>
            <a:pPr latinLnBrk="1"/>
            <a:r>
              <a:rPr lang="zh-CN" altLang="en-US" sz="1200" dirty="0">
                <a:solidFill>
                  <a:prstClr val="black"/>
                </a:solidFill>
              </a:rPr>
              <a:t>自定义支出科目</a:t>
            </a:r>
          </a:p>
          <a:p>
            <a:pPr latinLnBrk="1"/>
            <a:r>
              <a:rPr lang="zh-CN" altLang="en-US" sz="1200" dirty="0">
                <a:solidFill>
                  <a:prstClr val="black"/>
                </a:solidFill>
              </a:rPr>
              <a:t>多用于员工报销</a:t>
            </a:r>
          </a:p>
          <a:p>
            <a:pPr latinLnBrk="1"/>
            <a:r>
              <a:rPr lang="zh-CN" altLang="en-US" sz="1200" dirty="0">
                <a:solidFill>
                  <a:prstClr val="black"/>
                </a:solidFill>
              </a:rPr>
              <a:t>可冲销员工借款</a:t>
            </a:r>
          </a:p>
        </p:txBody>
      </p:sp>
      <p:sp>
        <p:nvSpPr>
          <p:cNvPr id="10" name="TextBox 35"/>
          <p:cNvSpPr txBox="1"/>
          <p:nvPr>
            <p:custDataLst>
              <p:tags r:id="rId5"/>
            </p:custDataLst>
          </p:nvPr>
        </p:nvSpPr>
        <p:spPr>
          <a:xfrm>
            <a:off x="1403112" y="4278139"/>
            <a:ext cx="2181437" cy="1044975"/>
          </a:xfrm>
          <a:prstGeom prst="rect">
            <a:avLst/>
          </a:prstGeom>
          <a:noFill/>
        </p:spPr>
        <p:txBody>
          <a:bodyPr wrap="square" rtlCol="0">
            <a:noAutofit/>
          </a:bodyPr>
          <a:lstStyle/>
          <a:p>
            <a:pPr latinLnBrk="1"/>
            <a:r>
              <a:rPr lang="zh-CN" altLang="en-US" sz="1200" dirty="0">
                <a:solidFill>
                  <a:prstClr val="black"/>
                </a:solidFill>
              </a:rPr>
              <a:t>自定义首款科目</a:t>
            </a:r>
          </a:p>
          <a:p>
            <a:pPr latinLnBrk="1"/>
            <a:r>
              <a:rPr lang="zh-CN" altLang="en-US" sz="1200" dirty="0">
                <a:solidFill>
                  <a:prstClr val="black"/>
                </a:solidFill>
              </a:rPr>
              <a:t>一般为工程回款</a:t>
            </a:r>
          </a:p>
          <a:p>
            <a:pPr latinLnBrk="1"/>
            <a:r>
              <a:rPr lang="zh-CN" altLang="en-US" sz="1200" dirty="0">
                <a:solidFill>
                  <a:prstClr val="black"/>
                </a:solidFill>
              </a:rPr>
              <a:t>保证金</a:t>
            </a:r>
          </a:p>
          <a:p>
            <a:pPr latinLnBrk="1"/>
            <a:r>
              <a:rPr lang="zh-CN" altLang="en-US" sz="1200" dirty="0">
                <a:solidFill>
                  <a:prstClr val="black"/>
                </a:solidFill>
              </a:rPr>
              <a:t>备用金等</a:t>
            </a:r>
          </a:p>
        </p:txBody>
      </p:sp>
      <p:sp>
        <p:nvSpPr>
          <p:cNvPr id="14" name="椭圆形标注 13"/>
          <p:cNvSpPr/>
          <p:nvPr>
            <p:custDataLst>
              <p:tags r:id="rId6"/>
            </p:custDataLst>
          </p:nvPr>
        </p:nvSpPr>
        <p:spPr>
          <a:xfrm>
            <a:off x="640518" y="4244634"/>
            <a:ext cx="632956" cy="550012"/>
          </a:xfrm>
          <a:prstGeom prst="wedgeEllipseCallout">
            <a:avLst>
              <a:gd name="adj1" fmla="val 41431"/>
              <a:gd name="adj2" fmla="val 51108"/>
            </a:avLst>
          </a:prstGeom>
          <a:solidFill>
            <a:srgbClr val="00B0F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lstStyle/>
          <a:p>
            <a:pPr algn="ctr"/>
            <a:endParaRPr lang="zh-CN" altLang="en-US">
              <a:solidFill>
                <a:prstClr val="white"/>
              </a:solidFill>
            </a:endParaRPr>
          </a:p>
        </p:txBody>
      </p:sp>
      <p:sp>
        <p:nvSpPr>
          <p:cNvPr id="15" name="椭圆形标注 14"/>
          <p:cNvSpPr/>
          <p:nvPr>
            <p:custDataLst>
              <p:tags r:id="rId7"/>
            </p:custDataLst>
          </p:nvPr>
        </p:nvSpPr>
        <p:spPr>
          <a:xfrm>
            <a:off x="4635765" y="2890211"/>
            <a:ext cx="632955" cy="550012"/>
          </a:xfrm>
          <a:prstGeom prst="wedgeEllipseCallout">
            <a:avLst>
              <a:gd name="adj1" fmla="val 41431"/>
              <a:gd name="adj2" fmla="val 51108"/>
            </a:avLst>
          </a:prstGeom>
          <a:solidFill>
            <a:srgbClr val="92D05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lstStyle/>
          <a:p>
            <a:pPr algn="ctr"/>
            <a:endParaRPr lang="zh-CN" altLang="en-US">
              <a:solidFill>
                <a:prstClr val="white"/>
              </a:solidFill>
            </a:endParaRPr>
          </a:p>
        </p:txBody>
      </p:sp>
      <p:sp>
        <p:nvSpPr>
          <p:cNvPr id="19" name="圆角矩形 18"/>
          <p:cNvSpPr/>
          <p:nvPr>
            <p:custDataLst>
              <p:tags r:id="rId8"/>
            </p:custDataLst>
          </p:nvPr>
        </p:nvSpPr>
        <p:spPr>
          <a:xfrm>
            <a:off x="5480419" y="2309150"/>
            <a:ext cx="2094009"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rgbClr val="0070C0"/>
                </a:solidFill>
              </a:rPr>
              <a:t>运力管理</a:t>
            </a:r>
          </a:p>
        </p:txBody>
      </p:sp>
      <p:sp>
        <p:nvSpPr>
          <p:cNvPr id="23" name="TextBox 35"/>
          <p:cNvSpPr txBox="1"/>
          <p:nvPr>
            <p:custDataLst>
              <p:tags r:id="rId9"/>
            </p:custDataLst>
          </p:nvPr>
        </p:nvSpPr>
        <p:spPr>
          <a:xfrm>
            <a:off x="5406390" y="2890520"/>
            <a:ext cx="2393950" cy="1045210"/>
          </a:xfrm>
          <a:prstGeom prst="rect">
            <a:avLst/>
          </a:prstGeom>
          <a:noFill/>
        </p:spPr>
        <p:txBody>
          <a:bodyPr wrap="square" rtlCol="0">
            <a:noAutofit/>
          </a:bodyPr>
          <a:lstStyle/>
          <a:p>
            <a:pPr latinLnBrk="1"/>
            <a:r>
              <a:rPr lang="zh-CN" altLang="en-US" sz="1200" dirty="0">
                <a:solidFill>
                  <a:prstClr val="black"/>
                </a:solidFill>
              </a:rPr>
              <a:t>运输费用</a:t>
            </a:r>
          </a:p>
          <a:p>
            <a:pPr latinLnBrk="1"/>
            <a:r>
              <a:rPr lang="zh-CN" altLang="en-US" sz="1200" dirty="0">
                <a:solidFill>
                  <a:prstClr val="black"/>
                </a:solidFill>
              </a:rPr>
              <a:t>关联供应商付款</a:t>
            </a:r>
            <a:r>
              <a:rPr lang="en-US" altLang="zh-CN" sz="1200" dirty="0">
                <a:solidFill>
                  <a:prstClr val="black"/>
                </a:solidFill>
              </a:rPr>
              <a:t>/</a:t>
            </a:r>
            <a:r>
              <a:rPr lang="zh-CN" altLang="en-US" sz="1200" dirty="0">
                <a:solidFill>
                  <a:prstClr val="black"/>
                </a:solidFill>
              </a:rPr>
              <a:t>结算</a:t>
            </a:r>
          </a:p>
        </p:txBody>
      </p:sp>
      <p:sp>
        <p:nvSpPr>
          <p:cNvPr id="37" name="TextBox 35"/>
          <p:cNvSpPr txBox="1"/>
          <p:nvPr>
            <p:custDataLst>
              <p:tags r:id="rId10"/>
            </p:custDataLst>
          </p:nvPr>
        </p:nvSpPr>
        <p:spPr>
          <a:xfrm>
            <a:off x="5406594" y="4278139"/>
            <a:ext cx="2150805" cy="1044975"/>
          </a:xfrm>
          <a:prstGeom prst="rect">
            <a:avLst/>
          </a:prstGeom>
          <a:noFill/>
        </p:spPr>
        <p:txBody>
          <a:bodyPr wrap="square" rtlCol="0">
            <a:noAutofit/>
          </a:bodyPr>
          <a:lstStyle/>
          <a:p>
            <a:pPr latinLnBrk="1"/>
            <a:r>
              <a:rPr lang="zh-CN" altLang="en-US" sz="1200" dirty="0">
                <a:solidFill>
                  <a:prstClr val="black"/>
                </a:solidFill>
              </a:rPr>
              <a:t>现金月统计，日统计</a:t>
            </a:r>
          </a:p>
          <a:p>
            <a:pPr latinLnBrk="1"/>
            <a:r>
              <a:rPr lang="zh-CN" altLang="en-US" sz="1200" dirty="0">
                <a:solidFill>
                  <a:prstClr val="black"/>
                </a:solidFill>
              </a:rPr>
              <a:t>日统计明细</a:t>
            </a:r>
          </a:p>
          <a:p>
            <a:pPr latinLnBrk="1"/>
            <a:r>
              <a:rPr lang="zh-CN" altLang="en-US" sz="1200" dirty="0">
                <a:solidFill>
                  <a:prstClr val="black"/>
                </a:solidFill>
                <a:sym typeface="+mn-ea"/>
              </a:rPr>
              <a:t>银行账月统计，日统计</a:t>
            </a:r>
            <a:endParaRPr lang="zh-CN" altLang="en-US" sz="1200" dirty="0">
              <a:solidFill>
                <a:prstClr val="black"/>
              </a:solidFill>
            </a:endParaRPr>
          </a:p>
          <a:p>
            <a:pPr latinLnBrk="1"/>
            <a:r>
              <a:rPr lang="zh-CN" altLang="en-US" sz="1200" dirty="0">
                <a:solidFill>
                  <a:prstClr val="black"/>
                </a:solidFill>
                <a:sym typeface="+mn-ea"/>
              </a:rPr>
              <a:t>日统计明细</a:t>
            </a:r>
            <a:endParaRPr lang="zh-CN" altLang="en-US" sz="1200" dirty="0">
              <a:solidFill>
                <a:prstClr val="black"/>
              </a:solidFill>
            </a:endParaRPr>
          </a:p>
          <a:p>
            <a:pPr latinLnBrk="1"/>
            <a:endParaRPr lang="zh-CN" altLang="en-US" sz="1200" dirty="0">
              <a:solidFill>
                <a:prstClr val="black"/>
              </a:solidFill>
            </a:endParaRPr>
          </a:p>
        </p:txBody>
      </p:sp>
      <p:sp>
        <p:nvSpPr>
          <p:cNvPr id="38" name="椭圆形标注 37"/>
          <p:cNvSpPr/>
          <p:nvPr>
            <p:custDataLst>
              <p:tags r:id="rId11"/>
            </p:custDataLst>
          </p:nvPr>
        </p:nvSpPr>
        <p:spPr>
          <a:xfrm>
            <a:off x="4635765" y="4244634"/>
            <a:ext cx="632955" cy="550012"/>
          </a:xfrm>
          <a:prstGeom prst="wedgeEllipseCallout">
            <a:avLst>
              <a:gd name="adj1" fmla="val 41431"/>
              <a:gd name="adj2" fmla="val 51108"/>
            </a:avLst>
          </a:prstGeom>
          <a:solidFill>
            <a:srgbClr val="92D05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lstStyle/>
          <a:p>
            <a:pPr algn="ctr"/>
            <a:endParaRPr lang="zh-CN" altLang="en-US">
              <a:solidFill>
                <a:prstClr val="white"/>
              </a:solidFill>
            </a:endParaRPr>
          </a:p>
        </p:txBody>
      </p:sp>
      <p:sp>
        <p:nvSpPr>
          <p:cNvPr id="39" name="椭圆形标注 38"/>
          <p:cNvSpPr/>
          <p:nvPr>
            <p:custDataLst>
              <p:tags r:id="rId12"/>
            </p:custDataLst>
          </p:nvPr>
        </p:nvSpPr>
        <p:spPr>
          <a:xfrm>
            <a:off x="8631011" y="2902171"/>
            <a:ext cx="632954" cy="550012"/>
          </a:xfrm>
          <a:prstGeom prst="wedgeEllipseCallout">
            <a:avLst>
              <a:gd name="adj1" fmla="val 41431"/>
              <a:gd name="adj2" fmla="val 51108"/>
            </a:avLst>
          </a:prstGeom>
          <a:solidFill>
            <a:srgbClr val="FFC00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lstStyle/>
          <a:p>
            <a:pPr algn="ctr"/>
            <a:endParaRPr lang="zh-CN" altLang="en-US">
              <a:solidFill>
                <a:prstClr val="white"/>
              </a:solidFill>
            </a:endParaRPr>
          </a:p>
        </p:txBody>
      </p:sp>
      <p:sp>
        <p:nvSpPr>
          <p:cNvPr id="40" name="圆角矩形 39"/>
          <p:cNvSpPr/>
          <p:nvPr>
            <p:custDataLst>
              <p:tags r:id="rId13"/>
            </p:custDataLst>
          </p:nvPr>
        </p:nvSpPr>
        <p:spPr>
          <a:xfrm>
            <a:off x="9475665" y="2321110"/>
            <a:ext cx="2086023"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rgbClr val="0070C0"/>
                </a:solidFill>
              </a:rPr>
              <a:t>发票管理</a:t>
            </a:r>
          </a:p>
        </p:txBody>
      </p:sp>
      <p:sp>
        <p:nvSpPr>
          <p:cNvPr id="41" name="TextBox 35"/>
          <p:cNvSpPr txBox="1"/>
          <p:nvPr>
            <p:custDataLst>
              <p:tags r:id="rId14"/>
            </p:custDataLst>
          </p:nvPr>
        </p:nvSpPr>
        <p:spPr>
          <a:xfrm>
            <a:off x="9410580" y="2914131"/>
            <a:ext cx="2142602" cy="1033015"/>
          </a:xfrm>
          <a:prstGeom prst="rect">
            <a:avLst/>
          </a:prstGeom>
          <a:noFill/>
        </p:spPr>
        <p:txBody>
          <a:bodyPr wrap="square" rtlCol="0">
            <a:noAutofit/>
          </a:bodyPr>
          <a:lstStyle/>
          <a:p>
            <a:pPr latinLnBrk="1"/>
            <a:r>
              <a:rPr lang="zh-CN" altLang="en-US" sz="1200" dirty="0">
                <a:solidFill>
                  <a:prstClr val="black"/>
                </a:solidFill>
              </a:rPr>
              <a:t>统一添加发票，对方单位，类别，票据类型，自动计算发票金额，可抵扣税款及应缴税金</a:t>
            </a:r>
          </a:p>
        </p:txBody>
      </p:sp>
      <p:sp>
        <p:nvSpPr>
          <p:cNvPr id="42" name="TextBox 35"/>
          <p:cNvSpPr txBox="1"/>
          <p:nvPr>
            <p:custDataLst>
              <p:tags r:id="rId15"/>
            </p:custDataLst>
          </p:nvPr>
        </p:nvSpPr>
        <p:spPr>
          <a:xfrm>
            <a:off x="9410580" y="4290099"/>
            <a:ext cx="2142602" cy="1033015"/>
          </a:xfrm>
          <a:prstGeom prst="rect">
            <a:avLst/>
          </a:prstGeom>
          <a:noFill/>
        </p:spPr>
        <p:txBody>
          <a:bodyPr wrap="square" rtlCol="0">
            <a:noAutofit/>
          </a:bodyPr>
          <a:lstStyle/>
          <a:p>
            <a:pPr latinLnBrk="1"/>
            <a:r>
              <a:rPr lang="zh-CN" altLang="en-US" sz="1200" dirty="0">
                <a:solidFill>
                  <a:prstClr val="black"/>
                </a:solidFill>
              </a:rPr>
              <a:t>可设置实时消息兑付提醒</a:t>
            </a:r>
          </a:p>
          <a:p>
            <a:pPr latinLnBrk="1"/>
            <a:r>
              <a:rPr lang="zh-CN" altLang="en-US" sz="1200" dirty="0">
                <a:solidFill>
                  <a:prstClr val="black"/>
                </a:solidFill>
              </a:rPr>
              <a:t>软件内员工提醒</a:t>
            </a:r>
          </a:p>
        </p:txBody>
      </p:sp>
      <p:sp>
        <p:nvSpPr>
          <p:cNvPr id="43" name="椭圆形标注 42"/>
          <p:cNvSpPr/>
          <p:nvPr>
            <p:custDataLst>
              <p:tags r:id="rId16"/>
            </p:custDataLst>
          </p:nvPr>
        </p:nvSpPr>
        <p:spPr>
          <a:xfrm>
            <a:off x="8631011" y="4256594"/>
            <a:ext cx="632954" cy="550012"/>
          </a:xfrm>
          <a:prstGeom prst="wedgeEllipseCallout">
            <a:avLst>
              <a:gd name="adj1" fmla="val 41431"/>
              <a:gd name="adj2" fmla="val 51108"/>
            </a:avLst>
          </a:prstGeom>
          <a:solidFill>
            <a:srgbClr val="FFC00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lstStyle/>
          <a:p>
            <a:pPr algn="ctr"/>
            <a:endParaRPr lang="zh-CN" altLang="en-US">
              <a:solidFill>
                <a:prstClr val="white"/>
              </a:solidFill>
            </a:endParaRPr>
          </a:p>
        </p:txBody>
      </p:sp>
      <p:sp>
        <p:nvSpPr>
          <p:cNvPr id="45" name="圆角矩形 44"/>
          <p:cNvSpPr/>
          <p:nvPr>
            <p:custDataLst>
              <p:tags r:id="rId17"/>
            </p:custDataLst>
          </p:nvPr>
        </p:nvSpPr>
        <p:spPr>
          <a:xfrm>
            <a:off x="1476938" y="3704880"/>
            <a:ext cx="2148177"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ysClr val="window" lastClr="FFFFFF"/>
                </a:solidFill>
              </a:rPr>
              <a:t>收款管理</a:t>
            </a:r>
          </a:p>
        </p:txBody>
      </p:sp>
      <p:sp>
        <p:nvSpPr>
          <p:cNvPr id="46" name="圆角矩形 45"/>
          <p:cNvSpPr/>
          <p:nvPr>
            <p:custDataLst>
              <p:tags r:id="rId18"/>
            </p:custDataLst>
          </p:nvPr>
        </p:nvSpPr>
        <p:spPr>
          <a:xfrm>
            <a:off x="5443783" y="3682655"/>
            <a:ext cx="2148177"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rgbClr val="0070C0"/>
                </a:solidFill>
              </a:rPr>
              <a:t>现金</a:t>
            </a:r>
            <a:r>
              <a:rPr lang="en-US" altLang="zh-CN" b="1" dirty="0">
                <a:solidFill>
                  <a:srgbClr val="0070C0"/>
                </a:solidFill>
              </a:rPr>
              <a:t>/</a:t>
            </a:r>
            <a:r>
              <a:rPr lang="zh-CN" altLang="en-US" b="1" dirty="0">
                <a:solidFill>
                  <a:srgbClr val="0070C0"/>
                </a:solidFill>
              </a:rPr>
              <a:t>银行日记账</a:t>
            </a:r>
          </a:p>
        </p:txBody>
      </p:sp>
      <p:sp>
        <p:nvSpPr>
          <p:cNvPr id="47" name="圆角矩形 46"/>
          <p:cNvSpPr/>
          <p:nvPr>
            <p:custDataLst>
              <p:tags r:id="rId19"/>
            </p:custDataLst>
          </p:nvPr>
        </p:nvSpPr>
        <p:spPr>
          <a:xfrm>
            <a:off x="9475398" y="3792510"/>
            <a:ext cx="2148177"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rgbClr val="0070C0"/>
                </a:solidFill>
              </a:rPr>
              <a:t>汇票管理</a:t>
            </a:r>
          </a:p>
        </p:txBody>
      </p:sp>
      <p:sp>
        <p:nvSpPr>
          <p:cNvPr id="48" name="圆角矩形 47"/>
          <p:cNvSpPr/>
          <p:nvPr>
            <p:custDataLst>
              <p:tags r:id="rId20"/>
            </p:custDataLst>
          </p:nvPr>
        </p:nvSpPr>
        <p:spPr>
          <a:xfrm>
            <a:off x="1476938" y="2288195"/>
            <a:ext cx="2148177"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ysClr val="window" lastClr="FFFFFF"/>
                </a:solidFill>
              </a:rPr>
              <a:t>其他支出管理</a:t>
            </a:r>
          </a:p>
        </p:txBody>
      </p:sp>
      <p:sp>
        <p:nvSpPr>
          <p:cNvPr id="49" name="圆角矩形 48"/>
          <p:cNvSpPr/>
          <p:nvPr>
            <p:custDataLst>
              <p:tags r:id="rId21"/>
            </p:custDataLst>
          </p:nvPr>
        </p:nvSpPr>
        <p:spPr>
          <a:xfrm>
            <a:off x="1476938" y="3683925"/>
            <a:ext cx="2148177"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ysClr val="window" lastClr="FFFFFF"/>
                </a:solidFill>
              </a:rPr>
              <a:t>收款管理</a:t>
            </a:r>
          </a:p>
        </p:txBody>
      </p:sp>
      <p:sp>
        <p:nvSpPr>
          <p:cNvPr id="50" name="圆角矩形 49"/>
          <p:cNvSpPr/>
          <p:nvPr>
            <p:custDataLst>
              <p:tags r:id="rId22"/>
            </p:custDataLst>
          </p:nvPr>
        </p:nvSpPr>
        <p:spPr>
          <a:xfrm>
            <a:off x="1476938" y="2288195"/>
            <a:ext cx="2148177"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rgbClr val="0070C0"/>
                </a:solidFill>
              </a:rPr>
              <a:t>其他支出管理</a:t>
            </a:r>
          </a:p>
        </p:txBody>
      </p:sp>
      <p:sp>
        <p:nvSpPr>
          <p:cNvPr id="51" name="圆角矩形 50"/>
          <p:cNvSpPr/>
          <p:nvPr>
            <p:custDataLst>
              <p:tags r:id="rId23"/>
            </p:custDataLst>
          </p:nvPr>
        </p:nvSpPr>
        <p:spPr>
          <a:xfrm>
            <a:off x="1476938" y="3683925"/>
            <a:ext cx="2148177"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r>
              <a:rPr lang="zh-CN" altLang="en-US" b="1" dirty="0">
                <a:solidFill>
                  <a:srgbClr val="0070C0"/>
                </a:solidFill>
              </a:rPr>
              <a:t>收款管理</a:t>
            </a:r>
          </a:p>
        </p:txBody>
      </p:sp>
      <p:sp>
        <p:nvSpPr>
          <p:cNvPr id="2" name="文本框 1"/>
          <p:cNvSpPr txBox="1"/>
          <p:nvPr/>
        </p:nvSpPr>
        <p:spPr>
          <a:xfrm>
            <a:off x="799465" y="2981325"/>
            <a:ext cx="314960" cy="368300"/>
          </a:xfrm>
          <a:prstGeom prst="rect">
            <a:avLst/>
          </a:prstGeom>
          <a:noFill/>
        </p:spPr>
        <p:txBody>
          <a:bodyPr wrap="none" rtlCol="0">
            <a:spAutoFit/>
          </a:bodyPr>
          <a:lstStyle/>
          <a:p>
            <a:r>
              <a:rPr lang="en-US" altLang="zh-CN"/>
              <a:t>A</a:t>
            </a:r>
          </a:p>
        </p:txBody>
      </p:sp>
      <p:sp>
        <p:nvSpPr>
          <p:cNvPr id="4" name="文本框 3"/>
          <p:cNvSpPr txBox="1"/>
          <p:nvPr/>
        </p:nvSpPr>
        <p:spPr>
          <a:xfrm>
            <a:off x="4794885" y="2993390"/>
            <a:ext cx="307340" cy="368300"/>
          </a:xfrm>
          <a:prstGeom prst="rect">
            <a:avLst/>
          </a:prstGeom>
          <a:noFill/>
        </p:spPr>
        <p:txBody>
          <a:bodyPr wrap="none" rtlCol="0">
            <a:spAutoFit/>
          </a:bodyPr>
          <a:lstStyle/>
          <a:p>
            <a:r>
              <a:rPr lang="en-US" altLang="zh-CN"/>
              <a:t>B</a:t>
            </a:r>
          </a:p>
        </p:txBody>
      </p:sp>
      <p:sp>
        <p:nvSpPr>
          <p:cNvPr id="6" name="文本框 5"/>
          <p:cNvSpPr txBox="1"/>
          <p:nvPr/>
        </p:nvSpPr>
        <p:spPr>
          <a:xfrm>
            <a:off x="8790305" y="2993390"/>
            <a:ext cx="304800" cy="368300"/>
          </a:xfrm>
          <a:prstGeom prst="rect">
            <a:avLst/>
          </a:prstGeom>
          <a:noFill/>
        </p:spPr>
        <p:txBody>
          <a:bodyPr wrap="none" rtlCol="0">
            <a:spAutoFit/>
          </a:bodyPr>
          <a:lstStyle/>
          <a:p>
            <a:r>
              <a:rPr lang="en-US" altLang="zh-CN"/>
              <a:t>C</a:t>
            </a:r>
          </a:p>
        </p:txBody>
      </p:sp>
      <p:sp>
        <p:nvSpPr>
          <p:cNvPr id="7" name="文本框 6"/>
          <p:cNvSpPr txBox="1"/>
          <p:nvPr/>
        </p:nvSpPr>
        <p:spPr>
          <a:xfrm>
            <a:off x="799465" y="4335145"/>
            <a:ext cx="323215" cy="368300"/>
          </a:xfrm>
          <a:prstGeom prst="rect">
            <a:avLst/>
          </a:prstGeom>
          <a:noFill/>
        </p:spPr>
        <p:txBody>
          <a:bodyPr wrap="none" rtlCol="0">
            <a:spAutoFit/>
          </a:bodyPr>
          <a:lstStyle/>
          <a:p>
            <a:r>
              <a:rPr lang="en-US" altLang="zh-CN"/>
              <a:t>D</a:t>
            </a:r>
          </a:p>
        </p:txBody>
      </p:sp>
      <p:sp>
        <p:nvSpPr>
          <p:cNvPr id="11" name="文本框 10"/>
          <p:cNvSpPr txBox="1"/>
          <p:nvPr/>
        </p:nvSpPr>
        <p:spPr>
          <a:xfrm>
            <a:off x="4794885" y="4347210"/>
            <a:ext cx="294640" cy="368300"/>
          </a:xfrm>
          <a:prstGeom prst="rect">
            <a:avLst/>
          </a:prstGeom>
          <a:noFill/>
        </p:spPr>
        <p:txBody>
          <a:bodyPr wrap="none" rtlCol="0">
            <a:spAutoFit/>
          </a:bodyPr>
          <a:lstStyle/>
          <a:p>
            <a:r>
              <a:rPr lang="en-US" altLang="zh-CN"/>
              <a:t>E</a:t>
            </a:r>
          </a:p>
        </p:txBody>
      </p:sp>
      <p:sp>
        <p:nvSpPr>
          <p:cNvPr id="12" name="文本框 11"/>
          <p:cNvSpPr txBox="1"/>
          <p:nvPr/>
        </p:nvSpPr>
        <p:spPr>
          <a:xfrm>
            <a:off x="8790305" y="4347210"/>
            <a:ext cx="287655" cy="368300"/>
          </a:xfrm>
          <a:prstGeom prst="rect">
            <a:avLst/>
          </a:prstGeom>
          <a:noFill/>
        </p:spPr>
        <p:txBody>
          <a:bodyPr wrap="none" rtlCol="0">
            <a:spAutoFit/>
          </a:bodyPr>
          <a:lstStyle/>
          <a:p>
            <a:r>
              <a:rPr lang="en-US" altLang="zh-CN"/>
              <a:t>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ppt_x"/>
                                          </p:val>
                                        </p:tav>
                                        <p:tav tm="100000">
                                          <p:val>
                                            <p:strVal val="#ppt_x"/>
                                          </p:val>
                                        </p:tav>
                                      </p:tavLst>
                                    </p:anim>
                                    <p:anim calcmode="lin" valueType="num">
                                      <p:cBhvr additive="base">
                                        <p:cTn id="40" dur="500" fill="hold"/>
                                        <p:tgtEl>
                                          <p:spTgt spid="3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ppt_x"/>
                                          </p:val>
                                        </p:tav>
                                        <p:tav tm="100000">
                                          <p:val>
                                            <p:strVal val="#ppt_x"/>
                                          </p:val>
                                        </p:tav>
                                      </p:tavLst>
                                    </p:anim>
                                    <p:anim calcmode="lin" valueType="num">
                                      <p:cBhvr additive="base">
                                        <p:cTn id="44" dur="500" fill="hold"/>
                                        <p:tgtEl>
                                          <p:spTgt spid="3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ppt_x"/>
                                          </p:val>
                                        </p:tav>
                                        <p:tav tm="100000">
                                          <p:val>
                                            <p:strVal val="#ppt_x"/>
                                          </p:val>
                                        </p:tav>
                                      </p:tavLst>
                                    </p:anim>
                                    <p:anim calcmode="lin" valueType="num">
                                      <p:cBhvr additive="base">
                                        <p:cTn id="48" dur="500" fill="hold"/>
                                        <p:tgtEl>
                                          <p:spTgt spid="3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ppt_x"/>
                                          </p:val>
                                        </p:tav>
                                        <p:tav tm="100000">
                                          <p:val>
                                            <p:strVal val="#ppt_x"/>
                                          </p:val>
                                        </p:tav>
                                      </p:tavLst>
                                    </p:anim>
                                    <p:anim calcmode="lin" valueType="num">
                                      <p:cBhvr additive="base">
                                        <p:cTn id="56" dur="500" fill="hold"/>
                                        <p:tgtEl>
                                          <p:spTgt spid="41"/>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500" fill="hold"/>
                                        <p:tgtEl>
                                          <p:spTgt spid="42"/>
                                        </p:tgtEl>
                                        <p:attrNameLst>
                                          <p:attrName>ppt_x</p:attrName>
                                        </p:attrNameLst>
                                      </p:cBhvr>
                                      <p:tavLst>
                                        <p:tav tm="0">
                                          <p:val>
                                            <p:strVal val="#ppt_x"/>
                                          </p:val>
                                        </p:tav>
                                        <p:tav tm="100000">
                                          <p:val>
                                            <p:strVal val="#ppt_x"/>
                                          </p:val>
                                        </p:tav>
                                      </p:tavLst>
                                    </p:anim>
                                    <p:anim calcmode="lin" valueType="num">
                                      <p:cBhvr additive="base">
                                        <p:cTn id="60" dur="500" fill="hold"/>
                                        <p:tgtEl>
                                          <p:spTgt spid="4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additive="base">
                                        <p:cTn id="63" dur="500" fill="hold"/>
                                        <p:tgtEl>
                                          <p:spTgt spid="43"/>
                                        </p:tgtEl>
                                        <p:attrNameLst>
                                          <p:attrName>ppt_x</p:attrName>
                                        </p:attrNameLst>
                                      </p:cBhvr>
                                      <p:tavLst>
                                        <p:tav tm="0">
                                          <p:val>
                                            <p:strVal val="#ppt_x"/>
                                          </p:val>
                                        </p:tav>
                                        <p:tav tm="100000">
                                          <p:val>
                                            <p:strVal val="#ppt_x"/>
                                          </p:val>
                                        </p:tav>
                                      </p:tavLst>
                                    </p:anim>
                                    <p:anim calcmode="lin" valueType="num">
                                      <p:cBhvr additive="base">
                                        <p:cTn id="64" dur="500" fill="hold"/>
                                        <p:tgtEl>
                                          <p:spTgt spid="4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500" fill="hold"/>
                                        <p:tgtEl>
                                          <p:spTgt spid="45"/>
                                        </p:tgtEl>
                                        <p:attrNameLst>
                                          <p:attrName>ppt_x</p:attrName>
                                        </p:attrNameLst>
                                      </p:cBhvr>
                                      <p:tavLst>
                                        <p:tav tm="0">
                                          <p:val>
                                            <p:strVal val="#ppt_x"/>
                                          </p:val>
                                        </p:tav>
                                        <p:tav tm="100000">
                                          <p:val>
                                            <p:strVal val="#ppt_x"/>
                                          </p:val>
                                        </p:tav>
                                      </p:tavLst>
                                    </p:anim>
                                    <p:anim calcmode="lin" valueType="num">
                                      <p:cBhvr additive="base">
                                        <p:cTn id="68" dur="500" fill="hold"/>
                                        <p:tgtEl>
                                          <p:spTgt spid="4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additive="base">
                                        <p:cTn id="71" dur="500" fill="hold"/>
                                        <p:tgtEl>
                                          <p:spTgt spid="46"/>
                                        </p:tgtEl>
                                        <p:attrNameLst>
                                          <p:attrName>ppt_x</p:attrName>
                                        </p:attrNameLst>
                                      </p:cBhvr>
                                      <p:tavLst>
                                        <p:tav tm="0">
                                          <p:val>
                                            <p:strVal val="#ppt_x"/>
                                          </p:val>
                                        </p:tav>
                                        <p:tav tm="100000">
                                          <p:val>
                                            <p:strVal val="#ppt_x"/>
                                          </p:val>
                                        </p:tav>
                                      </p:tavLst>
                                    </p:anim>
                                    <p:anim calcmode="lin" valueType="num">
                                      <p:cBhvr additive="base">
                                        <p:cTn id="72" dur="500" fill="hold"/>
                                        <p:tgtEl>
                                          <p:spTgt spid="46"/>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ppt_x"/>
                                          </p:val>
                                        </p:tav>
                                        <p:tav tm="100000">
                                          <p:val>
                                            <p:strVal val="#ppt_x"/>
                                          </p:val>
                                        </p:tav>
                                      </p:tavLst>
                                    </p:anim>
                                    <p:anim calcmode="lin" valueType="num">
                                      <p:cBhvr additive="base">
                                        <p:cTn id="76" dur="500" fill="hold"/>
                                        <p:tgtEl>
                                          <p:spTgt spid="47"/>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fill="hold"/>
                                        <p:tgtEl>
                                          <p:spTgt spid="48"/>
                                        </p:tgtEl>
                                        <p:attrNameLst>
                                          <p:attrName>ppt_x</p:attrName>
                                        </p:attrNameLst>
                                      </p:cBhvr>
                                      <p:tavLst>
                                        <p:tav tm="0">
                                          <p:val>
                                            <p:strVal val="#ppt_x"/>
                                          </p:val>
                                        </p:tav>
                                        <p:tav tm="100000">
                                          <p:val>
                                            <p:strVal val="#ppt_x"/>
                                          </p:val>
                                        </p:tav>
                                      </p:tavLst>
                                    </p:anim>
                                    <p:anim calcmode="lin" valueType="num">
                                      <p:cBhvr additive="base">
                                        <p:cTn id="80" dur="500" fill="hold"/>
                                        <p:tgtEl>
                                          <p:spTgt spid="48"/>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9"/>
                                        </p:tgtEl>
                                        <p:attrNameLst>
                                          <p:attrName>style.visibility</p:attrName>
                                        </p:attrNameLst>
                                      </p:cBhvr>
                                      <p:to>
                                        <p:strVal val="visible"/>
                                      </p:to>
                                    </p:set>
                                    <p:anim calcmode="lin" valueType="num">
                                      <p:cBhvr additive="base">
                                        <p:cTn id="83" dur="500" fill="hold"/>
                                        <p:tgtEl>
                                          <p:spTgt spid="49"/>
                                        </p:tgtEl>
                                        <p:attrNameLst>
                                          <p:attrName>ppt_x</p:attrName>
                                        </p:attrNameLst>
                                      </p:cBhvr>
                                      <p:tavLst>
                                        <p:tav tm="0">
                                          <p:val>
                                            <p:strVal val="#ppt_x"/>
                                          </p:val>
                                        </p:tav>
                                        <p:tav tm="100000">
                                          <p:val>
                                            <p:strVal val="#ppt_x"/>
                                          </p:val>
                                        </p:tav>
                                      </p:tavLst>
                                    </p:anim>
                                    <p:anim calcmode="lin" valueType="num">
                                      <p:cBhvr additive="base">
                                        <p:cTn id="84" dur="500" fill="hold"/>
                                        <p:tgtEl>
                                          <p:spTgt spid="49"/>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50"/>
                                        </p:tgtEl>
                                        <p:attrNameLst>
                                          <p:attrName>style.visibility</p:attrName>
                                        </p:attrNameLst>
                                      </p:cBhvr>
                                      <p:to>
                                        <p:strVal val="visible"/>
                                      </p:to>
                                    </p:set>
                                    <p:anim calcmode="lin" valueType="num">
                                      <p:cBhvr additive="base">
                                        <p:cTn id="87" dur="500" fill="hold"/>
                                        <p:tgtEl>
                                          <p:spTgt spid="50"/>
                                        </p:tgtEl>
                                        <p:attrNameLst>
                                          <p:attrName>ppt_x</p:attrName>
                                        </p:attrNameLst>
                                      </p:cBhvr>
                                      <p:tavLst>
                                        <p:tav tm="0">
                                          <p:val>
                                            <p:strVal val="#ppt_x"/>
                                          </p:val>
                                        </p:tav>
                                        <p:tav tm="100000">
                                          <p:val>
                                            <p:strVal val="#ppt_x"/>
                                          </p:val>
                                        </p:tav>
                                      </p:tavLst>
                                    </p:anim>
                                    <p:anim calcmode="lin" valueType="num">
                                      <p:cBhvr additive="base">
                                        <p:cTn id="88" dur="500" fill="hold"/>
                                        <p:tgtEl>
                                          <p:spTgt spid="50"/>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51"/>
                                        </p:tgtEl>
                                        <p:attrNameLst>
                                          <p:attrName>style.visibility</p:attrName>
                                        </p:attrNameLst>
                                      </p:cBhvr>
                                      <p:to>
                                        <p:strVal val="visible"/>
                                      </p:to>
                                    </p:set>
                                    <p:anim calcmode="lin" valueType="num">
                                      <p:cBhvr additive="base">
                                        <p:cTn id="91" dur="500" fill="hold"/>
                                        <p:tgtEl>
                                          <p:spTgt spid="51"/>
                                        </p:tgtEl>
                                        <p:attrNameLst>
                                          <p:attrName>ppt_x</p:attrName>
                                        </p:attrNameLst>
                                      </p:cBhvr>
                                      <p:tavLst>
                                        <p:tav tm="0">
                                          <p:val>
                                            <p:strVal val="#ppt_x"/>
                                          </p:val>
                                        </p:tav>
                                        <p:tav tm="100000">
                                          <p:val>
                                            <p:strVal val="#ppt_x"/>
                                          </p:val>
                                        </p:tav>
                                      </p:tavLst>
                                    </p:anim>
                                    <p:anim calcmode="lin" valueType="num">
                                      <p:cBhvr additive="base">
                                        <p:cTn id="92" dur="500" fill="hold"/>
                                        <p:tgtEl>
                                          <p:spTgt spid="51"/>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2"/>
                                        </p:tgtEl>
                                        <p:attrNameLst>
                                          <p:attrName>style.visibility</p:attrName>
                                        </p:attrNameLst>
                                      </p:cBhvr>
                                      <p:to>
                                        <p:strVal val="visible"/>
                                      </p:to>
                                    </p:set>
                                    <p:anim calcmode="lin" valueType="num">
                                      <p:cBhvr additive="base">
                                        <p:cTn id="95" dur="500" fill="hold"/>
                                        <p:tgtEl>
                                          <p:spTgt spid="2"/>
                                        </p:tgtEl>
                                        <p:attrNameLst>
                                          <p:attrName>ppt_x</p:attrName>
                                        </p:attrNameLst>
                                      </p:cBhvr>
                                      <p:tavLst>
                                        <p:tav tm="0">
                                          <p:val>
                                            <p:strVal val="#ppt_x"/>
                                          </p:val>
                                        </p:tav>
                                        <p:tav tm="100000">
                                          <p:val>
                                            <p:strVal val="#ppt_x"/>
                                          </p:val>
                                        </p:tav>
                                      </p:tavLst>
                                    </p:anim>
                                    <p:anim calcmode="lin" valueType="num">
                                      <p:cBhvr additive="base">
                                        <p:cTn id="96" dur="500" fill="hold"/>
                                        <p:tgtEl>
                                          <p:spTgt spid="2"/>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4"/>
                                        </p:tgtEl>
                                        <p:attrNameLst>
                                          <p:attrName>style.visibility</p:attrName>
                                        </p:attrNameLst>
                                      </p:cBhvr>
                                      <p:to>
                                        <p:strVal val="visible"/>
                                      </p:to>
                                    </p:set>
                                    <p:anim calcmode="lin" valueType="num">
                                      <p:cBhvr additive="base">
                                        <p:cTn id="99" dur="500" fill="hold"/>
                                        <p:tgtEl>
                                          <p:spTgt spid="4"/>
                                        </p:tgtEl>
                                        <p:attrNameLst>
                                          <p:attrName>ppt_x</p:attrName>
                                        </p:attrNameLst>
                                      </p:cBhvr>
                                      <p:tavLst>
                                        <p:tav tm="0">
                                          <p:val>
                                            <p:strVal val="#ppt_x"/>
                                          </p:val>
                                        </p:tav>
                                        <p:tav tm="100000">
                                          <p:val>
                                            <p:strVal val="#ppt_x"/>
                                          </p:val>
                                        </p:tav>
                                      </p:tavLst>
                                    </p:anim>
                                    <p:anim calcmode="lin" valueType="num">
                                      <p:cBhvr additive="base">
                                        <p:cTn id="100" dur="500" fill="hold"/>
                                        <p:tgtEl>
                                          <p:spTgt spid="4"/>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6"/>
                                        </p:tgtEl>
                                        <p:attrNameLst>
                                          <p:attrName>style.visibility</p:attrName>
                                        </p:attrNameLst>
                                      </p:cBhvr>
                                      <p:to>
                                        <p:strVal val="visible"/>
                                      </p:to>
                                    </p:set>
                                    <p:anim calcmode="lin" valueType="num">
                                      <p:cBhvr additive="base">
                                        <p:cTn id="103" dur="500" fill="hold"/>
                                        <p:tgtEl>
                                          <p:spTgt spid="6"/>
                                        </p:tgtEl>
                                        <p:attrNameLst>
                                          <p:attrName>ppt_x</p:attrName>
                                        </p:attrNameLst>
                                      </p:cBhvr>
                                      <p:tavLst>
                                        <p:tav tm="0">
                                          <p:val>
                                            <p:strVal val="#ppt_x"/>
                                          </p:val>
                                        </p:tav>
                                        <p:tav tm="100000">
                                          <p:val>
                                            <p:strVal val="#ppt_x"/>
                                          </p:val>
                                        </p:tav>
                                      </p:tavLst>
                                    </p:anim>
                                    <p:anim calcmode="lin" valueType="num">
                                      <p:cBhvr additive="base">
                                        <p:cTn id="104" dur="500" fill="hold"/>
                                        <p:tgtEl>
                                          <p:spTgt spid="6"/>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7"/>
                                        </p:tgtEl>
                                        <p:attrNameLst>
                                          <p:attrName>style.visibility</p:attrName>
                                        </p:attrNameLst>
                                      </p:cBhvr>
                                      <p:to>
                                        <p:strVal val="visible"/>
                                      </p:to>
                                    </p:set>
                                    <p:anim calcmode="lin" valueType="num">
                                      <p:cBhvr additive="base">
                                        <p:cTn id="107" dur="500" fill="hold"/>
                                        <p:tgtEl>
                                          <p:spTgt spid="7"/>
                                        </p:tgtEl>
                                        <p:attrNameLst>
                                          <p:attrName>ppt_x</p:attrName>
                                        </p:attrNameLst>
                                      </p:cBhvr>
                                      <p:tavLst>
                                        <p:tav tm="0">
                                          <p:val>
                                            <p:strVal val="#ppt_x"/>
                                          </p:val>
                                        </p:tav>
                                        <p:tav tm="100000">
                                          <p:val>
                                            <p:strVal val="#ppt_x"/>
                                          </p:val>
                                        </p:tav>
                                      </p:tavLst>
                                    </p:anim>
                                    <p:anim calcmode="lin" valueType="num">
                                      <p:cBhvr additive="base">
                                        <p:cTn id="108" dur="500" fill="hold"/>
                                        <p:tgtEl>
                                          <p:spTgt spid="7"/>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11"/>
                                        </p:tgtEl>
                                        <p:attrNameLst>
                                          <p:attrName>style.visibility</p:attrName>
                                        </p:attrNameLst>
                                      </p:cBhvr>
                                      <p:to>
                                        <p:strVal val="visible"/>
                                      </p:to>
                                    </p:set>
                                    <p:anim calcmode="lin" valueType="num">
                                      <p:cBhvr additive="base">
                                        <p:cTn id="111" dur="500" fill="hold"/>
                                        <p:tgtEl>
                                          <p:spTgt spid="11"/>
                                        </p:tgtEl>
                                        <p:attrNameLst>
                                          <p:attrName>ppt_x</p:attrName>
                                        </p:attrNameLst>
                                      </p:cBhvr>
                                      <p:tavLst>
                                        <p:tav tm="0">
                                          <p:val>
                                            <p:strVal val="#ppt_x"/>
                                          </p:val>
                                        </p:tav>
                                        <p:tav tm="100000">
                                          <p:val>
                                            <p:strVal val="#ppt_x"/>
                                          </p:val>
                                        </p:tav>
                                      </p:tavLst>
                                    </p:anim>
                                    <p:anim calcmode="lin" valueType="num">
                                      <p:cBhvr additive="base">
                                        <p:cTn id="112" dur="500" fill="hold"/>
                                        <p:tgtEl>
                                          <p:spTgt spid="11"/>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12"/>
                                        </p:tgtEl>
                                        <p:attrNameLst>
                                          <p:attrName>style.visibility</p:attrName>
                                        </p:attrNameLst>
                                      </p:cBhvr>
                                      <p:to>
                                        <p:strVal val="visible"/>
                                      </p:to>
                                    </p:set>
                                    <p:anim calcmode="lin" valueType="num">
                                      <p:cBhvr additive="base">
                                        <p:cTn id="115" dur="500" fill="hold"/>
                                        <p:tgtEl>
                                          <p:spTgt spid="12"/>
                                        </p:tgtEl>
                                        <p:attrNameLst>
                                          <p:attrName>ppt_x</p:attrName>
                                        </p:attrNameLst>
                                      </p:cBhvr>
                                      <p:tavLst>
                                        <p:tav tm="0">
                                          <p:val>
                                            <p:strVal val="#ppt_x"/>
                                          </p:val>
                                        </p:tav>
                                        <p:tav tm="100000">
                                          <p:val>
                                            <p:strVal val="#ppt_x"/>
                                          </p:val>
                                        </p:tav>
                                      </p:tavLst>
                                    </p:anim>
                                    <p:anim calcmode="lin" valueType="num">
                                      <p:cBhvr additive="base">
                                        <p:cTn id="1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5" grpId="1" animBg="1"/>
      <p:bldP spid="9" grpId="0"/>
      <p:bldP spid="9" grpId="1"/>
      <p:bldP spid="10" grpId="0"/>
      <p:bldP spid="10" grpId="1"/>
      <p:bldP spid="14" grpId="0" animBg="1"/>
      <p:bldP spid="14" grpId="1" animBg="1"/>
      <p:bldP spid="15" grpId="0" animBg="1"/>
      <p:bldP spid="15" grpId="1" animBg="1"/>
      <p:bldP spid="19" grpId="0" animBg="1"/>
      <p:bldP spid="19" grpId="1" animBg="1"/>
      <p:bldP spid="23" grpId="0"/>
      <p:bldP spid="23" grpId="1"/>
      <p:bldP spid="37" grpId="0"/>
      <p:bldP spid="37" grpId="1"/>
      <p:bldP spid="38" grpId="0" animBg="1"/>
      <p:bldP spid="38" grpId="1" animBg="1"/>
      <p:bldP spid="39" grpId="0" animBg="1"/>
      <p:bldP spid="39" grpId="1" animBg="1"/>
      <p:bldP spid="40" grpId="0" animBg="1"/>
      <p:bldP spid="40" grpId="1" animBg="1"/>
      <p:bldP spid="41" grpId="0"/>
      <p:bldP spid="41" grpId="1"/>
      <p:bldP spid="42" grpId="0"/>
      <p:bldP spid="42" grpId="1"/>
      <p:bldP spid="43" grpId="0" animBg="1"/>
      <p:bldP spid="43"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2" grpId="0"/>
      <p:bldP spid="2" grpId="1"/>
      <p:bldP spid="4" grpId="0"/>
      <p:bldP spid="4" grpId="1"/>
      <p:bldP spid="6" grpId="0"/>
      <p:bldP spid="6" grpId="1"/>
      <p:bldP spid="7" grpId="0"/>
      <p:bldP spid="7" grpId="1"/>
      <p:bldP spid="11" grpId="0"/>
      <p:bldP spid="11" grpId="1"/>
      <p:bldP spid="12" grpId="0"/>
      <p:bldP spid="1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custDataLst>
              <p:tags r:id="rId1"/>
            </p:custDataLst>
          </p:nvPr>
        </p:nvSpPr>
        <p:spPr>
          <a:xfrm>
            <a:off x="10002815" y="3246419"/>
            <a:ext cx="1892544" cy="1063063"/>
          </a:xfrm>
          <a:prstGeom prst="rect">
            <a:avLst/>
          </a:prstGeom>
          <a:solidFill>
            <a:srgbClr val="EAEAE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57" name="矩形 56"/>
          <p:cNvSpPr/>
          <p:nvPr>
            <p:custDataLst>
              <p:tags r:id="rId2"/>
            </p:custDataLst>
          </p:nvPr>
        </p:nvSpPr>
        <p:spPr>
          <a:xfrm>
            <a:off x="10002815" y="3148702"/>
            <a:ext cx="1892544" cy="364955"/>
          </a:xfrm>
          <a:prstGeom prst="rect">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85000" lnSpcReduction="20000"/>
          </a:bodyPr>
          <a:lstStyle/>
          <a:p>
            <a:pPr marL="0" marR="0" lvl="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ea"/>
            </a:endParaRPr>
          </a:p>
        </p:txBody>
      </p:sp>
      <p:sp>
        <p:nvSpPr>
          <p:cNvPr id="35" name="TextBox 26"/>
          <p:cNvSpPr txBox="1"/>
          <p:nvPr>
            <p:custDataLst>
              <p:tags r:id="rId3"/>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办公</a:t>
            </a:r>
            <a:r>
              <a:rPr lang="en-US" altLang="zh-CN" sz="2400" b="1" dirty="0"/>
              <a:t>OA</a:t>
            </a:r>
            <a:r>
              <a:rPr lang="zh-CN" altLang="en-US" sz="2400" b="1" dirty="0"/>
              <a:t>审批体系</a:t>
            </a:r>
          </a:p>
        </p:txBody>
      </p:sp>
      <p:sp>
        <p:nvSpPr>
          <p:cNvPr id="8" name="文本框 7"/>
          <p:cNvSpPr txBox="1"/>
          <p:nvPr/>
        </p:nvSpPr>
        <p:spPr>
          <a:xfrm>
            <a:off x="4231640" y="970280"/>
            <a:ext cx="4161155" cy="306705"/>
          </a:xfrm>
          <a:prstGeom prst="rect">
            <a:avLst/>
          </a:prstGeom>
          <a:noFill/>
        </p:spPr>
        <p:txBody>
          <a:bodyPr wrap="square" rtlCol="0">
            <a:spAutoFit/>
          </a:bodyPr>
          <a:lstStyle/>
          <a:p>
            <a:r>
              <a:rPr lang="zh-CN" altLang="en-US" sz="1400">
                <a:solidFill>
                  <a:srgbClr val="00B0F0"/>
                </a:solidFill>
              </a:rPr>
              <a:t>业务功能既定审批流程，日常办公自定义审批流程</a:t>
            </a:r>
          </a:p>
        </p:txBody>
      </p:sp>
      <p:sp>
        <p:nvSpPr>
          <p:cNvPr id="6" name="矩形 5"/>
          <p:cNvSpPr/>
          <p:nvPr>
            <p:custDataLst>
              <p:tags r:id="rId4"/>
            </p:custDataLst>
          </p:nvPr>
        </p:nvSpPr>
        <p:spPr>
          <a:xfrm>
            <a:off x="4874265" y="1487117"/>
            <a:ext cx="2333757" cy="1063063"/>
          </a:xfrm>
          <a:prstGeom prst="rect">
            <a:avLst/>
          </a:prstGeom>
          <a:solidFill>
            <a:srgbClr val="EAEAE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7" name="矩形 6"/>
          <p:cNvSpPr/>
          <p:nvPr>
            <p:custDataLst>
              <p:tags r:id="rId5"/>
            </p:custDataLst>
          </p:nvPr>
        </p:nvSpPr>
        <p:spPr>
          <a:xfrm>
            <a:off x="4874265" y="1371317"/>
            <a:ext cx="2333757" cy="364955"/>
          </a:xfrm>
          <a:prstGeom prst="rect">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85000" lnSpcReduction="20000"/>
          </a:bodyPr>
          <a:lstStyle/>
          <a:p>
            <a:pPr marL="0" marR="0" lvl="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4" name="文本框 13"/>
          <p:cNvSpPr txBox="1"/>
          <p:nvPr>
            <p:custDataLst>
              <p:tags r:id="rId6"/>
            </p:custDataLst>
          </p:nvPr>
        </p:nvSpPr>
        <p:spPr>
          <a:xfrm>
            <a:off x="4946972" y="1371272"/>
            <a:ext cx="2089278" cy="357180"/>
          </a:xfrm>
          <a:prstGeom prst="rect">
            <a:avLst/>
          </a:prstGeom>
          <a:solidFill>
            <a:schemeClr val="accent6"/>
          </a:solidFill>
        </p:spPr>
        <p:txBody>
          <a:bodyPr wrap="square" bIns="0" rtlCol="0">
            <a:normAutofit fontScale="97500" lnSpcReduction="10000"/>
          </a:bodyPr>
          <a:lstStyle/>
          <a:p>
            <a:pPr marL="0" marR="0" lvl="0" indent="0" algn="ctr" defTabSz="914400" rtl="0" eaLnBrk="1" fontAlgn="auto" latinLnBrk="0" hangingPunct="1">
              <a:lnSpc>
                <a:spcPct val="120000"/>
              </a:lnSpc>
              <a:spcBef>
                <a:spcPts val="0"/>
              </a:spcBef>
              <a:spcAft>
                <a:spcPts val="0"/>
              </a:spcAft>
              <a:buClrTx/>
              <a:buSzTx/>
              <a:buFontTx/>
              <a:buNone/>
            </a:pPr>
            <a:r>
              <a:rPr kumimoji="0" lang="zh-CN" altLang="en-US" sz="1800" b="1" i="0" u="none" strike="noStrike" kern="1200" cap="none" spc="300" normalizeH="0" noProof="0" dirty="0">
                <a:ln>
                  <a:noFill/>
                </a:ln>
                <a:solidFill>
                  <a:sysClr val="window" lastClr="FFFFFF"/>
                </a:solidFill>
                <a:effectLst/>
                <a:uLnTx/>
                <a:uFillTx/>
                <a:latin typeface="微软雅黑" panose="020B0503020204020204" charset="-122"/>
                <a:ea typeface="微软雅黑" panose="020B0503020204020204" charset="-122"/>
                <a:cs typeface="+mn-ea"/>
              </a:rPr>
              <a:t>公司，项目人员</a:t>
            </a:r>
          </a:p>
        </p:txBody>
      </p:sp>
      <p:pic>
        <p:nvPicPr>
          <p:cNvPr id="19" name="图片 18"/>
          <p:cNvPicPr>
            <a:picLocks noChangeAspect="1"/>
          </p:cNvPicPr>
          <p:nvPr>
            <p:custDataLst>
              <p:tags r:id="rId7"/>
            </p:custDataLst>
          </p:nvPr>
        </p:nvPicPr>
        <p:blipFill rotWithShape="1">
          <a:blip r:embed="rId67" cstate="print"/>
          <a:srcRect/>
          <a:stretch>
            <a:fillRect/>
          </a:stretch>
        </p:blipFill>
        <p:spPr>
          <a:xfrm>
            <a:off x="6591754" y="1758681"/>
            <a:ext cx="551904" cy="735872"/>
          </a:xfrm>
          <a:prstGeom prst="rect">
            <a:avLst/>
          </a:prstGeom>
        </p:spPr>
      </p:pic>
      <p:sp>
        <p:nvSpPr>
          <p:cNvPr id="20" name="文本框 19"/>
          <p:cNvSpPr txBox="1"/>
          <p:nvPr>
            <p:custDataLst>
              <p:tags r:id="rId8"/>
            </p:custDataLst>
          </p:nvPr>
        </p:nvSpPr>
        <p:spPr>
          <a:xfrm>
            <a:off x="5031263" y="1772414"/>
            <a:ext cx="1408135" cy="313353"/>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ClrTx/>
              <a:buSzTx/>
              <a:buFontTx/>
              <a:buNone/>
            </a:pPr>
            <a:r>
              <a:rPr kumimoji="0" lang="zh-CN" altLang="en-US" b="1" i="0" u="none" strike="noStrike" kern="1200" cap="none" spc="130" normalizeH="0" baseline="0" noProof="0" dirty="0">
                <a:ln>
                  <a:noFill/>
                </a:ln>
                <a:solidFill>
                  <a:srgbClr val="000000">
                    <a:lumMod val="85000"/>
                    <a:lumOff val="15000"/>
                  </a:srgbClr>
                </a:solidFill>
                <a:effectLst/>
                <a:uLnTx/>
                <a:uFillTx/>
                <a:latin typeface="微软雅黑" panose="020B0503020204020204" charset="-122"/>
                <a:ea typeface="微软雅黑" panose="020B0503020204020204" charset="-122"/>
                <a:cs typeface="+mn-ea"/>
              </a:rPr>
              <a:t>发起人</a:t>
            </a:r>
          </a:p>
        </p:txBody>
      </p:sp>
      <p:sp>
        <p:nvSpPr>
          <p:cNvPr id="21" name="文本框 20"/>
          <p:cNvSpPr txBox="1"/>
          <p:nvPr>
            <p:custDataLst>
              <p:tags r:id="rId9"/>
            </p:custDataLst>
          </p:nvPr>
        </p:nvSpPr>
        <p:spPr>
          <a:xfrm>
            <a:off x="4874369" y="2135547"/>
            <a:ext cx="1717188" cy="414225"/>
          </a:xfrm>
          <a:prstGeom prst="rect">
            <a:avLst/>
          </a:prstGeom>
          <a:noFill/>
        </p:spPr>
        <p:txBody>
          <a:bodyPr wrap="square" tIns="0" rtlCol="0">
            <a:normAutofit fontScale="90000" lnSpcReduction="20000"/>
          </a:bodyPr>
          <a:lstStyle/>
          <a:p>
            <a:pPr lvl="0" algn="ctr">
              <a:lnSpc>
                <a:spcPct val="120000"/>
              </a:lnSpc>
              <a:spcAft>
                <a:spcPts val="1000"/>
              </a:spcAft>
            </a:pPr>
            <a:r>
              <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rPr>
              <a:t>三十多种业务单据可申请审核</a:t>
            </a:r>
          </a:p>
        </p:txBody>
      </p:sp>
      <p:sp>
        <p:nvSpPr>
          <p:cNvPr id="9" name="矩形 8"/>
          <p:cNvSpPr/>
          <p:nvPr>
            <p:custDataLst>
              <p:tags r:id="rId10"/>
            </p:custDataLst>
          </p:nvPr>
        </p:nvSpPr>
        <p:spPr>
          <a:xfrm>
            <a:off x="283359" y="3487945"/>
            <a:ext cx="1873574" cy="821535"/>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0" name="矩形 9"/>
          <p:cNvSpPr/>
          <p:nvPr>
            <p:custDataLst>
              <p:tags r:id="rId11"/>
            </p:custDataLst>
          </p:nvPr>
        </p:nvSpPr>
        <p:spPr>
          <a:xfrm>
            <a:off x="283358" y="3126803"/>
            <a:ext cx="1873571" cy="364955"/>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85000" lnSpcReduction="20000"/>
          </a:bodyPr>
          <a:lstStyle/>
          <a:p>
            <a:pPr marL="0" marR="0" lvl="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ea"/>
            </a:endParaRPr>
          </a:p>
        </p:txBody>
      </p:sp>
      <p:sp>
        <p:nvSpPr>
          <p:cNvPr id="15" name="文本框 14"/>
          <p:cNvSpPr txBox="1"/>
          <p:nvPr>
            <p:custDataLst>
              <p:tags r:id="rId12"/>
            </p:custDataLst>
          </p:nvPr>
        </p:nvSpPr>
        <p:spPr>
          <a:xfrm>
            <a:off x="580647" y="3130620"/>
            <a:ext cx="1278993" cy="357325"/>
          </a:xfrm>
          <a:prstGeom prst="rect">
            <a:avLst/>
          </a:prstGeom>
          <a:noFill/>
        </p:spPr>
        <p:txBody>
          <a:bodyPr wrap="square" bIns="0" rtlCol="0">
            <a:normAutofit fontScale="97500" lnSpcReduction="10000"/>
          </a:bodyPr>
          <a:lstStyle/>
          <a:p>
            <a:pPr lvl="0" algn="ctr">
              <a:lnSpc>
                <a:spcPct val="120000"/>
              </a:lnSpc>
            </a:pPr>
            <a:r>
              <a:rPr lang="zh-CN" altLang="en-US" b="1" spc="300" dirty="0">
                <a:solidFill>
                  <a:sysClr val="window" lastClr="FFFFFF"/>
                </a:solidFill>
                <a:latin typeface="微软雅黑" panose="020B0503020204020204" charset="-122"/>
                <a:ea typeface="微软雅黑" panose="020B0503020204020204" charset="-122"/>
              </a:rPr>
              <a:t>领导</a:t>
            </a:r>
          </a:p>
        </p:txBody>
      </p:sp>
      <p:pic>
        <p:nvPicPr>
          <p:cNvPr id="23" name="图片 22"/>
          <p:cNvPicPr>
            <a:picLocks noChangeAspect="1"/>
          </p:cNvPicPr>
          <p:nvPr>
            <p:custDataLst>
              <p:tags r:id="rId13"/>
            </p:custDataLst>
          </p:nvPr>
        </p:nvPicPr>
        <p:blipFill rotWithShape="1">
          <a:blip r:embed="rId68" cstate="print"/>
          <a:srcRect t="-637"/>
          <a:stretch>
            <a:fillRect/>
          </a:stretch>
        </p:blipFill>
        <p:spPr>
          <a:xfrm>
            <a:off x="1572221" y="3532840"/>
            <a:ext cx="522125" cy="696166"/>
          </a:xfrm>
          <a:prstGeom prst="rect">
            <a:avLst/>
          </a:prstGeom>
        </p:spPr>
      </p:pic>
      <p:sp>
        <p:nvSpPr>
          <p:cNvPr id="24" name="文本框 23"/>
          <p:cNvSpPr txBox="1"/>
          <p:nvPr>
            <p:custDataLst>
              <p:tags r:id="rId14"/>
            </p:custDataLst>
          </p:nvPr>
        </p:nvSpPr>
        <p:spPr>
          <a:xfrm>
            <a:off x="341527" y="3513879"/>
            <a:ext cx="1177112" cy="313412"/>
          </a:xfrm>
          <a:prstGeom prst="rect">
            <a:avLst/>
          </a:prstGeom>
          <a:noFill/>
        </p:spPr>
        <p:txBody>
          <a:bodyPr wrap="square" bIns="0" rtlCol="0">
            <a:normAutofit fontScale="85000" lnSpcReduction="10000"/>
          </a:bodyPr>
          <a:lstStyle/>
          <a:p>
            <a:pPr lvl="0" algn="ctr">
              <a:lnSpc>
                <a:spcPct val="120000"/>
              </a:lnSpc>
            </a:pPr>
            <a:r>
              <a:rPr lang="zh-CN" altLang="en-US" b="1" spc="130" dirty="0">
                <a:solidFill>
                  <a:srgbClr val="000000">
                    <a:lumMod val="85000"/>
                    <a:lumOff val="15000"/>
                  </a:srgbClr>
                </a:solidFill>
                <a:latin typeface="微软雅黑" panose="020B0503020204020204" charset="-122"/>
                <a:ea typeface="微软雅黑" panose="020B0503020204020204" charset="-122"/>
              </a:rPr>
              <a:t>一级审核人</a:t>
            </a:r>
          </a:p>
        </p:txBody>
      </p:sp>
      <p:sp>
        <p:nvSpPr>
          <p:cNvPr id="25" name="文本框 24"/>
          <p:cNvSpPr txBox="1"/>
          <p:nvPr>
            <p:custDataLst>
              <p:tags r:id="rId15"/>
            </p:custDataLst>
          </p:nvPr>
        </p:nvSpPr>
        <p:spPr>
          <a:xfrm>
            <a:off x="341226" y="3835881"/>
            <a:ext cx="1177204" cy="715657"/>
          </a:xfrm>
          <a:prstGeom prst="rect">
            <a:avLst/>
          </a:prstGeom>
          <a:noFill/>
        </p:spPr>
        <p:txBody>
          <a:bodyPr wrap="square" tIns="0" rtlCol="0">
            <a:noAutofit/>
          </a:bodyPr>
          <a:lstStyle/>
          <a:p>
            <a:pPr lvl="0" algn="ctr">
              <a:lnSpc>
                <a:spcPct val="120000"/>
              </a:lnSpc>
              <a:spcAft>
                <a:spcPts val="1000"/>
              </a:spcAft>
            </a:pPr>
            <a:r>
              <a:rPr lang="zh-CN" altLang="en-US" sz="8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rPr>
              <a:t>可通过，不通过并填写意见及上传附件</a:t>
            </a:r>
          </a:p>
        </p:txBody>
      </p:sp>
      <p:sp>
        <p:nvSpPr>
          <p:cNvPr id="11" name="矩形 10"/>
          <p:cNvSpPr/>
          <p:nvPr>
            <p:custDataLst>
              <p:tags r:id="rId16"/>
            </p:custDataLst>
          </p:nvPr>
        </p:nvSpPr>
        <p:spPr>
          <a:xfrm>
            <a:off x="2206266" y="3246419"/>
            <a:ext cx="1892544" cy="1063063"/>
          </a:xfrm>
          <a:prstGeom prst="rect">
            <a:avLst/>
          </a:prstGeom>
          <a:solidFill>
            <a:srgbClr val="EAEAE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2" name="矩形 11"/>
          <p:cNvSpPr/>
          <p:nvPr>
            <p:custDataLst>
              <p:tags r:id="rId17"/>
            </p:custDataLst>
          </p:nvPr>
        </p:nvSpPr>
        <p:spPr>
          <a:xfrm>
            <a:off x="2206266" y="3130619"/>
            <a:ext cx="1892544" cy="364955"/>
          </a:xfrm>
          <a:prstGeom prst="rect">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85000" lnSpcReduction="20000"/>
          </a:bodyPr>
          <a:lstStyle/>
          <a:p>
            <a:pPr marL="0" marR="0" lvl="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ea"/>
            </a:endParaRPr>
          </a:p>
        </p:txBody>
      </p:sp>
      <p:sp>
        <p:nvSpPr>
          <p:cNvPr id="16" name="文本框 15"/>
          <p:cNvSpPr txBox="1"/>
          <p:nvPr>
            <p:custDataLst>
              <p:tags r:id="rId18"/>
            </p:custDataLst>
          </p:nvPr>
        </p:nvSpPr>
        <p:spPr>
          <a:xfrm>
            <a:off x="2510429" y="3130620"/>
            <a:ext cx="1278993" cy="357325"/>
          </a:xfrm>
          <a:prstGeom prst="rect">
            <a:avLst/>
          </a:prstGeom>
          <a:noFill/>
        </p:spPr>
        <p:txBody>
          <a:bodyPr wrap="square" bIns="0" rtlCol="0">
            <a:normAutofit fontScale="97500" lnSpcReduction="10000"/>
          </a:bodyPr>
          <a:lstStyle/>
          <a:p>
            <a:pPr lvl="0" algn="ctr">
              <a:lnSpc>
                <a:spcPct val="120000"/>
              </a:lnSpc>
            </a:pPr>
            <a:r>
              <a:rPr lang="zh-CN" altLang="en-US" b="1" spc="300" dirty="0">
                <a:solidFill>
                  <a:sysClr val="window" lastClr="FFFFFF"/>
                </a:solidFill>
                <a:latin typeface="微软雅黑" panose="020B0503020204020204" charset="-122"/>
                <a:ea typeface="微软雅黑" panose="020B0503020204020204" charset="-122"/>
              </a:rPr>
              <a:t>领导</a:t>
            </a:r>
          </a:p>
        </p:txBody>
      </p:sp>
      <p:sp>
        <p:nvSpPr>
          <p:cNvPr id="26" name="文本框 25"/>
          <p:cNvSpPr txBox="1"/>
          <p:nvPr>
            <p:custDataLst>
              <p:tags r:id="rId19"/>
            </p:custDataLst>
          </p:nvPr>
        </p:nvSpPr>
        <p:spPr>
          <a:xfrm>
            <a:off x="2260645" y="3513879"/>
            <a:ext cx="1177112" cy="313412"/>
          </a:xfrm>
          <a:prstGeom prst="rect">
            <a:avLst/>
          </a:prstGeom>
          <a:noFill/>
        </p:spPr>
        <p:txBody>
          <a:bodyPr wrap="square" bIns="0" rtlCol="0">
            <a:normAutofit fontScale="85000" lnSpcReduction="10000"/>
          </a:bodyPr>
          <a:lstStyle/>
          <a:p>
            <a:pPr lvl="0" algn="ctr">
              <a:lnSpc>
                <a:spcPct val="120000"/>
              </a:lnSpc>
            </a:pPr>
            <a:r>
              <a:rPr lang="zh-CN" altLang="en-US" b="1" spc="130" dirty="0">
                <a:solidFill>
                  <a:srgbClr val="000000">
                    <a:lumMod val="85000"/>
                    <a:lumOff val="15000"/>
                  </a:srgbClr>
                </a:solidFill>
                <a:latin typeface="微软雅黑" panose="020B0503020204020204" charset="-122"/>
                <a:ea typeface="微软雅黑" panose="020B0503020204020204" charset="-122"/>
              </a:rPr>
              <a:t>二级审核人</a:t>
            </a:r>
          </a:p>
        </p:txBody>
      </p:sp>
      <p:sp>
        <p:nvSpPr>
          <p:cNvPr id="27" name="文本框 26"/>
          <p:cNvSpPr txBox="1"/>
          <p:nvPr>
            <p:custDataLst>
              <p:tags r:id="rId20"/>
            </p:custDataLst>
          </p:nvPr>
        </p:nvSpPr>
        <p:spPr>
          <a:xfrm>
            <a:off x="2260665" y="3868941"/>
            <a:ext cx="1177204" cy="682597"/>
          </a:xfrm>
          <a:prstGeom prst="rect">
            <a:avLst/>
          </a:prstGeom>
          <a:noFill/>
        </p:spPr>
        <p:txBody>
          <a:bodyPr wrap="square" tIns="0" rtlCol="0">
            <a:normAutofit fontScale="92500" lnSpcReduction="20000"/>
          </a:bodyPr>
          <a:lstStyle/>
          <a:p>
            <a:pPr lvl="0" algn="ctr">
              <a:lnSpc>
                <a:spcPct val="120000"/>
              </a:lnSpc>
              <a:spcAft>
                <a:spcPts val="1000"/>
              </a:spcAft>
            </a:pPr>
            <a:r>
              <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rPr>
              <a:t>可通过，不通过并填写意见及上传附件</a:t>
            </a:r>
          </a:p>
          <a:p>
            <a:pPr lvl="0" algn="ctr">
              <a:lnSpc>
                <a:spcPct val="120000"/>
              </a:lnSpc>
              <a:spcAft>
                <a:spcPts val="1000"/>
              </a:spcAft>
            </a:pPr>
            <a:endPar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endParaRPr>
          </a:p>
        </p:txBody>
      </p:sp>
      <p:pic>
        <p:nvPicPr>
          <p:cNvPr id="29" name="图片 28"/>
          <p:cNvPicPr>
            <a:picLocks noChangeAspect="1"/>
          </p:cNvPicPr>
          <p:nvPr>
            <p:custDataLst>
              <p:tags r:id="rId21"/>
            </p:custDataLst>
          </p:nvPr>
        </p:nvPicPr>
        <p:blipFill rotWithShape="1">
          <a:blip r:embed="rId69" cstate="print"/>
          <a:srcRect/>
          <a:stretch>
            <a:fillRect/>
          </a:stretch>
        </p:blipFill>
        <p:spPr>
          <a:xfrm>
            <a:off x="3503723" y="3533146"/>
            <a:ext cx="535396" cy="713861"/>
          </a:xfrm>
          <a:prstGeom prst="rect">
            <a:avLst/>
          </a:prstGeom>
        </p:spPr>
      </p:pic>
      <p:sp>
        <p:nvSpPr>
          <p:cNvPr id="13" name="矩形 12"/>
          <p:cNvSpPr/>
          <p:nvPr>
            <p:custDataLst>
              <p:tags r:id="rId22"/>
            </p:custDataLst>
          </p:nvPr>
        </p:nvSpPr>
        <p:spPr>
          <a:xfrm>
            <a:off x="4148142" y="3246419"/>
            <a:ext cx="1892544" cy="1063063"/>
          </a:xfrm>
          <a:prstGeom prst="rect">
            <a:avLst/>
          </a:prstGeom>
          <a:solidFill>
            <a:srgbClr val="EAEAE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7" name="矩形 16"/>
          <p:cNvSpPr/>
          <p:nvPr>
            <p:custDataLst>
              <p:tags r:id="rId23"/>
            </p:custDataLst>
          </p:nvPr>
        </p:nvSpPr>
        <p:spPr>
          <a:xfrm>
            <a:off x="4148142" y="3130619"/>
            <a:ext cx="1892544" cy="364955"/>
          </a:xfrm>
          <a:prstGeom prst="rect">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85000" lnSpcReduction="20000"/>
          </a:bodyPr>
          <a:lstStyle/>
          <a:p>
            <a:pPr marL="0" marR="0" lvl="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ea"/>
            </a:endParaRPr>
          </a:p>
        </p:txBody>
      </p:sp>
      <p:sp>
        <p:nvSpPr>
          <p:cNvPr id="18" name="文本框 17"/>
          <p:cNvSpPr txBox="1"/>
          <p:nvPr>
            <p:custDataLst>
              <p:tags r:id="rId24"/>
            </p:custDataLst>
          </p:nvPr>
        </p:nvSpPr>
        <p:spPr>
          <a:xfrm>
            <a:off x="4454918" y="3130620"/>
            <a:ext cx="1278993" cy="357325"/>
          </a:xfrm>
          <a:prstGeom prst="rect">
            <a:avLst/>
          </a:prstGeom>
          <a:noFill/>
        </p:spPr>
        <p:txBody>
          <a:bodyPr wrap="square" bIns="0" rtlCol="0">
            <a:normAutofit fontScale="97500" lnSpcReduction="10000"/>
          </a:bodyPr>
          <a:lstStyle/>
          <a:p>
            <a:pPr lvl="0" algn="ctr">
              <a:lnSpc>
                <a:spcPct val="120000"/>
              </a:lnSpc>
            </a:pPr>
            <a:r>
              <a:rPr lang="zh-CN" altLang="en-US" b="1" spc="300" dirty="0">
                <a:solidFill>
                  <a:sysClr val="window" lastClr="FFFFFF"/>
                </a:solidFill>
                <a:latin typeface="微软雅黑" panose="020B0503020204020204" charset="-122"/>
                <a:ea typeface="微软雅黑" panose="020B0503020204020204" charset="-122"/>
              </a:rPr>
              <a:t>部门经理</a:t>
            </a:r>
          </a:p>
        </p:txBody>
      </p:sp>
      <p:sp>
        <p:nvSpPr>
          <p:cNvPr id="31" name="文本框 30"/>
          <p:cNvSpPr txBox="1"/>
          <p:nvPr>
            <p:custDataLst>
              <p:tags r:id="rId25"/>
            </p:custDataLst>
          </p:nvPr>
        </p:nvSpPr>
        <p:spPr>
          <a:xfrm>
            <a:off x="4202744" y="3513879"/>
            <a:ext cx="1177112" cy="313412"/>
          </a:xfrm>
          <a:prstGeom prst="rect">
            <a:avLst/>
          </a:prstGeom>
          <a:noFill/>
        </p:spPr>
        <p:txBody>
          <a:bodyPr wrap="square" bIns="0" rtlCol="0">
            <a:normAutofit fontScale="87500" lnSpcReduction="20000"/>
          </a:bodyPr>
          <a:lstStyle/>
          <a:p>
            <a:pPr lvl="0" algn="ctr">
              <a:lnSpc>
                <a:spcPct val="120000"/>
              </a:lnSpc>
            </a:pPr>
            <a:r>
              <a:rPr lang="zh-CN" altLang="en-US" sz="1805" b="1" spc="130" dirty="0">
                <a:solidFill>
                  <a:srgbClr val="000000">
                    <a:lumMod val="85000"/>
                    <a:lumOff val="15000"/>
                  </a:srgbClr>
                </a:solidFill>
                <a:latin typeface="微软雅黑" panose="020B0503020204020204" charset="-122"/>
                <a:ea typeface="微软雅黑" panose="020B0503020204020204" charset="-122"/>
              </a:rPr>
              <a:t>三级审核人</a:t>
            </a:r>
          </a:p>
        </p:txBody>
      </p:sp>
      <p:sp>
        <p:nvSpPr>
          <p:cNvPr id="32" name="文本框 31"/>
          <p:cNvSpPr txBox="1"/>
          <p:nvPr>
            <p:custDataLst>
              <p:tags r:id="rId26"/>
            </p:custDataLst>
          </p:nvPr>
        </p:nvSpPr>
        <p:spPr>
          <a:xfrm>
            <a:off x="4202792" y="3868941"/>
            <a:ext cx="1177204" cy="682597"/>
          </a:xfrm>
          <a:prstGeom prst="rect">
            <a:avLst/>
          </a:prstGeom>
          <a:noFill/>
        </p:spPr>
        <p:txBody>
          <a:bodyPr wrap="square" tIns="0" rtlCol="0">
            <a:normAutofit fontScale="92500" lnSpcReduction="20000"/>
          </a:bodyPr>
          <a:lstStyle/>
          <a:p>
            <a:pPr lvl="0" algn="ctr">
              <a:lnSpc>
                <a:spcPct val="120000"/>
              </a:lnSpc>
              <a:spcAft>
                <a:spcPts val="1000"/>
              </a:spcAft>
            </a:pPr>
            <a:r>
              <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rPr>
              <a:t>可通过，不通过并填写意见及上传附件</a:t>
            </a:r>
          </a:p>
          <a:p>
            <a:pPr lvl="0" algn="ctr">
              <a:lnSpc>
                <a:spcPct val="120000"/>
              </a:lnSpc>
              <a:spcAft>
                <a:spcPts val="1000"/>
              </a:spcAft>
            </a:pPr>
            <a:endPar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endParaRPr>
          </a:p>
        </p:txBody>
      </p:sp>
      <p:pic>
        <p:nvPicPr>
          <p:cNvPr id="34" name="图片 33"/>
          <p:cNvPicPr>
            <a:picLocks noChangeAspect="1"/>
          </p:cNvPicPr>
          <p:nvPr>
            <p:custDataLst>
              <p:tags r:id="rId27"/>
            </p:custDataLst>
          </p:nvPr>
        </p:nvPicPr>
        <p:blipFill rotWithShape="1">
          <a:blip r:embed="rId70" cstate="print"/>
          <a:srcRect l="-21"/>
          <a:stretch>
            <a:fillRect/>
          </a:stretch>
        </p:blipFill>
        <p:spPr>
          <a:xfrm>
            <a:off x="5441656" y="3533146"/>
            <a:ext cx="535395" cy="713860"/>
          </a:xfrm>
          <a:prstGeom prst="rect">
            <a:avLst/>
          </a:prstGeom>
        </p:spPr>
      </p:pic>
      <p:sp>
        <p:nvSpPr>
          <p:cNvPr id="39" name="矩形 38"/>
          <p:cNvSpPr/>
          <p:nvPr>
            <p:custDataLst>
              <p:tags r:id="rId28"/>
            </p:custDataLst>
          </p:nvPr>
        </p:nvSpPr>
        <p:spPr>
          <a:xfrm>
            <a:off x="6090018" y="3246419"/>
            <a:ext cx="1892544" cy="1063063"/>
          </a:xfrm>
          <a:prstGeom prst="rect">
            <a:avLst/>
          </a:prstGeom>
          <a:solidFill>
            <a:srgbClr val="EAEAE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42" name="矩形 41"/>
          <p:cNvSpPr/>
          <p:nvPr>
            <p:custDataLst>
              <p:tags r:id="rId29"/>
            </p:custDataLst>
          </p:nvPr>
        </p:nvSpPr>
        <p:spPr>
          <a:xfrm>
            <a:off x="6090018" y="3130619"/>
            <a:ext cx="1892544" cy="364955"/>
          </a:xfrm>
          <a:prstGeom prst="rect">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85000" lnSpcReduction="20000"/>
          </a:bodyPr>
          <a:lstStyle/>
          <a:p>
            <a:pPr marL="0" marR="0" lvl="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ea"/>
            </a:endParaRPr>
          </a:p>
        </p:txBody>
      </p:sp>
      <p:sp>
        <p:nvSpPr>
          <p:cNvPr id="43" name="文本框 42"/>
          <p:cNvSpPr txBox="1"/>
          <p:nvPr>
            <p:custDataLst>
              <p:tags r:id="rId30"/>
            </p:custDataLst>
          </p:nvPr>
        </p:nvSpPr>
        <p:spPr>
          <a:xfrm>
            <a:off x="6396794" y="3130620"/>
            <a:ext cx="1278993" cy="357325"/>
          </a:xfrm>
          <a:prstGeom prst="rect">
            <a:avLst/>
          </a:prstGeom>
          <a:noFill/>
        </p:spPr>
        <p:txBody>
          <a:bodyPr wrap="square" bIns="0" rtlCol="0">
            <a:normAutofit fontScale="97500" lnSpcReduction="10000"/>
          </a:bodyPr>
          <a:lstStyle/>
          <a:p>
            <a:pPr lvl="0" algn="ctr">
              <a:lnSpc>
                <a:spcPct val="120000"/>
              </a:lnSpc>
            </a:pPr>
            <a:r>
              <a:rPr lang="zh-CN" altLang="en-US" b="1" spc="300" dirty="0">
                <a:solidFill>
                  <a:sysClr val="window" lastClr="FFFFFF"/>
                </a:solidFill>
                <a:latin typeface="微软雅黑" panose="020B0503020204020204" charset="-122"/>
                <a:ea typeface="微软雅黑" panose="020B0503020204020204" charset="-122"/>
                <a:sym typeface="+mn-ea"/>
              </a:rPr>
              <a:t>部门经理</a:t>
            </a:r>
            <a:endParaRPr lang="zh-CN" altLang="en-US" b="1" spc="300" dirty="0">
              <a:solidFill>
                <a:sysClr val="window" lastClr="FFFFFF"/>
              </a:solidFill>
              <a:latin typeface="微软雅黑" panose="020B0503020204020204" charset="-122"/>
              <a:ea typeface="微软雅黑" panose="020B0503020204020204" charset="-122"/>
            </a:endParaRPr>
          </a:p>
        </p:txBody>
      </p:sp>
      <p:sp>
        <p:nvSpPr>
          <p:cNvPr id="44" name="文本框 43"/>
          <p:cNvSpPr txBox="1"/>
          <p:nvPr>
            <p:custDataLst>
              <p:tags r:id="rId31"/>
            </p:custDataLst>
          </p:nvPr>
        </p:nvSpPr>
        <p:spPr>
          <a:xfrm>
            <a:off x="6144620" y="3513879"/>
            <a:ext cx="1177112" cy="313412"/>
          </a:xfrm>
          <a:prstGeom prst="rect">
            <a:avLst/>
          </a:prstGeom>
          <a:noFill/>
        </p:spPr>
        <p:txBody>
          <a:bodyPr wrap="square" bIns="0" rtlCol="0">
            <a:normAutofit fontScale="90000"/>
          </a:bodyPr>
          <a:lstStyle/>
          <a:p>
            <a:pPr lvl="0" algn="ctr">
              <a:lnSpc>
                <a:spcPct val="120000"/>
              </a:lnSpc>
            </a:pPr>
            <a:r>
              <a:rPr lang="zh-CN" altLang="en-US" sz="1600" b="1" spc="130" dirty="0">
                <a:solidFill>
                  <a:srgbClr val="000000">
                    <a:lumMod val="85000"/>
                    <a:lumOff val="15000"/>
                  </a:srgbClr>
                </a:solidFill>
                <a:latin typeface="微软雅黑" panose="020B0503020204020204" charset="-122"/>
                <a:ea typeface="微软雅黑" panose="020B0503020204020204" charset="-122"/>
              </a:rPr>
              <a:t>四级审核人</a:t>
            </a:r>
          </a:p>
        </p:txBody>
      </p:sp>
      <p:sp>
        <p:nvSpPr>
          <p:cNvPr id="46" name="文本框 45"/>
          <p:cNvSpPr txBox="1"/>
          <p:nvPr>
            <p:custDataLst>
              <p:tags r:id="rId32"/>
            </p:custDataLst>
          </p:nvPr>
        </p:nvSpPr>
        <p:spPr>
          <a:xfrm>
            <a:off x="6144919" y="3868941"/>
            <a:ext cx="1177204" cy="682597"/>
          </a:xfrm>
          <a:prstGeom prst="rect">
            <a:avLst/>
          </a:prstGeom>
          <a:noFill/>
        </p:spPr>
        <p:txBody>
          <a:bodyPr wrap="square" tIns="0" rtlCol="0">
            <a:normAutofit fontScale="92500" lnSpcReduction="20000"/>
          </a:bodyPr>
          <a:lstStyle/>
          <a:p>
            <a:pPr lvl="0" algn="ctr">
              <a:lnSpc>
                <a:spcPct val="120000"/>
              </a:lnSpc>
              <a:spcAft>
                <a:spcPts val="1000"/>
              </a:spcAft>
            </a:pPr>
            <a:r>
              <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rPr>
              <a:t>可通过，不通过并填写意见及上传附件</a:t>
            </a:r>
          </a:p>
          <a:p>
            <a:pPr lvl="0" algn="ctr">
              <a:lnSpc>
                <a:spcPct val="120000"/>
              </a:lnSpc>
              <a:spcAft>
                <a:spcPts val="1000"/>
              </a:spcAft>
            </a:pPr>
            <a:endPar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endParaRPr>
          </a:p>
        </p:txBody>
      </p:sp>
      <p:pic>
        <p:nvPicPr>
          <p:cNvPr id="47" name="图片 46"/>
          <p:cNvPicPr>
            <a:picLocks noChangeAspect="1"/>
          </p:cNvPicPr>
          <p:nvPr>
            <p:custDataLst>
              <p:tags r:id="rId33"/>
            </p:custDataLst>
          </p:nvPr>
        </p:nvPicPr>
        <p:blipFill rotWithShape="1">
          <a:blip r:embed="rId70" cstate="print"/>
          <a:srcRect l="-21"/>
          <a:stretch>
            <a:fillRect/>
          </a:stretch>
        </p:blipFill>
        <p:spPr>
          <a:xfrm>
            <a:off x="7383532" y="3533146"/>
            <a:ext cx="535395" cy="713860"/>
          </a:xfrm>
          <a:prstGeom prst="rect">
            <a:avLst/>
          </a:prstGeom>
        </p:spPr>
      </p:pic>
      <p:sp>
        <p:nvSpPr>
          <p:cNvPr id="48" name="矩形 47"/>
          <p:cNvSpPr/>
          <p:nvPr>
            <p:custDataLst>
              <p:tags r:id="rId34"/>
            </p:custDataLst>
          </p:nvPr>
        </p:nvSpPr>
        <p:spPr>
          <a:xfrm>
            <a:off x="8031894" y="3246419"/>
            <a:ext cx="1892544" cy="1063063"/>
          </a:xfrm>
          <a:prstGeom prst="rect">
            <a:avLst/>
          </a:prstGeom>
          <a:solidFill>
            <a:srgbClr val="EAEAE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49" name="矩形 48"/>
          <p:cNvSpPr/>
          <p:nvPr>
            <p:custDataLst>
              <p:tags r:id="rId35"/>
            </p:custDataLst>
          </p:nvPr>
        </p:nvSpPr>
        <p:spPr>
          <a:xfrm>
            <a:off x="8031894" y="3130619"/>
            <a:ext cx="1892544" cy="364955"/>
          </a:xfrm>
          <a:prstGeom prst="rect">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85000" lnSpcReduction="20000"/>
          </a:bodyPr>
          <a:lstStyle/>
          <a:p>
            <a:pPr marL="0" marR="0" lvl="0" indent="0" algn="ctr" defTabSz="914400" rtl="0" eaLnBrk="1" fontAlgn="auto" latinLnBrk="0" hangingPunct="1">
              <a:lnSpc>
                <a:spcPct val="130000"/>
              </a:lnSpc>
              <a:spcBef>
                <a:spcPts val="0"/>
              </a:spcBef>
              <a:spcAft>
                <a:spcPts val="0"/>
              </a:spcAft>
              <a:buClrTx/>
              <a:buSzTx/>
              <a:buFontTx/>
              <a:buNone/>
            </a:pPr>
            <a:endParaRPr kumimoji="0" lang="zh-CN" alt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ea"/>
            </a:endParaRPr>
          </a:p>
        </p:txBody>
      </p:sp>
      <p:sp>
        <p:nvSpPr>
          <p:cNvPr id="50" name="文本框 49"/>
          <p:cNvSpPr txBox="1"/>
          <p:nvPr>
            <p:custDataLst>
              <p:tags r:id="rId36"/>
            </p:custDataLst>
          </p:nvPr>
        </p:nvSpPr>
        <p:spPr>
          <a:xfrm>
            <a:off x="8338670" y="3130620"/>
            <a:ext cx="1278993" cy="357325"/>
          </a:xfrm>
          <a:prstGeom prst="rect">
            <a:avLst/>
          </a:prstGeom>
          <a:noFill/>
        </p:spPr>
        <p:txBody>
          <a:bodyPr wrap="square" bIns="0" rtlCol="0">
            <a:normAutofit fontScale="97500" lnSpcReduction="10000"/>
          </a:bodyPr>
          <a:lstStyle/>
          <a:p>
            <a:pPr lvl="0" algn="ctr">
              <a:lnSpc>
                <a:spcPct val="120000"/>
              </a:lnSpc>
            </a:pPr>
            <a:r>
              <a:rPr lang="zh-CN" altLang="en-US" b="1" spc="300" dirty="0">
                <a:solidFill>
                  <a:sysClr val="window" lastClr="FFFFFF"/>
                </a:solidFill>
                <a:latin typeface="微软雅黑" panose="020B0503020204020204" charset="-122"/>
                <a:ea typeface="微软雅黑" panose="020B0503020204020204" charset="-122"/>
                <a:sym typeface="+mn-ea"/>
              </a:rPr>
              <a:t>部门经理</a:t>
            </a:r>
            <a:endParaRPr lang="zh-CN" altLang="en-US" b="1" spc="300" dirty="0">
              <a:solidFill>
                <a:sysClr val="window" lastClr="FFFFFF"/>
              </a:solidFill>
              <a:latin typeface="微软雅黑" panose="020B0503020204020204" charset="-122"/>
              <a:ea typeface="微软雅黑" panose="020B0503020204020204" charset="-122"/>
            </a:endParaRPr>
          </a:p>
        </p:txBody>
      </p:sp>
      <p:sp>
        <p:nvSpPr>
          <p:cNvPr id="51" name="文本框 50"/>
          <p:cNvSpPr txBox="1"/>
          <p:nvPr>
            <p:custDataLst>
              <p:tags r:id="rId37"/>
            </p:custDataLst>
          </p:nvPr>
        </p:nvSpPr>
        <p:spPr>
          <a:xfrm>
            <a:off x="8086496" y="3513879"/>
            <a:ext cx="1177112" cy="313412"/>
          </a:xfrm>
          <a:prstGeom prst="rect">
            <a:avLst/>
          </a:prstGeom>
          <a:noFill/>
        </p:spPr>
        <p:txBody>
          <a:bodyPr wrap="square" bIns="0" rtlCol="0">
            <a:normAutofit fontScale="90000"/>
          </a:bodyPr>
          <a:lstStyle/>
          <a:p>
            <a:pPr lvl="0" algn="ctr">
              <a:lnSpc>
                <a:spcPct val="120000"/>
              </a:lnSpc>
            </a:pPr>
            <a:r>
              <a:rPr lang="zh-CN" altLang="en-US" sz="1600" b="1" spc="130" dirty="0">
                <a:solidFill>
                  <a:srgbClr val="000000">
                    <a:lumMod val="85000"/>
                    <a:lumOff val="15000"/>
                  </a:srgbClr>
                </a:solidFill>
                <a:latin typeface="微软雅黑" panose="020B0503020204020204" charset="-122"/>
                <a:ea typeface="微软雅黑" panose="020B0503020204020204" charset="-122"/>
              </a:rPr>
              <a:t>五级审核人</a:t>
            </a:r>
          </a:p>
        </p:txBody>
      </p:sp>
      <p:sp>
        <p:nvSpPr>
          <p:cNvPr id="52" name="文本框 51"/>
          <p:cNvSpPr txBox="1"/>
          <p:nvPr>
            <p:custDataLst>
              <p:tags r:id="rId38"/>
            </p:custDataLst>
          </p:nvPr>
        </p:nvSpPr>
        <p:spPr>
          <a:xfrm>
            <a:off x="8086398" y="3868941"/>
            <a:ext cx="1177204" cy="682597"/>
          </a:xfrm>
          <a:prstGeom prst="rect">
            <a:avLst/>
          </a:prstGeom>
          <a:noFill/>
        </p:spPr>
        <p:txBody>
          <a:bodyPr wrap="square" tIns="0" rtlCol="0">
            <a:normAutofit fontScale="92500" lnSpcReduction="20000"/>
          </a:bodyPr>
          <a:lstStyle/>
          <a:p>
            <a:pPr lvl="0" algn="ctr">
              <a:lnSpc>
                <a:spcPct val="120000"/>
              </a:lnSpc>
              <a:spcAft>
                <a:spcPts val="1000"/>
              </a:spcAft>
            </a:pPr>
            <a:r>
              <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rPr>
              <a:t>可通过，不通过并填写意见及上传附件</a:t>
            </a:r>
          </a:p>
          <a:p>
            <a:pPr lvl="0" algn="ctr">
              <a:lnSpc>
                <a:spcPct val="120000"/>
              </a:lnSpc>
              <a:spcAft>
                <a:spcPts val="1000"/>
              </a:spcAft>
            </a:pPr>
            <a:endPar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endParaRPr>
          </a:p>
        </p:txBody>
      </p:sp>
      <p:pic>
        <p:nvPicPr>
          <p:cNvPr id="53" name="图片 52"/>
          <p:cNvPicPr>
            <a:picLocks noChangeAspect="1"/>
          </p:cNvPicPr>
          <p:nvPr>
            <p:custDataLst>
              <p:tags r:id="rId39"/>
            </p:custDataLst>
          </p:nvPr>
        </p:nvPicPr>
        <p:blipFill rotWithShape="1">
          <a:blip r:embed="rId70" cstate="print"/>
          <a:srcRect l="-21"/>
          <a:stretch>
            <a:fillRect/>
          </a:stretch>
        </p:blipFill>
        <p:spPr>
          <a:xfrm>
            <a:off x="9325408" y="3533146"/>
            <a:ext cx="535395" cy="713860"/>
          </a:xfrm>
          <a:prstGeom prst="rect">
            <a:avLst/>
          </a:prstGeom>
        </p:spPr>
      </p:pic>
      <p:cxnSp>
        <p:nvCxnSpPr>
          <p:cNvPr id="70" name="连接符: 肘形 69"/>
          <p:cNvCxnSpPr>
            <a:stCxn id="15" idx="0"/>
          </p:cNvCxnSpPr>
          <p:nvPr>
            <p:custDataLst>
              <p:tags r:id="rId40"/>
            </p:custDataLst>
          </p:nvPr>
        </p:nvCxnSpPr>
        <p:spPr>
          <a:xfrm rot="5400000" flipH="1" flipV="1">
            <a:off x="3040232" y="1076439"/>
            <a:ext cx="234093" cy="3874270"/>
          </a:xfrm>
          <a:prstGeom prst="bentConnector2">
            <a:avLst/>
          </a:prstGeom>
        </p:spPr>
        <p:style>
          <a:lnRef idx="1">
            <a:srgbClr val="1F74AD"/>
          </a:lnRef>
          <a:fillRef idx="0">
            <a:srgbClr val="1F74AD"/>
          </a:fillRef>
          <a:effectRef idx="0">
            <a:srgbClr val="1F74AD"/>
          </a:effectRef>
          <a:fontRef idx="minor">
            <a:srgbClr val="000000"/>
          </a:fontRef>
        </p:style>
      </p:cxnSp>
      <p:cxnSp>
        <p:nvCxnSpPr>
          <p:cNvPr id="73" name="连接符: 肘形 72"/>
          <p:cNvCxnSpPr>
            <a:stCxn id="16" idx="0"/>
          </p:cNvCxnSpPr>
          <p:nvPr>
            <p:custDataLst>
              <p:tags r:id="rId41"/>
            </p:custDataLst>
          </p:nvPr>
        </p:nvCxnSpPr>
        <p:spPr>
          <a:xfrm rot="5400000" flipH="1" flipV="1">
            <a:off x="4005125" y="2041332"/>
            <a:ext cx="234092" cy="1944486"/>
          </a:xfrm>
          <a:prstGeom prst="bentConnector2">
            <a:avLst/>
          </a:prstGeom>
        </p:spPr>
        <p:style>
          <a:lnRef idx="1">
            <a:srgbClr val="1F74AD"/>
          </a:lnRef>
          <a:fillRef idx="0">
            <a:srgbClr val="1F74AD"/>
          </a:fillRef>
          <a:effectRef idx="0">
            <a:srgbClr val="1F74AD"/>
          </a:effectRef>
          <a:fontRef idx="minor">
            <a:srgbClr val="000000"/>
          </a:fontRef>
        </p:style>
      </p:cxnSp>
      <p:cxnSp>
        <p:nvCxnSpPr>
          <p:cNvPr id="75" name="直接连接符 74"/>
          <p:cNvCxnSpPr>
            <a:stCxn id="18" idx="0"/>
          </p:cNvCxnSpPr>
          <p:nvPr>
            <p:custDataLst>
              <p:tags r:id="rId42"/>
            </p:custDataLst>
          </p:nvPr>
        </p:nvCxnSpPr>
        <p:spPr>
          <a:xfrm flipV="1">
            <a:off x="5095062" y="2896528"/>
            <a:ext cx="9484" cy="234093"/>
          </a:xfrm>
          <a:prstGeom prst="line">
            <a:avLst/>
          </a:prstGeom>
        </p:spPr>
        <p:style>
          <a:lnRef idx="1">
            <a:srgbClr val="1F74AD"/>
          </a:lnRef>
          <a:fillRef idx="0">
            <a:srgbClr val="1F74AD"/>
          </a:fillRef>
          <a:effectRef idx="0">
            <a:srgbClr val="1F74AD"/>
          </a:effectRef>
          <a:fontRef idx="minor">
            <a:srgbClr val="000000"/>
          </a:fontRef>
        </p:style>
      </p:cxnSp>
      <p:cxnSp>
        <p:nvCxnSpPr>
          <p:cNvPr id="77" name="连接符: 肘形 76"/>
          <p:cNvCxnSpPr>
            <a:stCxn id="43" idx="0"/>
          </p:cNvCxnSpPr>
          <p:nvPr>
            <p:custDataLst>
              <p:tags r:id="rId43"/>
            </p:custDataLst>
          </p:nvPr>
        </p:nvCxnSpPr>
        <p:spPr>
          <a:xfrm rot="16200000" flipV="1">
            <a:off x="5948955" y="2042636"/>
            <a:ext cx="234093" cy="1941874"/>
          </a:xfrm>
          <a:prstGeom prst="bentConnector2">
            <a:avLst/>
          </a:prstGeom>
        </p:spPr>
        <p:style>
          <a:lnRef idx="1">
            <a:srgbClr val="1F74AD"/>
          </a:lnRef>
          <a:fillRef idx="0">
            <a:srgbClr val="1F74AD"/>
          </a:fillRef>
          <a:effectRef idx="0">
            <a:srgbClr val="1F74AD"/>
          </a:effectRef>
          <a:fontRef idx="minor">
            <a:srgbClr val="000000"/>
          </a:fontRef>
        </p:style>
      </p:cxnSp>
      <p:cxnSp>
        <p:nvCxnSpPr>
          <p:cNvPr id="79" name="连接符: 肘形 78"/>
          <p:cNvCxnSpPr>
            <a:stCxn id="50" idx="0"/>
          </p:cNvCxnSpPr>
          <p:nvPr>
            <p:custDataLst>
              <p:tags r:id="rId44"/>
            </p:custDataLst>
          </p:nvPr>
        </p:nvCxnSpPr>
        <p:spPr>
          <a:xfrm rot="16200000" flipV="1">
            <a:off x="6923985" y="1076439"/>
            <a:ext cx="234094" cy="3874268"/>
          </a:xfrm>
          <a:prstGeom prst="bentConnector2">
            <a:avLst/>
          </a:prstGeom>
        </p:spPr>
        <p:style>
          <a:lnRef idx="1">
            <a:srgbClr val="1F74AD"/>
          </a:lnRef>
          <a:fillRef idx="0">
            <a:srgbClr val="1F74AD"/>
          </a:fillRef>
          <a:effectRef idx="0">
            <a:srgbClr val="1F74AD"/>
          </a:effectRef>
          <a:fontRef idx="minor">
            <a:srgbClr val="000000"/>
          </a:fontRef>
        </p:style>
      </p:cxnSp>
      <p:cxnSp>
        <p:nvCxnSpPr>
          <p:cNvPr id="81" name="直接连接符 80"/>
          <p:cNvCxnSpPr/>
          <p:nvPr>
            <p:custDataLst>
              <p:tags r:id="rId45"/>
            </p:custDataLst>
          </p:nvPr>
        </p:nvCxnSpPr>
        <p:spPr>
          <a:xfrm flipV="1">
            <a:off x="6041143" y="2549486"/>
            <a:ext cx="0" cy="290845"/>
          </a:xfrm>
          <a:prstGeom prst="line">
            <a:avLst/>
          </a:prstGeom>
        </p:spPr>
        <p:style>
          <a:lnRef idx="1">
            <a:srgbClr val="1F74AD"/>
          </a:lnRef>
          <a:fillRef idx="0">
            <a:srgbClr val="1F74AD"/>
          </a:fillRef>
          <a:effectRef idx="0">
            <a:srgbClr val="1F74AD"/>
          </a:effectRef>
          <a:fontRef idx="minor">
            <a:srgbClr val="000000"/>
          </a:fontRef>
        </p:style>
      </p:cxnSp>
      <p:cxnSp>
        <p:nvCxnSpPr>
          <p:cNvPr id="56" name="连接符: 肘形 78"/>
          <p:cNvCxnSpPr/>
          <p:nvPr>
            <p:custDataLst>
              <p:tags r:id="rId46"/>
            </p:custDataLst>
          </p:nvPr>
        </p:nvCxnSpPr>
        <p:spPr>
          <a:xfrm rot="10800000">
            <a:off x="8978213" y="2896694"/>
            <a:ext cx="2537709" cy="229629"/>
          </a:xfrm>
          <a:prstGeom prst="bentConnector3">
            <a:avLst>
              <a:gd name="adj1" fmla="val 464"/>
            </a:avLst>
          </a:prstGeom>
        </p:spPr>
        <p:style>
          <a:lnRef idx="1">
            <a:srgbClr val="1F74AD"/>
          </a:lnRef>
          <a:fillRef idx="0">
            <a:srgbClr val="1F74AD"/>
          </a:fillRef>
          <a:effectRef idx="0">
            <a:srgbClr val="1F74AD"/>
          </a:effectRef>
          <a:fontRef idx="minor">
            <a:srgbClr val="000000"/>
          </a:fontRef>
        </p:style>
      </p:cxnSp>
      <p:sp>
        <p:nvSpPr>
          <p:cNvPr id="58" name="文本框 57"/>
          <p:cNvSpPr txBox="1"/>
          <p:nvPr>
            <p:custDataLst>
              <p:tags r:id="rId47"/>
            </p:custDataLst>
          </p:nvPr>
        </p:nvSpPr>
        <p:spPr>
          <a:xfrm>
            <a:off x="10057418" y="3532610"/>
            <a:ext cx="1177112" cy="313412"/>
          </a:xfrm>
          <a:prstGeom prst="rect">
            <a:avLst/>
          </a:prstGeom>
          <a:noFill/>
        </p:spPr>
        <p:txBody>
          <a:bodyPr wrap="square" bIns="0" rtlCol="0">
            <a:normAutofit fontScale="90000"/>
          </a:bodyPr>
          <a:lstStyle/>
          <a:p>
            <a:pPr lvl="0" algn="ctr">
              <a:lnSpc>
                <a:spcPct val="120000"/>
              </a:lnSpc>
            </a:pPr>
            <a:r>
              <a:rPr lang="zh-CN" altLang="en-US" sz="1600" b="1" spc="130" dirty="0">
                <a:solidFill>
                  <a:srgbClr val="000000">
                    <a:lumMod val="85000"/>
                    <a:lumOff val="15000"/>
                  </a:srgbClr>
                </a:solidFill>
                <a:latin typeface="微软雅黑" panose="020B0503020204020204" charset="-122"/>
                <a:ea typeface="微软雅黑" panose="020B0503020204020204" charset="-122"/>
              </a:rPr>
              <a:t>六级审核人</a:t>
            </a:r>
          </a:p>
        </p:txBody>
      </p:sp>
      <p:sp>
        <p:nvSpPr>
          <p:cNvPr id="59" name="文本框 58"/>
          <p:cNvSpPr txBox="1"/>
          <p:nvPr>
            <p:custDataLst>
              <p:tags r:id="rId48"/>
            </p:custDataLst>
          </p:nvPr>
        </p:nvSpPr>
        <p:spPr>
          <a:xfrm>
            <a:off x="10057696" y="3887740"/>
            <a:ext cx="1177204" cy="663150"/>
          </a:xfrm>
          <a:prstGeom prst="rect">
            <a:avLst/>
          </a:prstGeom>
          <a:noFill/>
        </p:spPr>
        <p:txBody>
          <a:bodyPr wrap="square" tIns="0" rtlCol="0">
            <a:normAutofit fontScale="85000" lnSpcReduction="20000"/>
          </a:bodyPr>
          <a:lstStyle/>
          <a:p>
            <a:pPr lvl="0" algn="ctr">
              <a:lnSpc>
                <a:spcPct val="120000"/>
              </a:lnSpc>
              <a:spcAft>
                <a:spcPts val="1000"/>
              </a:spcAft>
            </a:pPr>
            <a:r>
              <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rPr>
              <a:t>可通过，不通过并填写意见及上传附件</a:t>
            </a:r>
          </a:p>
          <a:p>
            <a:pPr lvl="0" algn="ctr">
              <a:lnSpc>
                <a:spcPct val="120000"/>
              </a:lnSpc>
              <a:spcAft>
                <a:spcPts val="1000"/>
              </a:spcAft>
            </a:pPr>
            <a:endParaRPr lang="zh-CN" altLang="en-US" sz="1200" spc="150" dirty="0">
              <a:solidFill>
                <a:sysClr val="window" lastClr="FFFFFF">
                  <a:lumMod val="50000"/>
                </a:sysClr>
              </a:solidFill>
              <a:latin typeface="微软雅黑" panose="020B0503020204020204" charset="-122"/>
              <a:ea typeface="微软雅黑" panose="020B0503020204020204" charset="-122"/>
              <a:sym typeface="Arial" panose="020B0604020202020204" pitchFamily="34" charset="0"/>
            </a:endParaRPr>
          </a:p>
        </p:txBody>
      </p:sp>
      <p:pic>
        <p:nvPicPr>
          <p:cNvPr id="60" name="图片 59"/>
          <p:cNvPicPr>
            <a:picLocks noChangeAspect="1"/>
          </p:cNvPicPr>
          <p:nvPr>
            <p:custDataLst>
              <p:tags r:id="rId49"/>
            </p:custDataLst>
          </p:nvPr>
        </p:nvPicPr>
        <p:blipFill rotWithShape="1">
          <a:blip r:embed="rId70" cstate="print"/>
          <a:srcRect l="-21"/>
          <a:stretch>
            <a:fillRect/>
          </a:stretch>
        </p:blipFill>
        <p:spPr>
          <a:xfrm>
            <a:off x="11296329" y="3551878"/>
            <a:ext cx="535395" cy="713860"/>
          </a:xfrm>
          <a:prstGeom prst="rect">
            <a:avLst/>
          </a:prstGeom>
        </p:spPr>
      </p:pic>
      <p:sp>
        <p:nvSpPr>
          <p:cNvPr id="68" name="文本框 67"/>
          <p:cNvSpPr txBox="1"/>
          <p:nvPr>
            <p:custDataLst>
              <p:tags r:id="rId50"/>
            </p:custDataLst>
          </p:nvPr>
        </p:nvSpPr>
        <p:spPr>
          <a:xfrm>
            <a:off x="10309320" y="3156550"/>
            <a:ext cx="1278993" cy="357325"/>
          </a:xfrm>
          <a:prstGeom prst="rect">
            <a:avLst/>
          </a:prstGeom>
          <a:noFill/>
        </p:spPr>
        <p:txBody>
          <a:bodyPr wrap="square" bIns="0" rtlCol="0">
            <a:normAutofit fontScale="97500" lnSpcReduction="10000"/>
          </a:bodyPr>
          <a:lstStyle/>
          <a:p>
            <a:pPr lvl="0" algn="ctr">
              <a:lnSpc>
                <a:spcPct val="120000"/>
              </a:lnSpc>
            </a:pPr>
            <a:r>
              <a:rPr lang="zh-CN" altLang="en-US" b="1" spc="300" dirty="0">
                <a:solidFill>
                  <a:sysClr val="window" lastClr="FFFFFF"/>
                </a:solidFill>
                <a:latin typeface="微软雅黑" panose="020B0503020204020204" charset="-122"/>
                <a:ea typeface="微软雅黑" panose="020B0503020204020204" charset="-122"/>
                <a:sym typeface="+mn-ea"/>
              </a:rPr>
              <a:t>部门经理</a:t>
            </a:r>
            <a:endParaRPr lang="zh-CN" altLang="en-US" b="1" spc="300" dirty="0">
              <a:solidFill>
                <a:sysClr val="window" lastClr="FFFFFF"/>
              </a:solidFill>
              <a:latin typeface="微软雅黑" panose="020B0503020204020204" charset="-122"/>
              <a:ea typeface="微软雅黑" panose="020B0503020204020204" charset="-122"/>
            </a:endParaRPr>
          </a:p>
        </p:txBody>
      </p:sp>
      <p:sp>
        <p:nvSpPr>
          <p:cNvPr id="941" name="Кружок"/>
          <p:cNvSpPr/>
          <p:nvPr>
            <p:custDataLst>
              <p:tags r:id="rId51"/>
            </p:custDataLst>
          </p:nvPr>
        </p:nvSpPr>
        <p:spPr>
          <a:xfrm>
            <a:off x="463761" y="4948032"/>
            <a:ext cx="1079856" cy="1079857"/>
          </a:xfrm>
          <a:prstGeom prst="ellipse">
            <a:avLst/>
          </a:prstGeom>
          <a:solidFill>
            <a:sysClr val="window" lastClr="FFFFFF">
              <a:lumMod val="85000"/>
            </a:sysClr>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42" name="Фигура"/>
          <p:cNvSpPr/>
          <p:nvPr>
            <p:custDataLst>
              <p:tags r:id="rId52"/>
            </p:custDataLst>
          </p:nvPr>
        </p:nvSpPr>
        <p:spPr>
          <a:xfrm>
            <a:off x="339971" y="4824873"/>
            <a:ext cx="1614527" cy="1324183"/>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rgbClr val="2196F3"/>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dirty="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53" name="Text Box 3"/>
          <p:cNvSpPr txBox="1"/>
          <p:nvPr>
            <p:custDataLst>
              <p:tags r:id="rId53"/>
            </p:custDataLst>
          </p:nvPr>
        </p:nvSpPr>
        <p:spPr>
          <a:xfrm>
            <a:off x="542801" y="5081829"/>
            <a:ext cx="921777" cy="812263"/>
          </a:xfrm>
          <a:prstGeom prst="rect">
            <a:avLst/>
          </a:prstGeom>
          <a:noFill/>
          <a:ln w="12700" cap="flat">
            <a:noFill/>
            <a:miter lim="400000"/>
          </a:ln>
          <a:effectLst/>
        </p:spPr>
        <p:txBody>
          <a:bodyPr wrap="square" lIns="90000" tIns="46800" rIns="90000" bIns="46800" numCol="1" anchor="ctr">
            <a:normAutofit fontScale="75000" lnSpcReduction="20000"/>
          </a:bodyPr>
          <a:lstStyle>
            <a:lvl1pPr>
              <a:lnSpc>
                <a:spcPct val="90000"/>
              </a:lnSpc>
              <a:defRPr sz="3500" b="0">
                <a:solidFill>
                  <a:srgbClr val="252D30"/>
                </a:solidFill>
                <a:latin typeface="Impact" panose="020B0806030902050204"/>
                <a:ea typeface="Impact" panose="020B0806030902050204"/>
                <a:cs typeface="Impact" panose="020B0806030902050204"/>
                <a:sym typeface="Impact" panose="020B0806030902050204"/>
              </a:defRPr>
            </a:lvl1pPr>
          </a:lstStyle>
          <a:p>
            <a:pPr lvl="0" algn="ctr" defTabSz="457200">
              <a:lnSpc>
                <a:spcPct val="120000"/>
              </a:lnSpc>
              <a:defRPr/>
            </a:pPr>
            <a:r>
              <a:rPr lang="zh-CN" altLang="en-US" sz="2000" spc="300">
                <a:solidFill>
                  <a:sysClr val="windowText" lastClr="000000">
                    <a:lumMod val="90000"/>
                    <a:lumOff val="10000"/>
                  </a:sys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公司或项目人员发起</a:t>
            </a:r>
          </a:p>
        </p:txBody>
      </p:sp>
      <p:sp>
        <p:nvSpPr>
          <p:cNvPr id="943" name="Кружок"/>
          <p:cNvSpPr/>
          <p:nvPr>
            <p:custDataLst>
              <p:tags r:id="rId54"/>
            </p:custDataLst>
          </p:nvPr>
        </p:nvSpPr>
        <p:spPr>
          <a:xfrm>
            <a:off x="2497584" y="4948032"/>
            <a:ext cx="1079856" cy="1079857"/>
          </a:xfrm>
          <a:prstGeom prst="ellipse">
            <a:avLst/>
          </a:prstGeom>
          <a:solidFill>
            <a:sysClr val="window" lastClr="FFFFFF">
              <a:lumMod val="85000"/>
            </a:sysClr>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44" name="Фигура"/>
          <p:cNvSpPr/>
          <p:nvPr>
            <p:custDataLst>
              <p:tags r:id="rId55"/>
            </p:custDataLst>
          </p:nvPr>
        </p:nvSpPr>
        <p:spPr>
          <a:xfrm flipV="1">
            <a:off x="2377710" y="4824873"/>
            <a:ext cx="1614527" cy="1324183"/>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rgbClr val="38A9C9"/>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54" name="Text Box 3"/>
          <p:cNvSpPr txBox="1"/>
          <p:nvPr>
            <p:custDataLst>
              <p:tags r:id="rId56"/>
            </p:custDataLst>
          </p:nvPr>
        </p:nvSpPr>
        <p:spPr>
          <a:xfrm>
            <a:off x="2576624" y="5081829"/>
            <a:ext cx="921777" cy="812263"/>
          </a:xfrm>
          <a:prstGeom prst="rect">
            <a:avLst/>
          </a:prstGeom>
          <a:noFill/>
          <a:ln w="12700" cap="flat">
            <a:noFill/>
            <a:miter lim="400000"/>
          </a:ln>
          <a:effectLst/>
        </p:spPr>
        <p:txBody>
          <a:bodyPr wrap="square" lIns="90000" tIns="46800" rIns="90000" bIns="46800" numCol="1" anchor="ctr">
            <a:normAutofit fontScale="80000" lnSpcReduction="10000"/>
          </a:bodyPr>
          <a:lstStyle>
            <a:defPPr>
              <a:defRPr lang="en-US"/>
            </a:defPPr>
            <a:lvl1pPr algn="ctr">
              <a:lnSpc>
                <a:spcPct val="100000"/>
              </a:lnSpc>
              <a:defRPr sz="1600" b="0">
                <a:cs typeface="Impact" panose="020B0806030902050204"/>
              </a:defRPr>
            </a:lvl1pPr>
          </a:lstStyle>
          <a:p>
            <a:pPr lvl="0" defTabSz="457200">
              <a:lnSpc>
                <a:spcPct val="120000"/>
              </a:lnSpc>
              <a:defRPr/>
            </a:pPr>
            <a:r>
              <a:rPr lang="zh-CN" altLang="en-US" sz="2000" spc="300">
                <a:solidFill>
                  <a:sysClr val="windowText" lastClr="000000">
                    <a:lumMod val="90000"/>
                    <a:lumOff val="10000"/>
                  </a:sys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自定义审批人</a:t>
            </a:r>
          </a:p>
        </p:txBody>
      </p:sp>
      <p:sp>
        <p:nvSpPr>
          <p:cNvPr id="945" name="Кружок"/>
          <p:cNvSpPr/>
          <p:nvPr>
            <p:custDataLst>
              <p:tags r:id="rId57"/>
            </p:custDataLst>
          </p:nvPr>
        </p:nvSpPr>
        <p:spPr>
          <a:xfrm>
            <a:off x="4535325" y="4948032"/>
            <a:ext cx="1079856" cy="1079857"/>
          </a:xfrm>
          <a:prstGeom prst="ellipse">
            <a:avLst/>
          </a:prstGeom>
          <a:solidFill>
            <a:sysClr val="window" lastClr="FFFFFF">
              <a:lumMod val="85000"/>
            </a:sysClr>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46" name="Фигура"/>
          <p:cNvSpPr/>
          <p:nvPr>
            <p:custDataLst>
              <p:tags r:id="rId58"/>
            </p:custDataLst>
          </p:nvPr>
        </p:nvSpPr>
        <p:spPr>
          <a:xfrm>
            <a:off x="4411537" y="4824873"/>
            <a:ext cx="1614527" cy="1324183"/>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rgbClr val="2196F3"/>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55" name="Text Box 3"/>
          <p:cNvSpPr txBox="1"/>
          <p:nvPr>
            <p:custDataLst>
              <p:tags r:id="rId59"/>
            </p:custDataLst>
          </p:nvPr>
        </p:nvSpPr>
        <p:spPr>
          <a:xfrm>
            <a:off x="4540250" y="5014595"/>
            <a:ext cx="1119505" cy="944880"/>
          </a:xfrm>
          <a:prstGeom prst="rect">
            <a:avLst/>
          </a:prstGeom>
          <a:noFill/>
          <a:ln w="12700" cap="flat">
            <a:noFill/>
            <a:miter lim="400000"/>
          </a:ln>
          <a:effectLst/>
        </p:spPr>
        <p:txBody>
          <a:bodyPr wrap="square" lIns="90000" tIns="46800" rIns="90000" bIns="46800" numCol="1" anchor="ctr">
            <a:noAutofit/>
          </a:bodyPr>
          <a:lstStyle>
            <a:defPPr>
              <a:defRPr lang="en-US"/>
            </a:defPPr>
            <a:lvl1pPr algn="ctr">
              <a:lnSpc>
                <a:spcPct val="100000"/>
              </a:lnSpc>
              <a:defRPr sz="1600" b="0">
                <a:cs typeface="Impact" panose="020B0806030902050204"/>
              </a:defRPr>
            </a:lvl1pPr>
          </a:lstStyle>
          <a:p>
            <a:pPr lvl="0" defTabSz="457200">
              <a:lnSpc>
                <a:spcPct val="120000"/>
              </a:lnSpc>
              <a:defRPr/>
            </a:pPr>
            <a:r>
              <a:rPr lang="zh-CN" altLang="en-US" sz="1100" spc="300">
                <a:solidFill>
                  <a:sysClr val="windowText" lastClr="000000">
                    <a:lumMod val="90000"/>
                    <a:lumOff val="10000"/>
                  </a:sys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可通过，不通过，自定义下一级审批人</a:t>
            </a:r>
          </a:p>
        </p:txBody>
      </p:sp>
      <p:sp>
        <p:nvSpPr>
          <p:cNvPr id="30" name="Кружок"/>
          <p:cNvSpPr/>
          <p:nvPr>
            <p:custDataLst>
              <p:tags r:id="rId60"/>
            </p:custDataLst>
          </p:nvPr>
        </p:nvSpPr>
        <p:spPr>
          <a:xfrm>
            <a:off x="8592486" y="4948032"/>
            <a:ext cx="1079856" cy="1079857"/>
          </a:xfrm>
          <a:prstGeom prst="ellipse">
            <a:avLst/>
          </a:prstGeom>
          <a:solidFill>
            <a:sysClr val="window" lastClr="FFFFFF">
              <a:lumMod val="85000"/>
            </a:sysClr>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3" name="Фигура"/>
          <p:cNvSpPr/>
          <p:nvPr>
            <p:custDataLst>
              <p:tags r:id="rId61"/>
            </p:custDataLst>
          </p:nvPr>
        </p:nvSpPr>
        <p:spPr>
          <a:xfrm>
            <a:off x="8468698" y="4824873"/>
            <a:ext cx="1614527" cy="1324183"/>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rgbClr val="2196F3"/>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6" name="Text Box 3"/>
          <p:cNvSpPr txBox="1"/>
          <p:nvPr>
            <p:custDataLst>
              <p:tags r:id="rId62"/>
            </p:custDataLst>
          </p:nvPr>
        </p:nvSpPr>
        <p:spPr>
          <a:xfrm>
            <a:off x="8592185" y="5147310"/>
            <a:ext cx="1164590" cy="812165"/>
          </a:xfrm>
          <a:prstGeom prst="rect">
            <a:avLst/>
          </a:prstGeom>
          <a:noFill/>
          <a:ln w="12700" cap="flat">
            <a:noFill/>
            <a:miter lim="400000"/>
          </a:ln>
          <a:effectLst/>
        </p:spPr>
        <p:txBody>
          <a:bodyPr wrap="square" lIns="90000" tIns="46800" rIns="90000" bIns="46800" numCol="1" anchor="ctr">
            <a:noAutofit/>
          </a:bodyPr>
          <a:lstStyle>
            <a:defPPr>
              <a:defRPr lang="en-US"/>
            </a:defPPr>
            <a:lvl1pPr algn="ctr">
              <a:lnSpc>
                <a:spcPct val="100000"/>
              </a:lnSpc>
              <a:defRPr sz="1600" b="0">
                <a:cs typeface="Impact" panose="020B0806030902050204"/>
              </a:defRPr>
            </a:lvl1pPr>
          </a:lstStyle>
          <a:p>
            <a:pPr lvl="0" defTabSz="457200">
              <a:lnSpc>
                <a:spcPct val="120000"/>
              </a:lnSpc>
              <a:defRPr/>
            </a:pPr>
            <a:r>
              <a:rPr lang="zh-CN" altLang="en-US" sz="1200" spc="300">
                <a:solidFill>
                  <a:sysClr val="windowText" lastClr="000000">
                    <a:lumMod val="90000"/>
                    <a:lumOff val="10000"/>
                  </a:sys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可通过，不通过，自定义下一级审批人</a:t>
            </a:r>
          </a:p>
          <a:p>
            <a:pPr lvl="0" defTabSz="457200">
              <a:lnSpc>
                <a:spcPct val="120000"/>
              </a:lnSpc>
              <a:defRPr/>
            </a:pPr>
            <a:endParaRPr lang="zh-CN" altLang="en-US" sz="1200" spc="300">
              <a:solidFill>
                <a:sysClr val="windowText" lastClr="000000">
                  <a:lumMod val="90000"/>
                  <a:lumOff val="10000"/>
                </a:sys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0" name="Кружок"/>
          <p:cNvSpPr/>
          <p:nvPr>
            <p:custDataLst>
              <p:tags r:id="rId63"/>
            </p:custDataLst>
          </p:nvPr>
        </p:nvSpPr>
        <p:spPr>
          <a:xfrm>
            <a:off x="6573065" y="4948032"/>
            <a:ext cx="1079856" cy="1079857"/>
          </a:xfrm>
          <a:prstGeom prst="ellipse">
            <a:avLst/>
          </a:prstGeom>
          <a:solidFill>
            <a:sysClr val="window" lastClr="FFFFFF">
              <a:lumMod val="85000"/>
            </a:sysClr>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1" name="Фигура"/>
          <p:cNvSpPr/>
          <p:nvPr>
            <p:custDataLst>
              <p:tags r:id="rId64"/>
            </p:custDataLst>
          </p:nvPr>
        </p:nvSpPr>
        <p:spPr>
          <a:xfrm flipV="1">
            <a:off x="6449277" y="4824873"/>
            <a:ext cx="1614527" cy="1324183"/>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rgbClr val="38A9C9"/>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Arial" panose="020B0604020202020204" pitchFamily="34" charset="0"/>
                <a:ea typeface="微软雅黑" panose="020B0503020204020204" charset="-122"/>
                <a:cs typeface="+mn-ea"/>
                <a:sym typeface="Helvetica Neue Medium"/>
              </a:defRPr>
            </a:pPr>
            <a:endParaRPr kumimoji="0" sz="1600" b="0" i="0" u="none" strike="noStrike" kern="1200" cap="none" spc="0" normalizeH="0" baseline="0" noProof="0">
              <a:ln>
                <a:noFill/>
              </a:ln>
              <a:solidFill>
                <a:sysClr val="windowText" lastClr="000000">
                  <a:lumMod val="90000"/>
                  <a:lumOff val="10000"/>
                </a:sys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5" name="Text Box 3"/>
          <p:cNvSpPr txBox="1"/>
          <p:nvPr>
            <p:custDataLst>
              <p:tags r:id="rId65"/>
            </p:custDataLst>
          </p:nvPr>
        </p:nvSpPr>
        <p:spPr>
          <a:xfrm>
            <a:off x="6652105" y="5081829"/>
            <a:ext cx="921777" cy="812263"/>
          </a:xfrm>
          <a:prstGeom prst="rect">
            <a:avLst/>
          </a:prstGeom>
          <a:noFill/>
          <a:ln w="12700" cap="flat">
            <a:noFill/>
            <a:miter lim="400000"/>
          </a:ln>
          <a:effectLst/>
        </p:spPr>
        <p:txBody>
          <a:bodyPr wrap="square" lIns="90000" tIns="46800" rIns="90000" bIns="46800" numCol="1" anchor="ctr">
            <a:normAutofit fontScale="80000" lnSpcReduction="10000"/>
          </a:bodyPr>
          <a:lstStyle>
            <a:defPPr>
              <a:defRPr lang="en-US"/>
            </a:defPPr>
            <a:lvl1pPr algn="ctr">
              <a:lnSpc>
                <a:spcPct val="100000"/>
              </a:lnSpc>
              <a:defRPr sz="1600" b="0">
                <a:cs typeface="Impact" panose="020B0806030902050204"/>
              </a:defRPr>
            </a:lvl1pPr>
          </a:lstStyle>
          <a:p>
            <a:pPr lvl="0" defTabSz="457200">
              <a:lnSpc>
                <a:spcPct val="120000"/>
              </a:lnSpc>
              <a:defRPr/>
            </a:pPr>
            <a:r>
              <a:rPr lang="zh-CN" altLang="en-US" sz="2000" spc="300">
                <a:solidFill>
                  <a:sysClr val="windowText" lastClr="000000">
                    <a:lumMod val="90000"/>
                    <a:lumOff val="10000"/>
                  </a:sys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下一级审批人</a:t>
            </a:r>
          </a:p>
        </p:txBody>
      </p:sp>
      <p:sp>
        <p:nvSpPr>
          <p:cNvPr id="66" name="文本框 65"/>
          <p:cNvSpPr txBox="1"/>
          <p:nvPr/>
        </p:nvSpPr>
        <p:spPr>
          <a:xfrm>
            <a:off x="10309225" y="5304155"/>
            <a:ext cx="1205865" cy="36830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zh-CN" altLang="en-US"/>
              <a:t>流程结束</a:t>
            </a:r>
          </a:p>
        </p:txBody>
      </p:sp>
      <p:sp>
        <p:nvSpPr>
          <p:cNvPr id="3" name="文本框 2"/>
          <p:cNvSpPr txBox="1"/>
          <p:nvPr/>
        </p:nvSpPr>
        <p:spPr>
          <a:xfrm>
            <a:off x="683895" y="2403475"/>
            <a:ext cx="1071880" cy="3067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zh-CN" altLang="en-US" sz="1400"/>
              <a:t>定位考勤</a:t>
            </a:r>
          </a:p>
        </p:txBody>
      </p:sp>
      <p:sp>
        <p:nvSpPr>
          <p:cNvPr id="4" name="文本框 3"/>
          <p:cNvSpPr txBox="1"/>
          <p:nvPr/>
        </p:nvSpPr>
        <p:spPr>
          <a:xfrm>
            <a:off x="2377440" y="2403475"/>
            <a:ext cx="953135" cy="3067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zh-CN" altLang="en-US" sz="1400"/>
              <a:t>消息发布</a:t>
            </a:r>
          </a:p>
        </p:txBody>
      </p:sp>
      <p:sp>
        <p:nvSpPr>
          <p:cNvPr id="5" name="文本框 4"/>
          <p:cNvSpPr txBox="1"/>
          <p:nvPr/>
        </p:nvSpPr>
        <p:spPr>
          <a:xfrm>
            <a:off x="3789680" y="2403475"/>
            <a:ext cx="960120" cy="3067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zh-CN" altLang="en-US" sz="1400"/>
              <a:t>证照管理</a:t>
            </a:r>
          </a:p>
        </p:txBody>
      </p:sp>
      <p:sp>
        <p:nvSpPr>
          <p:cNvPr id="22" name="文本框 21"/>
          <p:cNvSpPr txBox="1"/>
          <p:nvPr/>
        </p:nvSpPr>
        <p:spPr>
          <a:xfrm>
            <a:off x="7383780" y="2403475"/>
            <a:ext cx="1381125" cy="3067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zh-CN" altLang="en-US" sz="1400"/>
              <a:t>文件共享管理</a:t>
            </a:r>
          </a:p>
        </p:txBody>
      </p:sp>
      <p:sp>
        <p:nvSpPr>
          <p:cNvPr id="28" name="文本框 27"/>
          <p:cNvSpPr txBox="1"/>
          <p:nvPr/>
        </p:nvSpPr>
        <p:spPr>
          <a:xfrm>
            <a:off x="9263380" y="2403475"/>
            <a:ext cx="882650" cy="3067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zh-CN" altLang="en-US" sz="1400"/>
              <a:t>通讯录</a:t>
            </a:r>
          </a:p>
        </p:txBody>
      </p:sp>
      <p:sp>
        <p:nvSpPr>
          <p:cNvPr id="37" name="文本框 36"/>
          <p:cNvSpPr txBox="1"/>
          <p:nvPr/>
        </p:nvSpPr>
        <p:spPr>
          <a:xfrm>
            <a:off x="10517505" y="2403475"/>
            <a:ext cx="997585" cy="306705"/>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zh-CN" altLang="en-US" sz="1400"/>
              <a:t>新闻管理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ppt_x"/>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ppt_x"/>
                                          </p:val>
                                        </p:tav>
                                        <p:tav tm="100000">
                                          <p:val>
                                            <p:strVal val="#ppt_x"/>
                                          </p:val>
                                        </p:tav>
                                      </p:tavLst>
                                    </p:anim>
                                    <p:anim calcmode="lin" valueType="num">
                                      <p:cBhvr additive="base">
                                        <p:cTn id="12" dur="500" fill="hold"/>
                                        <p:tgtEl>
                                          <p:spTgt spid="5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additive="base">
                                        <p:cTn id="59" dur="500" fill="hold"/>
                                        <p:tgtEl>
                                          <p:spTgt spid="25"/>
                                        </p:tgtEl>
                                        <p:attrNameLst>
                                          <p:attrName>ppt_x</p:attrName>
                                        </p:attrNameLst>
                                      </p:cBhvr>
                                      <p:tavLst>
                                        <p:tav tm="0">
                                          <p:val>
                                            <p:strVal val="#ppt_x"/>
                                          </p:val>
                                        </p:tav>
                                        <p:tav tm="100000">
                                          <p:val>
                                            <p:strVal val="#ppt_x"/>
                                          </p:val>
                                        </p:tav>
                                      </p:tavLst>
                                    </p:anim>
                                    <p:anim calcmode="lin" valueType="num">
                                      <p:cBhvr additive="base">
                                        <p:cTn id="60" dur="500" fill="hold"/>
                                        <p:tgtEl>
                                          <p:spTgt spid="2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500" fill="hold"/>
                                        <p:tgtEl>
                                          <p:spTgt spid="11"/>
                                        </p:tgtEl>
                                        <p:attrNameLst>
                                          <p:attrName>ppt_x</p:attrName>
                                        </p:attrNameLst>
                                      </p:cBhvr>
                                      <p:tavLst>
                                        <p:tav tm="0">
                                          <p:val>
                                            <p:strVal val="#ppt_x"/>
                                          </p:val>
                                        </p:tav>
                                        <p:tav tm="100000">
                                          <p:val>
                                            <p:strVal val="#ppt_x"/>
                                          </p:val>
                                        </p:tav>
                                      </p:tavLst>
                                    </p:anim>
                                    <p:anim calcmode="lin" valueType="num">
                                      <p:cBhvr additive="base">
                                        <p:cTn id="64" dur="500" fill="hold"/>
                                        <p:tgtEl>
                                          <p:spTgt spid="1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ppt_x"/>
                                          </p:val>
                                        </p:tav>
                                        <p:tav tm="100000">
                                          <p:val>
                                            <p:strVal val="#ppt_x"/>
                                          </p:val>
                                        </p:tav>
                                      </p:tavLst>
                                    </p:anim>
                                    <p:anim calcmode="lin" valueType="num">
                                      <p:cBhvr additive="base">
                                        <p:cTn id="72" dur="500" fill="hold"/>
                                        <p:tgtEl>
                                          <p:spTgt spid="16"/>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500" fill="hold"/>
                                        <p:tgtEl>
                                          <p:spTgt spid="26"/>
                                        </p:tgtEl>
                                        <p:attrNameLst>
                                          <p:attrName>ppt_x</p:attrName>
                                        </p:attrNameLst>
                                      </p:cBhvr>
                                      <p:tavLst>
                                        <p:tav tm="0">
                                          <p:val>
                                            <p:strVal val="#ppt_x"/>
                                          </p:val>
                                        </p:tav>
                                        <p:tav tm="100000">
                                          <p:val>
                                            <p:strVal val="#ppt_x"/>
                                          </p:val>
                                        </p:tav>
                                      </p:tavLst>
                                    </p:anim>
                                    <p:anim calcmode="lin" valueType="num">
                                      <p:cBhvr additive="base">
                                        <p:cTn id="76" dur="50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500" fill="hold"/>
                                        <p:tgtEl>
                                          <p:spTgt spid="27"/>
                                        </p:tgtEl>
                                        <p:attrNameLst>
                                          <p:attrName>ppt_x</p:attrName>
                                        </p:attrNameLst>
                                      </p:cBhvr>
                                      <p:tavLst>
                                        <p:tav tm="0">
                                          <p:val>
                                            <p:strVal val="#ppt_x"/>
                                          </p:val>
                                        </p:tav>
                                        <p:tav tm="100000">
                                          <p:val>
                                            <p:strVal val="#ppt_x"/>
                                          </p:val>
                                        </p:tav>
                                      </p:tavLst>
                                    </p:anim>
                                    <p:anim calcmode="lin" valueType="num">
                                      <p:cBhvr additive="base">
                                        <p:cTn id="80" dur="500" fill="hold"/>
                                        <p:tgtEl>
                                          <p:spTgt spid="27"/>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additive="base">
                                        <p:cTn id="83" dur="500" fill="hold"/>
                                        <p:tgtEl>
                                          <p:spTgt spid="29"/>
                                        </p:tgtEl>
                                        <p:attrNameLst>
                                          <p:attrName>ppt_x</p:attrName>
                                        </p:attrNameLst>
                                      </p:cBhvr>
                                      <p:tavLst>
                                        <p:tav tm="0">
                                          <p:val>
                                            <p:strVal val="#ppt_x"/>
                                          </p:val>
                                        </p:tav>
                                        <p:tav tm="100000">
                                          <p:val>
                                            <p:strVal val="#ppt_x"/>
                                          </p:val>
                                        </p:tav>
                                      </p:tavLst>
                                    </p:anim>
                                    <p:anim calcmode="lin" valueType="num">
                                      <p:cBhvr additive="base">
                                        <p:cTn id="84" dur="500" fill="hold"/>
                                        <p:tgtEl>
                                          <p:spTgt spid="29"/>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3"/>
                                        </p:tgtEl>
                                        <p:attrNameLst>
                                          <p:attrName>style.visibility</p:attrName>
                                        </p:attrNameLst>
                                      </p:cBhvr>
                                      <p:to>
                                        <p:strVal val="visible"/>
                                      </p:to>
                                    </p:set>
                                    <p:anim calcmode="lin" valueType="num">
                                      <p:cBhvr additive="base">
                                        <p:cTn id="87" dur="500" fill="hold"/>
                                        <p:tgtEl>
                                          <p:spTgt spid="13"/>
                                        </p:tgtEl>
                                        <p:attrNameLst>
                                          <p:attrName>ppt_x</p:attrName>
                                        </p:attrNameLst>
                                      </p:cBhvr>
                                      <p:tavLst>
                                        <p:tav tm="0">
                                          <p:val>
                                            <p:strVal val="#ppt_x"/>
                                          </p:val>
                                        </p:tav>
                                        <p:tav tm="100000">
                                          <p:val>
                                            <p:strVal val="#ppt_x"/>
                                          </p:val>
                                        </p:tav>
                                      </p:tavLst>
                                    </p:anim>
                                    <p:anim calcmode="lin" valueType="num">
                                      <p:cBhvr additive="base">
                                        <p:cTn id="88" dur="500" fill="hold"/>
                                        <p:tgtEl>
                                          <p:spTgt spid="13"/>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additive="base">
                                        <p:cTn id="91" dur="500" fill="hold"/>
                                        <p:tgtEl>
                                          <p:spTgt spid="17"/>
                                        </p:tgtEl>
                                        <p:attrNameLst>
                                          <p:attrName>ppt_x</p:attrName>
                                        </p:attrNameLst>
                                      </p:cBhvr>
                                      <p:tavLst>
                                        <p:tav tm="0">
                                          <p:val>
                                            <p:strVal val="#ppt_x"/>
                                          </p:val>
                                        </p:tav>
                                        <p:tav tm="100000">
                                          <p:val>
                                            <p:strVal val="#ppt_x"/>
                                          </p:val>
                                        </p:tav>
                                      </p:tavLst>
                                    </p:anim>
                                    <p:anim calcmode="lin" valueType="num">
                                      <p:cBhvr additive="base">
                                        <p:cTn id="92" dur="500" fill="hold"/>
                                        <p:tgtEl>
                                          <p:spTgt spid="17"/>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additive="base">
                                        <p:cTn id="95" dur="500" fill="hold"/>
                                        <p:tgtEl>
                                          <p:spTgt spid="18"/>
                                        </p:tgtEl>
                                        <p:attrNameLst>
                                          <p:attrName>ppt_x</p:attrName>
                                        </p:attrNameLst>
                                      </p:cBhvr>
                                      <p:tavLst>
                                        <p:tav tm="0">
                                          <p:val>
                                            <p:strVal val="#ppt_x"/>
                                          </p:val>
                                        </p:tav>
                                        <p:tav tm="100000">
                                          <p:val>
                                            <p:strVal val="#ppt_x"/>
                                          </p:val>
                                        </p:tav>
                                      </p:tavLst>
                                    </p:anim>
                                    <p:anim calcmode="lin" valueType="num">
                                      <p:cBhvr additive="base">
                                        <p:cTn id="96" dur="500" fill="hold"/>
                                        <p:tgtEl>
                                          <p:spTgt spid="18"/>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 calcmode="lin" valueType="num">
                                      <p:cBhvr additive="base">
                                        <p:cTn id="99" dur="500" fill="hold"/>
                                        <p:tgtEl>
                                          <p:spTgt spid="31"/>
                                        </p:tgtEl>
                                        <p:attrNameLst>
                                          <p:attrName>ppt_x</p:attrName>
                                        </p:attrNameLst>
                                      </p:cBhvr>
                                      <p:tavLst>
                                        <p:tav tm="0">
                                          <p:val>
                                            <p:strVal val="#ppt_x"/>
                                          </p:val>
                                        </p:tav>
                                        <p:tav tm="100000">
                                          <p:val>
                                            <p:strVal val="#ppt_x"/>
                                          </p:val>
                                        </p:tav>
                                      </p:tavLst>
                                    </p:anim>
                                    <p:anim calcmode="lin" valueType="num">
                                      <p:cBhvr additive="base">
                                        <p:cTn id="100" dur="500" fill="hold"/>
                                        <p:tgtEl>
                                          <p:spTgt spid="31"/>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 calcmode="lin" valueType="num">
                                      <p:cBhvr additive="base">
                                        <p:cTn id="103" dur="500" fill="hold"/>
                                        <p:tgtEl>
                                          <p:spTgt spid="32"/>
                                        </p:tgtEl>
                                        <p:attrNameLst>
                                          <p:attrName>ppt_x</p:attrName>
                                        </p:attrNameLst>
                                      </p:cBhvr>
                                      <p:tavLst>
                                        <p:tav tm="0">
                                          <p:val>
                                            <p:strVal val="#ppt_x"/>
                                          </p:val>
                                        </p:tav>
                                        <p:tav tm="100000">
                                          <p:val>
                                            <p:strVal val="#ppt_x"/>
                                          </p:val>
                                        </p:tav>
                                      </p:tavLst>
                                    </p:anim>
                                    <p:anim calcmode="lin" valueType="num">
                                      <p:cBhvr additive="base">
                                        <p:cTn id="104" dur="500" fill="hold"/>
                                        <p:tgtEl>
                                          <p:spTgt spid="32"/>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34"/>
                                        </p:tgtEl>
                                        <p:attrNameLst>
                                          <p:attrName>style.visibility</p:attrName>
                                        </p:attrNameLst>
                                      </p:cBhvr>
                                      <p:to>
                                        <p:strVal val="visible"/>
                                      </p:to>
                                    </p:set>
                                    <p:anim calcmode="lin" valueType="num">
                                      <p:cBhvr additive="base">
                                        <p:cTn id="107" dur="500" fill="hold"/>
                                        <p:tgtEl>
                                          <p:spTgt spid="34"/>
                                        </p:tgtEl>
                                        <p:attrNameLst>
                                          <p:attrName>ppt_x</p:attrName>
                                        </p:attrNameLst>
                                      </p:cBhvr>
                                      <p:tavLst>
                                        <p:tav tm="0">
                                          <p:val>
                                            <p:strVal val="#ppt_x"/>
                                          </p:val>
                                        </p:tav>
                                        <p:tav tm="100000">
                                          <p:val>
                                            <p:strVal val="#ppt_x"/>
                                          </p:val>
                                        </p:tav>
                                      </p:tavLst>
                                    </p:anim>
                                    <p:anim calcmode="lin" valueType="num">
                                      <p:cBhvr additive="base">
                                        <p:cTn id="108" dur="500" fill="hold"/>
                                        <p:tgtEl>
                                          <p:spTgt spid="34"/>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39"/>
                                        </p:tgtEl>
                                        <p:attrNameLst>
                                          <p:attrName>style.visibility</p:attrName>
                                        </p:attrNameLst>
                                      </p:cBhvr>
                                      <p:to>
                                        <p:strVal val="visible"/>
                                      </p:to>
                                    </p:set>
                                    <p:anim calcmode="lin" valueType="num">
                                      <p:cBhvr additive="base">
                                        <p:cTn id="111" dur="500" fill="hold"/>
                                        <p:tgtEl>
                                          <p:spTgt spid="39"/>
                                        </p:tgtEl>
                                        <p:attrNameLst>
                                          <p:attrName>ppt_x</p:attrName>
                                        </p:attrNameLst>
                                      </p:cBhvr>
                                      <p:tavLst>
                                        <p:tav tm="0">
                                          <p:val>
                                            <p:strVal val="#ppt_x"/>
                                          </p:val>
                                        </p:tav>
                                        <p:tav tm="100000">
                                          <p:val>
                                            <p:strVal val="#ppt_x"/>
                                          </p:val>
                                        </p:tav>
                                      </p:tavLst>
                                    </p:anim>
                                    <p:anim calcmode="lin" valueType="num">
                                      <p:cBhvr additive="base">
                                        <p:cTn id="112" dur="500" fill="hold"/>
                                        <p:tgtEl>
                                          <p:spTgt spid="3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42"/>
                                        </p:tgtEl>
                                        <p:attrNameLst>
                                          <p:attrName>style.visibility</p:attrName>
                                        </p:attrNameLst>
                                      </p:cBhvr>
                                      <p:to>
                                        <p:strVal val="visible"/>
                                      </p:to>
                                    </p:set>
                                    <p:anim calcmode="lin" valueType="num">
                                      <p:cBhvr additive="base">
                                        <p:cTn id="115" dur="500" fill="hold"/>
                                        <p:tgtEl>
                                          <p:spTgt spid="42"/>
                                        </p:tgtEl>
                                        <p:attrNameLst>
                                          <p:attrName>ppt_x</p:attrName>
                                        </p:attrNameLst>
                                      </p:cBhvr>
                                      <p:tavLst>
                                        <p:tav tm="0">
                                          <p:val>
                                            <p:strVal val="#ppt_x"/>
                                          </p:val>
                                        </p:tav>
                                        <p:tav tm="100000">
                                          <p:val>
                                            <p:strVal val="#ppt_x"/>
                                          </p:val>
                                        </p:tav>
                                      </p:tavLst>
                                    </p:anim>
                                    <p:anim calcmode="lin" valueType="num">
                                      <p:cBhvr additive="base">
                                        <p:cTn id="116" dur="500" fill="hold"/>
                                        <p:tgtEl>
                                          <p:spTgt spid="42"/>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43"/>
                                        </p:tgtEl>
                                        <p:attrNameLst>
                                          <p:attrName>style.visibility</p:attrName>
                                        </p:attrNameLst>
                                      </p:cBhvr>
                                      <p:to>
                                        <p:strVal val="visible"/>
                                      </p:to>
                                    </p:set>
                                    <p:anim calcmode="lin" valueType="num">
                                      <p:cBhvr additive="base">
                                        <p:cTn id="119" dur="500" fill="hold"/>
                                        <p:tgtEl>
                                          <p:spTgt spid="43"/>
                                        </p:tgtEl>
                                        <p:attrNameLst>
                                          <p:attrName>ppt_x</p:attrName>
                                        </p:attrNameLst>
                                      </p:cBhvr>
                                      <p:tavLst>
                                        <p:tav tm="0">
                                          <p:val>
                                            <p:strVal val="#ppt_x"/>
                                          </p:val>
                                        </p:tav>
                                        <p:tav tm="100000">
                                          <p:val>
                                            <p:strVal val="#ppt_x"/>
                                          </p:val>
                                        </p:tav>
                                      </p:tavLst>
                                    </p:anim>
                                    <p:anim calcmode="lin" valueType="num">
                                      <p:cBhvr additive="base">
                                        <p:cTn id="120" dur="500" fill="hold"/>
                                        <p:tgtEl>
                                          <p:spTgt spid="43"/>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44"/>
                                        </p:tgtEl>
                                        <p:attrNameLst>
                                          <p:attrName>style.visibility</p:attrName>
                                        </p:attrNameLst>
                                      </p:cBhvr>
                                      <p:to>
                                        <p:strVal val="visible"/>
                                      </p:to>
                                    </p:set>
                                    <p:anim calcmode="lin" valueType="num">
                                      <p:cBhvr additive="base">
                                        <p:cTn id="123" dur="500" fill="hold"/>
                                        <p:tgtEl>
                                          <p:spTgt spid="44"/>
                                        </p:tgtEl>
                                        <p:attrNameLst>
                                          <p:attrName>ppt_x</p:attrName>
                                        </p:attrNameLst>
                                      </p:cBhvr>
                                      <p:tavLst>
                                        <p:tav tm="0">
                                          <p:val>
                                            <p:strVal val="#ppt_x"/>
                                          </p:val>
                                        </p:tav>
                                        <p:tav tm="100000">
                                          <p:val>
                                            <p:strVal val="#ppt_x"/>
                                          </p:val>
                                        </p:tav>
                                      </p:tavLst>
                                    </p:anim>
                                    <p:anim calcmode="lin" valueType="num">
                                      <p:cBhvr additive="base">
                                        <p:cTn id="124" dur="500" fill="hold"/>
                                        <p:tgtEl>
                                          <p:spTgt spid="44"/>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46"/>
                                        </p:tgtEl>
                                        <p:attrNameLst>
                                          <p:attrName>style.visibility</p:attrName>
                                        </p:attrNameLst>
                                      </p:cBhvr>
                                      <p:to>
                                        <p:strVal val="visible"/>
                                      </p:to>
                                    </p:set>
                                    <p:anim calcmode="lin" valueType="num">
                                      <p:cBhvr additive="base">
                                        <p:cTn id="127" dur="500" fill="hold"/>
                                        <p:tgtEl>
                                          <p:spTgt spid="46"/>
                                        </p:tgtEl>
                                        <p:attrNameLst>
                                          <p:attrName>ppt_x</p:attrName>
                                        </p:attrNameLst>
                                      </p:cBhvr>
                                      <p:tavLst>
                                        <p:tav tm="0">
                                          <p:val>
                                            <p:strVal val="#ppt_x"/>
                                          </p:val>
                                        </p:tav>
                                        <p:tav tm="100000">
                                          <p:val>
                                            <p:strVal val="#ppt_x"/>
                                          </p:val>
                                        </p:tav>
                                      </p:tavLst>
                                    </p:anim>
                                    <p:anim calcmode="lin" valueType="num">
                                      <p:cBhvr additive="base">
                                        <p:cTn id="128" dur="500" fill="hold"/>
                                        <p:tgtEl>
                                          <p:spTgt spid="46"/>
                                        </p:tgtEl>
                                        <p:attrNameLst>
                                          <p:attrName>ppt_y</p:attrName>
                                        </p:attrNameLst>
                                      </p:cBhvr>
                                      <p:tavLst>
                                        <p:tav tm="0">
                                          <p:val>
                                            <p:strVal val="1+#ppt_h/2"/>
                                          </p:val>
                                        </p:tav>
                                        <p:tav tm="100000">
                                          <p:val>
                                            <p:strVal val="#ppt_y"/>
                                          </p:val>
                                        </p:tav>
                                      </p:tavLst>
                                    </p:anim>
                                  </p:childTnLst>
                                </p:cTn>
                              </p:par>
                              <p:par>
                                <p:cTn id="129" presetID="2" presetClass="entr" presetSubtype="4" fill="hold" nodeType="withEffect">
                                  <p:stCondLst>
                                    <p:cond delay="0"/>
                                  </p:stCondLst>
                                  <p:childTnLst>
                                    <p:set>
                                      <p:cBhvr>
                                        <p:cTn id="130" dur="1" fill="hold">
                                          <p:stCondLst>
                                            <p:cond delay="0"/>
                                          </p:stCondLst>
                                        </p:cTn>
                                        <p:tgtEl>
                                          <p:spTgt spid="47"/>
                                        </p:tgtEl>
                                        <p:attrNameLst>
                                          <p:attrName>style.visibility</p:attrName>
                                        </p:attrNameLst>
                                      </p:cBhvr>
                                      <p:to>
                                        <p:strVal val="visible"/>
                                      </p:to>
                                    </p:set>
                                    <p:anim calcmode="lin" valueType="num">
                                      <p:cBhvr additive="base">
                                        <p:cTn id="131" dur="500" fill="hold"/>
                                        <p:tgtEl>
                                          <p:spTgt spid="47"/>
                                        </p:tgtEl>
                                        <p:attrNameLst>
                                          <p:attrName>ppt_x</p:attrName>
                                        </p:attrNameLst>
                                      </p:cBhvr>
                                      <p:tavLst>
                                        <p:tav tm="0">
                                          <p:val>
                                            <p:strVal val="#ppt_x"/>
                                          </p:val>
                                        </p:tav>
                                        <p:tav tm="100000">
                                          <p:val>
                                            <p:strVal val="#ppt_x"/>
                                          </p:val>
                                        </p:tav>
                                      </p:tavLst>
                                    </p:anim>
                                    <p:anim calcmode="lin" valueType="num">
                                      <p:cBhvr additive="base">
                                        <p:cTn id="132" dur="500" fill="hold"/>
                                        <p:tgtEl>
                                          <p:spTgt spid="47"/>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48"/>
                                        </p:tgtEl>
                                        <p:attrNameLst>
                                          <p:attrName>style.visibility</p:attrName>
                                        </p:attrNameLst>
                                      </p:cBhvr>
                                      <p:to>
                                        <p:strVal val="visible"/>
                                      </p:to>
                                    </p:set>
                                    <p:anim calcmode="lin" valueType="num">
                                      <p:cBhvr additive="base">
                                        <p:cTn id="135" dur="500" fill="hold"/>
                                        <p:tgtEl>
                                          <p:spTgt spid="48"/>
                                        </p:tgtEl>
                                        <p:attrNameLst>
                                          <p:attrName>ppt_x</p:attrName>
                                        </p:attrNameLst>
                                      </p:cBhvr>
                                      <p:tavLst>
                                        <p:tav tm="0">
                                          <p:val>
                                            <p:strVal val="#ppt_x"/>
                                          </p:val>
                                        </p:tav>
                                        <p:tav tm="100000">
                                          <p:val>
                                            <p:strVal val="#ppt_x"/>
                                          </p:val>
                                        </p:tav>
                                      </p:tavLst>
                                    </p:anim>
                                    <p:anim calcmode="lin" valueType="num">
                                      <p:cBhvr additive="base">
                                        <p:cTn id="136" dur="500" fill="hold"/>
                                        <p:tgtEl>
                                          <p:spTgt spid="48"/>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49"/>
                                        </p:tgtEl>
                                        <p:attrNameLst>
                                          <p:attrName>style.visibility</p:attrName>
                                        </p:attrNameLst>
                                      </p:cBhvr>
                                      <p:to>
                                        <p:strVal val="visible"/>
                                      </p:to>
                                    </p:set>
                                    <p:anim calcmode="lin" valueType="num">
                                      <p:cBhvr additive="base">
                                        <p:cTn id="139" dur="500" fill="hold"/>
                                        <p:tgtEl>
                                          <p:spTgt spid="49"/>
                                        </p:tgtEl>
                                        <p:attrNameLst>
                                          <p:attrName>ppt_x</p:attrName>
                                        </p:attrNameLst>
                                      </p:cBhvr>
                                      <p:tavLst>
                                        <p:tav tm="0">
                                          <p:val>
                                            <p:strVal val="#ppt_x"/>
                                          </p:val>
                                        </p:tav>
                                        <p:tav tm="100000">
                                          <p:val>
                                            <p:strVal val="#ppt_x"/>
                                          </p:val>
                                        </p:tav>
                                      </p:tavLst>
                                    </p:anim>
                                    <p:anim calcmode="lin" valueType="num">
                                      <p:cBhvr additive="base">
                                        <p:cTn id="140" dur="500" fill="hold"/>
                                        <p:tgtEl>
                                          <p:spTgt spid="49"/>
                                        </p:tgtEl>
                                        <p:attrNameLst>
                                          <p:attrName>ppt_y</p:attrName>
                                        </p:attrNameLst>
                                      </p:cBhvr>
                                      <p:tavLst>
                                        <p:tav tm="0">
                                          <p:val>
                                            <p:strVal val="1+#ppt_h/2"/>
                                          </p:val>
                                        </p:tav>
                                        <p:tav tm="100000">
                                          <p:val>
                                            <p:strVal val="#ppt_y"/>
                                          </p:val>
                                        </p:tav>
                                      </p:tavLst>
                                    </p:anim>
                                  </p:childTnLst>
                                </p:cTn>
                              </p:par>
                              <p:par>
                                <p:cTn id="141" presetID="2" presetClass="entr" presetSubtype="4" fill="hold" grpId="0" nodeType="withEffect">
                                  <p:stCondLst>
                                    <p:cond delay="0"/>
                                  </p:stCondLst>
                                  <p:childTnLst>
                                    <p:set>
                                      <p:cBhvr>
                                        <p:cTn id="142" dur="1" fill="hold">
                                          <p:stCondLst>
                                            <p:cond delay="0"/>
                                          </p:stCondLst>
                                        </p:cTn>
                                        <p:tgtEl>
                                          <p:spTgt spid="50"/>
                                        </p:tgtEl>
                                        <p:attrNameLst>
                                          <p:attrName>style.visibility</p:attrName>
                                        </p:attrNameLst>
                                      </p:cBhvr>
                                      <p:to>
                                        <p:strVal val="visible"/>
                                      </p:to>
                                    </p:set>
                                    <p:anim calcmode="lin" valueType="num">
                                      <p:cBhvr additive="base">
                                        <p:cTn id="143" dur="500" fill="hold"/>
                                        <p:tgtEl>
                                          <p:spTgt spid="50"/>
                                        </p:tgtEl>
                                        <p:attrNameLst>
                                          <p:attrName>ppt_x</p:attrName>
                                        </p:attrNameLst>
                                      </p:cBhvr>
                                      <p:tavLst>
                                        <p:tav tm="0">
                                          <p:val>
                                            <p:strVal val="#ppt_x"/>
                                          </p:val>
                                        </p:tav>
                                        <p:tav tm="100000">
                                          <p:val>
                                            <p:strVal val="#ppt_x"/>
                                          </p:val>
                                        </p:tav>
                                      </p:tavLst>
                                    </p:anim>
                                    <p:anim calcmode="lin" valueType="num">
                                      <p:cBhvr additive="base">
                                        <p:cTn id="144" dur="500" fill="hold"/>
                                        <p:tgtEl>
                                          <p:spTgt spid="50"/>
                                        </p:tgtEl>
                                        <p:attrNameLst>
                                          <p:attrName>ppt_y</p:attrName>
                                        </p:attrNameLst>
                                      </p:cBhvr>
                                      <p:tavLst>
                                        <p:tav tm="0">
                                          <p:val>
                                            <p:strVal val="1+#ppt_h/2"/>
                                          </p:val>
                                        </p:tav>
                                        <p:tav tm="100000">
                                          <p:val>
                                            <p:strVal val="#ppt_y"/>
                                          </p:val>
                                        </p:tav>
                                      </p:tavLst>
                                    </p:anim>
                                  </p:childTnLst>
                                </p:cTn>
                              </p:par>
                              <p:par>
                                <p:cTn id="145" presetID="2" presetClass="entr" presetSubtype="4" fill="hold" grpId="0" nodeType="withEffect">
                                  <p:stCondLst>
                                    <p:cond delay="0"/>
                                  </p:stCondLst>
                                  <p:childTnLst>
                                    <p:set>
                                      <p:cBhvr>
                                        <p:cTn id="146" dur="1" fill="hold">
                                          <p:stCondLst>
                                            <p:cond delay="0"/>
                                          </p:stCondLst>
                                        </p:cTn>
                                        <p:tgtEl>
                                          <p:spTgt spid="51"/>
                                        </p:tgtEl>
                                        <p:attrNameLst>
                                          <p:attrName>style.visibility</p:attrName>
                                        </p:attrNameLst>
                                      </p:cBhvr>
                                      <p:to>
                                        <p:strVal val="visible"/>
                                      </p:to>
                                    </p:set>
                                    <p:anim calcmode="lin" valueType="num">
                                      <p:cBhvr additive="base">
                                        <p:cTn id="147" dur="500" fill="hold"/>
                                        <p:tgtEl>
                                          <p:spTgt spid="51"/>
                                        </p:tgtEl>
                                        <p:attrNameLst>
                                          <p:attrName>ppt_x</p:attrName>
                                        </p:attrNameLst>
                                      </p:cBhvr>
                                      <p:tavLst>
                                        <p:tav tm="0">
                                          <p:val>
                                            <p:strVal val="#ppt_x"/>
                                          </p:val>
                                        </p:tav>
                                        <p:tav tm="100000">
                                          <p:val>
                                            <p:strVal val="#ppt_x"/>
                                          </p:val>
                                        </p:tav>
                                      </p:tavLst>
                                    </p:anim>
                                    <p:anim calcmode="lin" valueType="num">
                                      <p:cBhvr additive="base">
                                        <p:cTn id="148" dur="500" fill="hold"/>
                                        <p:tgtEl>
                                          <p:spTgt spid="51"/>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52"/>
                                        </p:tgtEl>
                                        <p:attrNameLst>
                                          <p:attrName>style.visibility</p:attrName>
                                        </p:attrNameLst>
                                      </p:cBhvr>
                                      <p:to>
                                        <p:strVal val="visible"/>
                                      </p:to>
                                    </p:set>
                                    <p:anim calcmode="lin" valueType="num">
                                      <p:cBhvr additive="base">
                                        <p:cTn id="151" dur="500" fill="hold"/>
                                        <p:tgtEl>
                                          <p:spTgt spid="52"/>
                                        </p:tgtEl>
                                        <p:attrNameLst>
                                          <p:attrName>ppt_x</p:attrName>
                                        </p:attrNameLst>
                                      </p:cBhvr>
                                      <p:tavLst>
                                        <p:tav tm="0">
                                          <p:val>
                                            <p:strVal val="#ppt_x"/>
                                          </p:val>
                                        </p:tav>
                                        <p:tav tm="100000">
                                          <p:val>
                                            <p:strVal val="#ppt_x"/>
                                          </p:val>
                                        </p:tav>
                                      </p:tavLst>
                                    </p:anim>
                                    <p:anim calcmode="lin" valueType="num">
                                      <p:cBhvr additive="base">
                                        <p:cTn id="152" dur="500" fill="hold"/>
                                        <p:tgtEl>
                                          <p:spTgt spid="52"/>
                                        </p:tgtEl>
                                        <p:attrNameLst>
                                          <p:attrName>ppt_y</p:attrName>
                                        </p:attrNameLst>
                                      </p:cBhvr>
                                      <p:tavLst>
                                        <p:tav tm="0">
                                          <p:val>
                                            <p:strVal val="1+#ppt_h/2"/>
                                          </p:val>
                                        </p:tav>
                                        <p:tav tm="100000">
                                          <p:val>
                                            <p:strVal val="#ppt_y"/>
                                          </p:val>
                                        </p:tav>
                                      </p:tavLst>
                                    </p:anim>
                                  </p:childTnLst>
                                </p:cTn>
                              </p:par>
                              <p:par>
                                <p:cTn id="153" presetID="2" presetClass="entr" presetSubtype="4" fill="hold" nodeType="withEffect">
                                  <p:stCondLst>
                                    <p:cond delay="0"/>
                                  </p:stCondLst>
                                  <p:childTnLst>
                                    <p:set>
                                      <p:cBhvr>
                                        <p:cTn id="154" dur="1" fill="hold">
                                          <p:stCondLst>
                                            <p:cond delay="0"/>
                                          </p:stCondLst>
                                        </p:cTn>
                                        <p:tgtEl>
                                          <p:spTgt spid="53"/>
                                        </p:tgtEl>
                                        <p:attrNameLst>
                                          <p:attrName>style.visibility</p:attrName>
                                        </p:attrNameLst>
                                      </p:cBhvr>
                                      <p:to>
                                        <p:strVal val="visible"/>
                                      </p:to>
                                    </p:set>
                                    <p:anim calcmode="lin" valueType="num">
                                      <p:cBhvr additive="base">
                                        <p:cTn id="155" dur="500" fill="hold"/>
                                        <p:tgtEl>
                                          <p:spTgt spid="53"/>
                                        </p:tgtEl>
                                        <p:attrNameLst>
                                          <p:attrName>ppt_x</p:attrName>
                                        </p:attrNameLst>
                                      </p:cBhvr>
                                      <p:tavLst>
                                        <p:tav tm="0">
                                          <p:val>
                                            <p:strVal val="#ppt_x"/>
                                          </p:val>
                                        </p:tav>
                                        <p:tav tm="100000">
                                          <p:val>
                                            <p:strVal val="#ppt_x"/>
                                          </p:val>
                                        </p:tav>
                                      </p:tavLst>
                                    </p:anim>
                                    <p:anim calcmode="lin" valueType="num">
                                      <p:cBhvr additive="base">
                                        <p:cTn id="156" dur="500" fill="hold"/>
                                        <p:tgtEl>
                                          <p:spTgt spid="53"/>
                                        </p:tgtEl>
                                        <p:attrNameLst>
                                          <p:attrName>ppt_y</p:attrName>
                                        </p:attrNameLst>
                                      </p:cBhvr>
                                      <p:tavLst>
                                        <p:tav tm="0">
                                          <p:val>
                                            <p:strVal val="1+#ppt_h/2"/>
                                          </p:val>
                                        </p:tav>
                                        <p:tav tm="100000">
                                          <p:val>
                                            <p:strVal val="#ppt_y"/>
                                          </p:val>
                                        </p:tav>
                                      </p:tavLst>
                                    </p:anim>
                                  </p:childTnLst>
                                </p:cTn>
                              </p:par>
                              <p:par>
                                <p:cTn id="157" presetID="2" presetClass="entr" presetSubtype="4" fill="hold" nodeType="withEffect">
                                  <p:stCondLst>
                                    <p:cond delay="0"/>
                                  </p:stCondLst>
                                  <p:childTnLst>
                                    <p:set>
                                      <p:cBhvr>
                                        <p:cTn id="158" dur="1" fill="hold">
                                          <p:stCondLst>
                                            <p:cond delay="0"/>
                                          </p:stCondLst>
                                        </p:cTn>
                                        <p:tgtEl>
                                          <p:spTgt spid="70"/>
                                        </p:tgtEl>
                                        <p:attrNameLst>
                                          <p:attrName>style.visibility</p:attrName>
                                        </p:attrNameLst>
                                      </p:cBhvr>
                                      <p:to>
                                        <p:strVal val="visible"/>
                                      </p:to>
                                    </p:set>
                                    <p:anim calcmode="lin" valueType="num">
                                      <p:cBhvr additive="base">
                                        <p:cTn id="159" dur="500" fill="hold"/>
                                        <p:tgtEl>
                                          <p:spTgt spid="70"/>
                                        </p:tgtEl>
                                        <p:attrNameLst>
                                          <p:attrName>ppt_x</p:attrName>
                                        </p:attrNameLst>
                                      </p:cBhvr>
                                      <p:tavLst>
                                        <p:tav tm="0">
                                          <p:val>
                                            <p:strVal val="#ppt_x"/>
                                          </p:val>
                                        </p:tav>
                                        <p:tav tm="100000">
                                          <p:val>
                                            <p:strVal val="#ppt_x"/>
                                          </p:val>
                                        </p:tav>
                                      </p:tavLst>
                                    </p:anim>
                                    <p:anim calcmode="lin" valueType="num">
                                      <p:cBhvr additive="base">
                                        <p:cTn id="160" dur="500" fill="hold"/>
                                        <p:tgtEl>
                                          <p:spTgt spid="70"/>
                                        </p:tgtEl>
                                        <p:attrNameLst>
                                          <p:attrName>ppt_y</p:attrName>
                                        </p:attrNameLst>
                                      </p:cBhvr>
                                      <p:tavLst>
                                        <p:tav tm="0">
                                          <p:val>
                                            <p:strVal val="1+#ppt_h/2"/>
                                          </p:val>
                                        </p:tav>
                                        <p:tav tm="100000">
                                          <p:val>
                                            <p:strVal val="#ppt_y"/>
                                          </p:val>
                                        </p:tav>
                                      </p:tavLst>
                                    </p:anim>
                                  </p:childTnLst>
                                </p:cTn>
                              </p:par>
                              <p:par>
                                <p:cTn id="161" presetID="2" presetClass="entr" presetSubtype="4" fill="hold" nodeType="withEffect">
                                  <p:stCondLst>
                                    <p:cond delay="0"/>
                                  </p:stCondLst>
                                  <p:childTnLst>
                                    <p:set>
                                      <p:cBhvr>
                                        <p:cTn id="162" dur="1" fill="hold">
                                          <p:stCondLst>
                                            <p:cond delay="0"/>
                                          </p:stCondLst>
                                        </p:cTn>
                                        <p:tgtEl>
                                          <p:spTgt spid="73"/>
                                        </p:tgtEl>
                                        <p:attrNameLst>
                                          <p:attrName>style.visibility</p:attrName>
                                        </p:attrNameLst>
                                      </p:cBhvr>
                                      <p:to>
                                        <p:strVal val="visible"/>
                                      </p:to>
                                    </p:set>
                                    <p:anim calcmode="lin" valueType="num">
                                      <p:cBhvr additive="base">
                                        <p:cTn id="163" dur="500" fill="hold"/>
                                        <p:tgtEl>
                                          <p:spTgt spid="73"/>
                                        </p:tgtEl>
                                        <p:attrNameLst>
                                          <p:attrName>ppt_x</p:attrName>
                                        </p:attrNameLst>
                                      </p:cBhvr>
                                      <p:tavLst>
                                        <p:tav tm="0">
                                          <p:val>
                                            <p:strVal val="#ppt_x"/>
                                          </p:val>
                                        </p:tav>
                                        <p:tav tm="100000">
                                          <p:val>
                                            <p:strVal val="#ppt_x"/>
                                          </p:val>
                                        </p:tav>
                                      </p:tavLst>
                                    </p:anim>
                                    <p:anim calcmode="lin" valueType="num">
                                      <p:cBhvr additive="base">
                                        <p:cTn id="164" dur="500" fill="hold"/>
                                        <p:tgtEl>
                                          <p:spTgt spid="73"/>
                                        </p:tgtEl>
                                        <p:attrNameLst>
                                          <p:attrName>ppt_y</p:attrName>
                                        </p:attrNameLst>
                                      </p:cBhvr>
                                      <p:tavLst>
                                        <p:tav tm="0">
                                          <p:val>
                                            <p:strVal val="1+#ppt_h/2"/>
                                          </p:val>
                                        </p:tav>
                                        <p:tav tm="100000">
                                          <p:val>
                                            <p:strVal val="#ppt_y"/>
                                          </p:val>
                                        </p:tav>
                                      </p:tavLst>
                                    </p:anim>
                                  </p:childTnLst>
                                </p:cTn>
                              </p:par>
                              <p:par>
                                <p:cTn id="165" presetID="2" presetClass="entr" presetSubtype="4" fill="hold" nodeType="withEffect">
                                  <p:stCondLst>
                                    <p:cond delay="0"/>
                                  </p:stCondLst>
                                  <p:childTnLst>
                                    <p:set>
                                      <p:cBhvr>
                                        <p:cTn id="166" dur="1" fill="hold">
                                          <p:stCondLst>
                                            <p:cond delay="0"/>
                                          </p:stCondLst>
                                        </p:cTn>
                                        <p:tgtEl>
                                          <p:spTgt spid="75"/>
                                        </p:tgtEl>
                                        <p:attrNameLst>
                                          <p:attrName>style.visibility</p:attrName>
                                        </p:attrNameLst>
                                      </p:cBhvr>
                                      <p:to>
                                        <p:strVal val="visible"/>
                                      </p:to>
                                    </p:set>
                                    <p:anim calcmode="lin" valueType="num">
                                      <p:cBhvr additive="base">
                                        <p:cTn id="167" dur="500" fill="hold"/>
                                        <p:tgtEl>
                                          <p:spTgt spid="75"/>
                                        </p:tgtEl>
                                        <p:attrNameLst>
                                          <p:attrName>ppt_x</p:attrName>
                                        </p:attrNameLst>
                                      </p:cBhvr>
                                      <p:tavLst>
                                        <p:tav tm="0">
                                          <p:val>
                                            <p:strVal val="#ppt_x"/>
                                          </p:val>
                                        </p:tav>
                                        <p:tav tm="100000">
                                          <p:val>
                                            <p:strVal val="#ppt_x"/>
                                          </p:val>
                                        </p:tav>
                                      </p:tavLst>
                                    </p:anim>
                                    <p:anim calcmode="lin" valueType="num">
                                      <p:cBhvr additive="base">
                                        <p:cTn id="168" dur="500" fill="hold"/>
                                        <p:tgtEl>
                                          <p:spTgt spid="75"/>
                                        </p:tgtEl>
                                        <p:attrNameLst>
                                          <p:attrName>ppt_y</p:attrName>
                                        </p:attrNameLst>
                                      </p:cBhvr>
                                      <p:tavLst>
                                        <p:tav tm="0">
                                          <p:val>
                                            <p:strVal val="1+#ppt_h/2"/>
                                          </p:val>
                                        </p:tav>
                                        <p:tav tm="100000">
                                          <p:val>
                                            <p:strVal val="#ppt_y"/>
                                          </p:val>
                                        </p:tav>
                                      </p:tavLst>
                                    </p:anim>
                                  </p:childTnLst>
                                </p:cTn>
                              </p:par>
                              <p:par>
                                <p:cTn id="169" presetID="2" presetClass="entr" presetSubtype="4" fill="hold" nodeType="withEffect">
                                  <p:stCondLst>
                                    <p:cond delay="0"/>
                                  </p:stCondLst>
                                  <p:childTnLst>
                                    <p:set>
                                      <p:cBhvr>
                                        <p:cTn id="170" dur="1" fill="hold">
                                          <p:stCondLst>
                                            <p:cond delay="0"/>
                                          </p:stCondLst>
                                        </p:cTn>
                                        <p:tgtEl>
                                          <p:spTgt spid="77"/>
                                        </p:tgtEl>
                                        <p:attrNameLst>
                                          <p:attrName>style.visibility</p:attrName>
                                        </p:attrNameLst>
                                      </p:cBhvr>
                                      <p:to>
                                        <p:strVal val="visible"/>
                                      </p:to>
                                    </p:set>
                                    <p:anim calcmode="lin" valueType="num">
                                      <p:cBhvr additive="base">
                                        <p:cTn id="171" dur="500" fill="hold"/>
                                        <p:tgtEl>
                                          <p:spTgt spid="77"/>
                                        </p:tgtEl>
                                        <p:attrNameLst>
                                          <p:attrName>ppt_x</p:attrName>
                                        </p:attrNameLst>
                                      </p:cBhvr>
                                      <p:tavLst>
                                        <p:tav tm="0">
                                          <p:val>
                                            <p:strVal val="#ppt_x"/>
                                          </p:val>
                                        </p:tav>
                                        <p:tav tm="100000">
                                          <p:val>
                                            <p:strVal val="#ppt_x"/>
                                          </p:val>
                                        </p:tav>
                                      </p:tavLst>
                                    </p:anim>
                                    <p:anim calcmode="lin" valueType="num">
                                      <p:cBhvr additive="base">
                                        <p:cTn id="172" dur="500" fill="hold"/>
                                        <p:tgtEl>
                                          <p:spTgt spid="77"/>
                                        </p:tgtEl>
                                        <p:attrNameLst>
                                          <p:attrName>ppt_y</p:attrName>
                                        </p:attrNameLst>
                                      </p:cBhvr>
                                      <p:tavLst>
                                        <p:tav tm="0">
                                          <p:val>
                                            <p:strVal val="1+#ppt_h/2"/>
                                          </p:val>
                                        </p:tav>
                                        <p:tav tm="100000">
                                          <p:val>
                                            <p:strVal val="#ppt_y"/>
                                          </p:val>
                                        </p:tav>
                                      </p:tavLst>
                                    </p:anim>
                                  </p:childTnLst>
                                </p:cTn>
                              </p:par>
                              <p:par>
                                <p:cTn id="173" presetID="2" presetClass="entr" presetSubtype="4" fill="hold" nodeType="withEffect">
                                  <p:stCondLst>
                                    <p:cond delay="0"/>
                                  </p:stCondLst>
                                  <p:childTnLst>
                                    <p:set>
                                      <p:cBhvr>
                                        <p:cTn id="174" dur="1" fill="hold">
                                          <p:stCondLst>
                                            <p:cond delay="0"/>
                                          </p:stCondLst>
                                        </p:cTn>
                                        <p:tgtEl>
                                          <p:spTgt spid="79"/>
                                        </p:tgtEl>
                                        <p:attrNameLst>
                                          <p:attrName>style.visibility</p:attrName>
                                        </p:attrNameLst>
                                      </p:cBhvr>
                                      <p:to>
                                        <p:strVal val="visible"/>
                                      </p:to>
                                    </p:set>
                                    <p:anim calcmode="lin" valueType="num">
                                      <p:cBhvr additive="base">
                                        <p:cTn id="175" dur="500" fill="hold"/>
                                        <p:tgtEl>
                                          <p:spTgt spid="79"/>
                                        </p:tgtEl>
                                        <p:attrNameLst>
                                          <p:attrName>ppt_x</p:attrName>
                                        </p:attrNameLst>
                                      </p:cBhvr>
                                      <p:tavLst>
                                        <p:tav tm="0">
                                          <p:val>
                                            <p:strVal val="#ppt_x"/>
                                          </p:val>
                                        </p:tav>
                                        <p:tav tm="100000">
                                          <p:val>
                                            <p:strVal val="#ppt_x"/>
                                          </p:val>
                                        </p:tav>
                                      </p:tavLst>
                                    </p:anim>
                                    <p:anim calcmode="lin" valueType="num">
                                      <p:cBhvr additive="base">
                                        <p:cTn id="176" dur="500" fill="hold"/>
                                        <p:tgtEl>
                                          <p:spTgt spid="79"/>
                                        </p:tgtEl>
                                        <p:attrNameLst>
                                          <p:attrName>ppt_y</p:attrName>
                                        </p:attrNameLst>
                                      </p:cBhvr>
                                      <p:tavLst>
                                        <p:tav tm="0">
                                          <p:val>
                                            <p:strVal val="1+#ppt_h/2"/>
                                          </p:val>
                                        </p:tav>
                                        <p:tav tm="100000">
                                          <p:val>
                                            <p:strVal val="#ppt_y"/>
                                          </p:val>
                                        </p:tav>
                                      </p:tavLst>
                                    </p:anim>
                                  </p:childTnLst>
                                </p:cTn>
                              </p:par>
                              <p:par>
                                <p:cTn id="177" presetID="2" presetClass="entr" presetSubtype="4" fill="hold" nodeType="withEffect">
                                  <p:stCondLst>
                                    <p:cond delay="0"/>
                                  </p:stCondLst>
                                  <p:childTnLst>
                                    <p:set>
                                      <p:cBhvr>
                                        <p:cTn id="178" dur="1" fill="hold">
                                          <p:stCondLst>
                                            <p:cond delay="0"/>
                                          </p:stCondLst>
                                        </p:cTn>
                                        <p:tgtEl>
                                          <p:spTgt spid="81"/>
                                        </p:tgtEl>
                                        <p:attrNameLst>
                                          <p:attrName>style.visibility</p:attrName>
                                        </p:attrNameLst>
                                      </p:cBhvr>
                                      <p:to>
                                        <p:strVal val="visible"/>
                                      </p:to>
                                    </p:set>
                                    <p:anim calcmode="lin" valueType="num">
                                      <p:cBhvr additive="base">
                                        <p:cTn id="179" dur="500" fill="hold"/>
                                        <p:tgtEl>
                                          <p:spTgt spid="81"/>
                                        </p:tgtEl>
                                        <p:attrNameLst>
                                          <p:attrName>ppt_x</p:attrName>
                                        </p:attrNameLst>
                                      </p:cBhvr>
                                      <p:tavLst>
                                        <p:tav tm="0">
                                          <p:val>
                                            <p:strVal val="#ppt_x"/>
                                          </p:val>
                                        </p:tav>
                                        <p:tav tm="100000">
                                          <p:val>
                                            <p:strVal val="#ppt_x"/>
                                          </p:val>
                                        </p:tav>
                                      </p:tavLst>
                                    </p:anim>
                                    <p:anim calcmode="lin" valueType="num">
                                      <p:cBhvr additive="base">
                                        <p:cTn id="180" dur="500" fill="hold"/>
                                        <p:tgtEl>
                                          <p:spTgt spid="81"/>
                                        </p:tgtEl>
                                        <p:attrNameLst>
                                          <p:attrName>ppt_y</p:attrName>
                                        </p:attrNameLst>
                                      </p:cBhvr>
                                      <p:tavLst>
                                        <p:tav tm="0">
                                          <p:val>
                                            <p:strVal val="1+#ppt_h/2"/>
                                          </p:val>
                                        </p:tav>
                                        <p:tav tm="100000">
                                          <p:val>
                                            <p:strVal val="#ppt_y"/>
                                          </p:val>
                                        </p:tav>
                                      </p:tavLst>
                                    </p:anim>
                                  </p:childTnLst>
                                </p:cTn>
                              </p:par>
                              <p:par>
                                <p:cTn id="181" presetID="2" presetClass="entr" presetSubtype="4" fill="hold" nodeType="withEffect">
                                  <p:stCondLst>
                                    <p:cond delay="0"/>
                                  </p:stCondLst>
                                  <p:childTnLst>
                                    <p:set>
                                      <p:cBhvr>
                                        <p:cTn id="182" dur="1" fill="hold">
                                          <p:stCondLst>
                                            <p:cond delay="0"/>
                                          </p:stCondLst>
                                        </p:cTn>
                                        <p:tgtEl>
                                          <p:spTgt spid="56"/>
                                        </p:tgtEl>
                                        <p:attrNameLst>
                                          <p:attrName>style.visibility</p:attrName>
                                        </p:attrNameLst>
                                      </p:cBhvr>
                                      <p:to>
                                        <p:strVal val="visible"/>
                                      </p:to>
                                    </p:set>
                                    <p:anim calcmode="lin" valueType="num">
                                      <p:cBhvr additive="base">
                                        <p:cTn id="183" dur="500" fill="hold"/>
                                        <p:tgtEl>
                                          <p:spTgt spid="56"/>
                                        </p:tgtEl>
                                        <p:attrNameLst>
                                          <p:attrName>ppt_x</p:attrName>
                                        </p:attrNameLst>
                                      </p:cBhvr>
                                      <p:tavLst>
                                        <p:tav tm="0">
                                          <p:val>
                                            <p:strVal val="#ppt_x"/>
                                          </p:val>
                                        </p:tav>
                                        <p:tav tm="100000">
                                          <p:val>
                                            <p:strVal val="#ppt_x"/>
                                          </p:val>
                                        </p:tav>
                                      </p:tavLst>
                                    </p:anim>
                                    <p:anim calcmode="lin" valueType="num">
                                      <p:cBhvr additive="base">
                                        <p:cTn id="184" dur="500" fill="hold"/>
                                        <p:tgtEl>
                                          <p:spTgt spid="56"/>
                                        </p:tgtEl>
                                        <p:attrNameLst>
                                          <p:attrName>ppt_y</p:attrName>
                                        </p:attrNameLst>
                                      </p:cBhvr>
                                      <p:tavLst>
                                        <p:tav tm="0">
                                          <p:val>
                                            <p:strVal val="1+#ppt_h/2"/>
                                          </p:val>
                                        </p:tav>
                                        <p:tav tm="100000">
                                          <p:val>
                                            <p:strVal val="#ppt_y"/>
                                          </p:val>
                                        </p:tav>
                                      </p:tavLst>
                                    </p:anim>
                                  </p:childTnLst>
                                </p:cTn>
                              </p:par>
                              <p:par>
                                <p:cTn id="185" presetID="2" presetClass="entr" presetSubtype="4" fill="hold" grpId="0" nodeType="withEffect">
                                  <p:stCondLst>
                                    <p:cond delay="0"/>
                                  </p:stCondLst>
                                  <p:childTnLst>
                                    <p:set>
                                      <p:cBhvr>
                                        <p:cTn id="186" dur="1" fill="hold">
                                          <p:stCondLst>
                                            <p:cond delay="0"/>
                                          </p:stCondLst>
                                        </p:cTn>
                                        <p:tgtEl>
                                          <p:spTgt spid="58"/>
                                        </p:tgtEl>
                                        <p:attrNameLst>
                                          <p:attrName>style.visibility</p:attrName>
                                        </p:attrNameLst>
                                      </p:cBhvr>
                                      <p:to>
                                        <p:strVal val="visible"/>
                                      </p:to>
                                    </p:set>
                                    <p:anim calcmode="lin" valueType="num">
                                      <p:cBhvr additive="base">
                                        <p:cTn id="187" dur="500" fill="hold"/>
                                        <p:tgtEl>
                                          <p:spTgt spid="58"/>
                                        </p:tgtEl>
                                        <p:attrNameLst>
                                          <p:attrName>ppt_x</p:attrName>
                                        </p:attrNameLst>
                                      </p:cBhvr>
                                      <p:tavLst>
                                        <p:tav tm="0">
                                          <p:val>
                                            <p:strVal val="#ppt_x"/>
                                          </p:val>
                                        </p:tav>
                                        <p:tav tm="100000">
                                          <p:val>
                                            <p:strVal val="#ppt_x"/>
                                          </p:val>
                                        </p:tav>
                                      </p:tavLst>
                                    </p:anim>
                                    <p:anim calcmode="lin" valueType="num">
                                      <p:cBhvr additive="base">
                                        <p:cTn id="188" dur="500" fill="hold"/>
                                        <p:tgtEl>
                                          <p:spTgt spid="58"/>
                                        </p:tgtEl>
                                        <p:attrNameLst>
                                          <p:attrName>ppt_y</p:attrName>
                                        </p:attrNameLst>
                                      </p:cBhvr>
                                      <p:tavLst>
                                        <p:tav tm="0">
                                          <p:val>
                                            <p:strVal val="1+#ppt_h/2"/>
                                          </p:val>
                                        </p:tav>
                                        <p:tav tm="100000">
                                          <p:val>
                                            <p:strVal val="#ppt_y"/>
                                          </p:val>
                                        </p:tav>
                                      </p:tavLst>
                                    </p:anim>
                                  </p:childTnLst>
                                </p:cTn>
                              </p:par>
                              <p:par>
                                <p:cTn id="189" presetID="2" presetClass="entr" presetSubtype="4" fill="hold" grpId="0" nodeType="withEffect">
                                  <p:stCondLst>
                                    <p:cond delay="0"/>
                                  </p:stCondLst>
                                  <p:childTnLst>
                                    <p:set>
                                      <p:cBhvr>
                                        <p:cTn id="190" dur="1" fill="hold">
                                          <p:stCondLst>
                                            <p:cond delay="0"/>
                                          </p:stCondLst>
                                        </p:cTn>
                                        <p:tgtEl>
                                          <p:spTgt spid="59"/>
                                        </p:tgtEl>
                                        <p:attrNameLst>
                                          <p:attrName>style.visibility</p:attrName>
                                        </p:attrNameLst>
                                      </p:cBhvr>
                                      <p:to>
                                        <p:strVal val="visible"/>
                                      </p:to>
                                    </p:set>
                                    <p:anim calcmode="lin" valueType="num">
                                      <p:cBhvr additive="base">
                                        <p:cTn id="191" dur="500" fill="hold"/>
                                        <p:tgtEl>
                                          <p:spTgt spid="59"/>
                                        </p:tgtEl>
                                        <p:attrNameLst>
                                          <p:attrName>ppt_x</p:attrName>
                                        </p:attrNameLst>
                                      </p:cBhvr>
                                      <p:tavLst>
                                        <p:tav tm="0">
                                          <p:val>
                                            <p:strVal val="#ppt_x"/>
                                          </p:val>
                                        </p:tav>
                                        <p:tav tm="100000">
                                          <p:val>
                                            <p:strVal val="#ppt_x"/>
                                          </p:val>
                                        </p:tav>
                                      </p:tavLst>
                                    </p:anim>
                                    <p:anim calcmode="lin" valueType="num">
                                      <p:cBhvr additive="base">
                                        <p:cTn id="192" dur="500" fill="hold"/>
                                        <p:tgtEl>
                                          <p:spTgt spid="59"/>
                                        </p:tgtEl>
                                        <p:attrNameLst>
                                          <p:attrName>ppt_y</p:attrName>
                                        </p:attrNameLst>
                                      </p:cBhvr>
                                      <p:tavLst>
                                        <p:tav tm="0">
                                          <p:val>
                                            <p:strVal val="1+#ppt_h/2"/>
                                          </p:val>
                                        </p:tav>
                                        <p:tav tm="100000">
                                          <p:val>
                                            <p:strVal val="#ppt_y"/>
                                          </p:val>
                                        </p:tav>
                                      </p:tavLst>
                                    </p:anim>
                                  </p:childTnLst>
                                </p:cTn>
                              </p:par>
                              <p:par>
                                <p:cTn id="193" presetID="2" presetClass="entr" presetSubtype="4" fill="hold" nodeType="withEffect">
                                  <p:stCondLst>
                                    <p:cond delay="0"/>
                                  </p:stCondLst>
                                  <p:childTnLst>
                                    <p:set>
                                      <p:cBhvr>
                                        <p:cTn id="194" dur="1" fill="hold">
                                          <p:stCondLst>
                                            <p:cond delay="0"/>
                                          </p:stCondLst>
                                        </p:cTn>
                                        <p:tgtEl>
                                          <p:spTgt spid="60"/>
                                        </p:tgtEl>
                                        <p:attrNameLst>
                                          <p:attrName>style.visibility</p:attrName>
                                        </p:attrNameLst>
                                      </p:cBhvr>
                                      <p:to>
                                        <p:strVal val="visible"/>
                                      </p:to>
                                    </p:set>
                                    <p:anim calcmode="lin" valueType="num">
                                      <p:cBhvr additive="base">
                                        <p:cTn id="195" dur="500" fill="hold"/>
                                        <p:tgtEl>
                                          <p:spTgt spid="60"/>
                                        </p:tgtEl>
                                        <p:attrNameLst>
                                          <p:attrName>ppt_x</p:attrName>
                                        </p:attrNameLst>
                                      </p:cBhvr>
                                      <p:tavLst>
                                        <p:tav tm="0">
                                          <p:val>
                                            <p:strVal val="#ppt_x"/>
                                          </p:val>
                                        </p:tav>
                                        <p:tav tm="100000">
                                          <p:val>
                                            <p:strVal val="#ppt_x"/>
                                          </p:val>
                                        </p:tav>
                                      </p:tavLst>
                                    </p:anim>
                                    <p:anim calcmode="lin" valueType="num">
                                      <p:cBhvr additive="base">
                                        <p:cTn id="196" dur="500" fill="hold"/>
                                        <p:tgtEl>
                                          <p:spTgt spid="60"/>
                                        </p:tgtEl>
                                        <p:attrNameLst>
                                          <p:attrName>ppt_y</p:attrName>
                                        </p:attrNameLst>
                                      </p:cBhvr>
                                      <p:tavLst>
                                        <p:tav tm="0">
                                          <p:val>
                                            <p:strVal val="1+#ppt_h/2"/>
                                          </p:val>
                                        </p:tav>
                                        <p:tav tm="100000">
                                          <p:val>
                                            <p:strVal val="#ppt_y"/>
                                          </p:val>
                                        </p:tav>
                                      </p:tavLst>
                                    </p:anim>
                                  </p:childTnLst>
                                </p:cTn>
                              </p:par>
                              <p:par>
                                <p:cTn id="197" presetID="2" presetClass="entr" presetSubtype="4" fill="hold" grpId="0" nodeType="withEffect">
                                  <p:stCondLst>
                                    <p:cond delay="0"/>
                                  </p:stCondLst>
                                  <p:childTnLst>
                                    <p:set>
                                      <p:cBhvr>
                                        <p:cTn id="198" dur="1" fill="hold">
                                          <p:stCondLst>
                                            <p:cond delay="0"/>
                                          </p:stCondLst>
                                        </p:cTn>
                                        <p:tgtEl>
                                          <p:spTgt spid="68"/>
                                        </p:tgtEl>
                                        <p:attrNameLst>
                                          <p:attrName>style.visibility</p:attrName>
                                        </p:attrNameLst>
                                      </p:cBhvr>
                                      <p:to>
                                        <p:strVal val="visible"/>
                                      </p:to>
                                    </p:set>
                                    <p:anim calcmode="lin" valueType="num">
                                      <p:cBhvr additive="base">
                                        <p:cTn id="199" dur="500" fill="hold"/>
                                        <p:tgtEl>
                                          <p:spTgt spid="68"/>
                                        </p:tgtEl>
                                        <p:attrNameLst>
                                          <p:attrName>ppt_x</p:attrName>
                                        </p:attrNameLst>
                                      </p:cBhvr>
                                      <p:tavLst>
                                        <p:tav tm="0">
                                          <p:val>
                                            <p:strVal val="#ppt_x"/>
                                          </p:val>
                                        </p:tav>
                                        <p:tav tm="100000">
                                          <p:val>
                                            <p:strVal val="#ppt_x"/>
                                          </p:val>
                                        </p:tav>
                                      </p:tavLst>
                                    </p:anim>
                                    <p:anim calcmode="lin" valueType="num">
                                      <p:cBhvr additive="base">
                                        <p:cTn id="200" dur="500" fill="hold"/>
                                        <p:tgtEl>
                                          <p:spTgt spid="68"/>
                                        </p:tgtEl>
                                        <p:attrNameLst>
                                          <p:attrName>ppt_y</p:attrName>
                                        </p:attrNameLst>
                                      </p:cBhvr>
                                      <p:tavLst>
                                        <p:tav tm="0">
                                          <p:val>
                                            <p:strVal val="1+#ppt_h/2"/>
                                          </p:val>
                                        </p:tav>
                                        <p:tav tm="100000">
                                          <p:val>
                                            <p:strVal val="#ppt_y"/>
                                          </p:val>
                                        </p:tav>
                                      </p:tavLst>
                                    </p:anim>
                                  </p:childTnLst>
                                </p:cTn>
                              </p:par>
                              <p:par>
                                <p:cTn id="201" presetID="2" presetClass="entr" presetSubtype="4" fill="hold" grpId="0" nodeType="withEffect">
                                  <p:stCondLst>
                                    <p:cond delay="0"/>
                                  </p:stCondLst>
                                  <p:childTnLst>
                                    <p:set>
                                      <p:cBhvr>
                                        <p:cTn id="202" dur="1" fill="hold">
                                          <p:stCondLst>
                                            <p:cond delay="0"/>
                                          </p:stCondLst>
                                        </p:cTn>
                                        <p:tgtEl>
                                          <p:spTgt spid="941"/>
                                        </p:tgtEl>
                                        <p:attrNameLst>
                                          <p:attrName>style.visibility</p:attrName>
                                        </p:attrNameLst>
                                      </p:cBhvr>
                                      <p:to>
                                        <p:strVal val="visible"/>
                                      </p:to>
                                    </p:set>
                                    <p:anim calcmode="lin" valueType="num">
                                      <p:cBhvr additive="base">
                                        <p:cTn id="203" dur="500" fill="hold"/>
                                        <p:tgtEl>
                                          <p:spTgt spid="941"/>
                                        </p:tgtEl>
                                        <p:attrNameLst>
                                          <p:attrName>ppt_x</p:attrName>
                                        </p:attrNameLst>
                                      </p:cBhvr>
                                      <p:tavLst>
                                        <p:tav tm="0">
                                          <p:val>
                                            <p:strVal val="#ppt_x"/>
                                          </p:val>
                                        </p:tav>
                                        <p:tav tm="100000">
                                          <p:val>
                                            <p:strVal val="#ppt_x"/>
                                          </p:val>
                                        </p:tav>
                                      </p:tavLst>
                                    </p:anim>
                                    <p:anim calcmode="lin" valueType="num">
                                      <p:cBhvr additive="base">
                                        <p:cTn id="204" dur="500" fill="hold"/>
                                        <p:tgtEl>
                                          <p:spTgt spid="941"/>
                                        </p:tgtEl>
                                        <p:attrNameLst>
                                          <p:attrName>ppt_y</p:attrName>
                                        </p:attrNameLst>
                                      </p:cBhvr>
                                      <p:tavLst>
                                        <p:tav tm="0">
                                          <p:val>
                                            <p:strVal val="1+#ppt_h/2"/>
                                          </p:val>
                                        </p:tav>
                                        <p:tav tm="100000">
                                          <p:val>
                                            <p:strVal val="#ppt_y"/>
                                          </p:val>
                                        </p:tav>
                                      </p:tavLst>
                                    </p:anim>
                                  </p:childTnLst>
                                </p:cTn>
                              </p:par>
                              <p:par>
                                <p:cTn id="205" presetID="2" presetClass="entr" presetSubtype="4" fill="hold" grpId="0" nodeType="withEffect">
                                  <p:stCondLst>
                                    <p:cond delay="0"/>
                                  </p:stCondLst>
                                  <p:childTnLst>
                                    <p:set>
                                      <p:cBhvr>
                                        <p:cTn id="206" dur="1" fill="hold">
                                          <p:stCondLst>
                                            <p:cond delay="0"/>
                                          </p:stCondLst>
                                        </p:cTn>
                                        <p:tgtEl>
                                          <p:spTgt spid="942"/>
                                        </p:tgtEl>
                                        <p:attrNameLst>
                                          <p:attrName>style.visibility</p:attrName>
                                        </p:attrNameLst>
                                      </p:cBhvr>
                                      <p:to>
                                        <p:strVal val="visible"/>
                                      </p:to>
                                    </p:set>
                                    <p:anim calcmode="lin" valueType="num">
                                      <p:cBhvr additive="base">
                                        <p:cTn id="207" dur="500" fill="hold"/>
                                        <p:tgtEl>
                                          <p:spTgt spid="942"/>
                                        </p:tgtEl>
                                        <p:attrNameLst>
                                          <p:attrName>ppt_x</p:attrName>
                                        </p:attrNameLst>
                                      </p:cBhvr>
                                      <p:tavLst>
                                        <p:tav tm="0">
                                          <p:val>
                                            <p:strVal val="#ppt_x"/>
                                          </p:val>
                                        </p:tav>
                                        <p:tav tm="100000">
                                          <p:val>
                                            <p:strVal val="#ppt_x"/>
                                          </p:val>
                                        </p:tav>
                                      </p:tavLst>
                                    </p:anim>
                                    <p:anim calcmode="lin" valueType="num">
                                      <p:cBhvr additive="base">
                                        <p:cTn id="208" dur="500" fill="hold"/>
                                        <p:tgtEl>
                                          <p:spTgt spid="942"/>
                                        </p:tgtEl>
                                        <p:attrNameLst>
                                          <p:attrName>ppt_y</p:attrName>
                                        </p:attrNameLst>
                                      </p:cBhvr>
                                      <p:tavLst>
                                        <p:tav tm="0">
                                          <p:val>
                                            <p:strVal val="1+#ppt_h/2"/>
                                          </p:val>
                                        </p:tav>
                                        <p:tav tm="100000">
                                          <p:val>
                                            <p:strVal val="#ppt_y"/>
                                          </p:val>
                                        </p:tav>
                                      </p:tavLst>
                                    </p:anim>
                                  </p:childTnLst>
                                </p:cTn>
                              </p:par>
                              <p:par>
                                <p:cTn id="209" presetID="2" presetClass="entr" presetSubtype="4" fill="hold" grpId="0" nodeType="withEffect">
                                  <p:stCondLst>
                                    <p:cond delay="0"/>
                                  </p:stCondLst>
                                  <p:childTnLst>
                                    <p:set>
                                      <p:cBhvr>
                                        <p:cTn id="210" dur="1" fill="hold">
                                          <p:stCondLst>
                                            <p:cond delay="0"/>
                                          </p:stCondLst>
                                        </p:cTn>
                                        <p:tgtEl>
                                          <p:spTgt spid="953"/>
                                        </p:tgtEl>
                                        <p:attrNameLst>
                                          <p:attrName>style.visibility</p:attrName>
                                        </p:attrNameLst>
                                      </p:cBhvr>
                                      <p:to>
                                        <p:strVal val="visible"/>
                                      </p:to>
                                    </p:set>
                                    <p:anim calcmode="lin" valueType="num">
                                      <p:cBhvr additive="base">
                                        <p:cTn id="211" dur="500" fill="hold"/>
                                        <p:tgtEl>
                                          <p:spTgt spid="953"/>
                                        </p:tgtEl>
                                        <p:attrNameLst>
                                          <p:attrName>ppt_x</p:attrName>
                                        </p:attrNameLst>
                                      </p:cBhvr>
                                      <p:tavLst>
                                        <p:tav tm="0">
                                          <p:val>
                                            <p:strVal val="#ppt_x"/>
                                          </p:val>
                                        </p:tav>
                                        <p:tav tm="100000">
                                          <p:val>
                                            <p:strVal val="#ppt_x"/>
                                          </p:val>
                                        </p:tav>
                                      </p:tavLst>
                                    </p:anim>
                                    <p:anim calcmode="lin" valueType="num">
                                      <p:cBhvr additive="base">
                                        <p:cTn id="212" dur="500" fill="hold"/>
                                        <p:tgtEl>
                                          <p:spTgt spid="953"/>
                                        </p:tgtEl>
                                        <p:attrNameLst>
                                          <p:attrName>ppt_y</p:attrName>
                                        </p:attrNameLst>
                                      </p:cBhvr>
                                      <p:tavLst>
                                        <p:tav tm="0">
                                          <p:val>
                                            <p:strVal val="1+#ppt_h/2"/>
                                          </p:val>
                                        </p:tav>
                                        <p:tav tm="100000">
                                          <p:val>
                                            <p:strVal val="#ppt_y"/>
                                          </p:val>
                                        </p:tav>
                                      </p:tavLst>
                                    </p:anim>
                                  </p:childTnLst>
                                </p:cTn>
                              </p:par>
                              <p:par>
                                <p:cTn id="213" presetID="2" presetClass="entr" presetSubtype="4" fill="hold" grpId="0" nodeType="withEffect">
                                  <p:stCondLst>
                                    <p:cond delay="0"/>
                                  </p:stCondLst>
                                  <p:childTnLst>
                                    <p:set>
                                      <p:cBhvr>
                                        <p:cTn id="214" dur="1" fill="hold">
                                          <p:stCondLst>
                                            <p:cond delay="0"/>
                                          </p:stCondLst>
                                        </p:cTn>
                                        <p:tgtEl>
                                          <p:spTgt spid="943"/>
                                        </p:tgtEl>
                                        <p:attrNameLst>
                                          <p:attrName>style.visibility</p:attrName>
                                        </p:attrNameLst>
                                      </p:cBhvr>
                                      <p:to>
                                        <p:strVal val="visible"/>
                                      </p:to>
                                    </p:set>
                                    <p:anim calcmode="lin" valueType="num">
                                      <p:cBhvr additive="base">
                                        <p:cTn id="215" dur="500" fill="hold"/>
                                        <p:tgtEl>
                                          <p:spTgt spid="943"/>
                                        </p:tgtEl>
                                        <p:attrNameLst>
                                          <p:attrName>ppt_x</p:attrName>
                                        </p:attrNameLst>
                                      </p:cBhvr>
                                      <p:tavLst>
                                        <p:tav tm="0">
                                          <p:val>
                                            <p:strVal val="#ppt_x"/>
                                          </p:val>
                                        </p:tav>
                                        <p:tav tm="100000">
                                          <p:val>
                                            <p:strVal val="#ppt_x"/>
                                          </p:val>
                                        </p:tav>
                                      </p:tavLst>
                                    </p:anim>
                                    <p:anim calcmode="lin" valueType="num">
                                      <p:cBhvr additive="base">
                                        <p:cTn id="216" dur="500" fill="hold"/>
                                        <p:tgtEl>
                                          <p:spTgt spid="943"/>
                                        </p:tgtEl>
                                        <p:attrNameLst>
                                          <p:attrName>ppt_y</p:attrName>
                                        </p:attrNameLst>
                                      </p:cBhvr>
                                      <p:tavLst>
                                        <p:tav tm="0">
                                          <p:val>
                                            <p:strVal val="1+#ppt_h/2"/>
                                          </p:val>
                                        </p:tav>
                                        <p:tav tm="100000">
                                          <p:val>
                                            <p:strVal val="#ppt_y"/>
                                          </p:val>
                                        </p:tav>
                                      </p:tavLst>
                                    </p:anim>
                                  </p:childTnLst>
                                </p:cTn>
                              </p:par>
                              <p:par>
                                <p:cTn id="217" presetID="2" presetClass="entr" presetSubtype="4" fill="hold" grpId="0" nodeType="withEffect">
                                  <p:stCondLst>
                                    <p:cond delay="0"/>
                                  </p:stCondLst>
                                  <p:childTnLst>
                                    <p:set>
                                      <p:cBhvr>
                                        <p:cTn id="218" dur="1" fill="hold">
                                          <p:stCondLst>
                                            <p:cond delay="0"/>
                                          </p:stCondLst>
                                        </p:cTn>
                                        <p:tgtEl>
                                          <p:spTgt spid="944"/>
                                        </p:tgtEl>
                                        <p:attrNameLst>
                                          <p:attrName>style.visibility</p:attrName>
                                        </p:attrNameLst>
                                      </p:cBhvr>
                                      <p:to>
                                        <p:strVal val="visible"/>
                                      </p:to>
                                    </p:set>
                                    <p:anim calcmode="lin" valueType="num">
                                      <p:cBhvr additive="base">
                                        <p:cTn id="219" dur="500" fill="hold"/>
                                        <p:tgtEl>
                                          <p:spTgt spid="944"/>
                                        </p:tgtEl>
                                        <p:attrNameLst>
                                          <p:attrName>ppt_x</p:attrName>
                                        </p:attrNameLst>
                                      </p:cBhvr>
                                      <p:tavLst>
                                        <p:tav tm="0">
                                          <p:val>
                                            <p:strVal val="#ppt_x"/>
                                          </p:val>
                                        </p:tav>
                                        <p:tav tm="100000">
                                          <p:val>
                                            <p:strVal val="#ppt_x"/>
                                          </p:val>
                                        </p:tav>
                                      </p:tavLst>
                                    </p:anim>
                                    <p:anim calcmode="lin" valueType="num">
                                      <p:cBhvr additive="base">
                                        <p:cTn id="220" dur="500" fill="hold"/>
                                        <p:tgtEl>
                                          <p:spTgt spid="944"/>
                                        </p:tgtEl>
                                        <p:attrNameLst>
                                          <p:attrName>ppt_y</p:attrName>
                                        </p:attrNameLst>
                                      </p:cBhvr>
                                      <p:tavLst>
                                        <p:tav tm="0">
                                          <p:val>
                                            <p:strVal val="1+#ppt_h/2"/>
                                          </p:val>
                                        </p:tav>
                                        <p:tav tm="100000">
                                          <p:val>
                                            <p:strVal val="#ppt_y"/>
                                          </p:val>
                                        </p:tav>
                                      </p:tavLst>
                                    </p:anim>
                                  </p:childTnLst>
                                </p:cTn>
                              </p:par>
                              <p:par>
                                <p:cTn id="221" presetID="2" presetClass="entr" presetSubtype="4" fill="hold" grpId="0" nodeType="withEffect">
                                  <p:stCondLst>
                                    <p:cond delay="0"/>
                                  </p:stCondLst>
                                  <p:childTnLst>
                                    <p:set>
                                      <p:cBhvr>
                                        <p:cTn id="222" dur="1" fill="hold">
                                          <p:stCondLst>
                                            <p:cond delay="0"/>
                                          </p:stCondLst>
                                        </p:cTn>
                                        <p:tgtEl>
                                          <p:spTgt spid="954"/>
                                        </p:tgtEl>
                                        <p:attrNameLst>
                                          <p:attrName>style.visibility</p:attrName>
                                        </p:attrNameLst>
                                      </p:cBhvr>
                                      <p:to>
                                        <p:strVal val="visible"/>
                                      </p:to>
                                    </p:set>
                                    <p:anim calcmode="lin" valueType="num">
                                      <p:cBhvr additive="base">
                                        <p:cTn id="223" dur="500" fill="hold"/>
                                        <p:tgtEl>
                                          <p:spTgt spid="954"/>
                                        </p:tgtEl>
                                        <p:attrNameLst>
                                          <p:attrName>ppt_x</p:attrName>
                                        </p:attrNameLst>
                                      </p:cBhvr>
                                      <p:tavLst>
                                        <p:tav tm="0">
                                          <p:val>
                                            <p:strVal val="#ppt_x"/>
                                          </p:val>
                                        </p:tav>
                                        <p:tav tm="100000">
                                          <p:val>
                                            <p:strVal val="#ppt_x"/>
                                          </p:val>
                                        </p:tav>
                                      </p:tavLst>
                                    </p:anim>
                                    <p:anim calcmode="lin" valueType="num">
                                      <p:cBhvr additive="base">
                                        <p:cTn id="224" dur="500" fill="hold"/>
                                        <p:tgtEl>
                                          <p:spTgt spid="954"/>
                                        </p:tgtEl>
                                        <p:attrNameLst>
                                          <p:attrName>ppt_y</p:attrName>
                                        </p:attrNameLst>
                                      </p:cBhvr>
                                      <p:tavLst>
                                        <p:tav tm="0">
                                          <p:val>
                                            <p:strVal val="1+#ppt_h/2"/>
                                          </p:val>
                                        </p:tav>
                                        <p:tav tm="100000">
                                          <p:val>
                                            <p:strVal val="#ppt_y"/>
                                          </p:val>
                                        </p:tav>
                                      </p:tavLst>
                                    </p:anim>
                                  </p:childTnLst>
                                </p:cTn>
                              </p:par>
                              <p:par>
                                <p:cTn id="225" presetID="2" presetClass="entr" presetSubtype="4" fill="hold" grpId="0" nodeType="withEffect">
                                  <p:stCondLst>
                                    <p:cond delay="0"/>
                                  </p:stCondLst>
                                  <p:childTnLst>
                                    <p:set>
                                      <p:cBhvr>
                                        <p:cTn id="226" dur="1" fill="hold">
                                          <p:stCondLst>
                                            <p:cond delay="0"/>
                                          </p:stCondLst>
                                        </p:cTn>
                                        <p:tgtEl>
                                          <p:spTgt spid="945"/>
                                        </p:tgtEl>
                                        <p:attrNameLst>
                                          <p:attrName>style.visibility</p:attrName>
                                        </p:attrNameLst>
                                      </p:cBhvr>
                                      <p:to>
                                        <p:strVal val="visible"/>
                                      </p:to>
                                    </p:set>
                                    <p:anim calcmode="lin" valueType="num">
                                      <p:cBhvr additive="base">
                                        <p:cTn id="227" dur="500" fill="hold"/>
                                        <p:tgtEl>
                                          <p:spTgt spid="945"/>
                                        </p:tgtEl>
                                        <p:attrNameLst>
                                          <p:attrName>ppt_x</p:attrName>
                                        </p:attrNameLst>
                                      </p:cBhvr>
                                      <p:tavLst>
                                        <p:tav tm="0">
                                          <p:val>
                                            <p:strVal val="#ppt_x"/>
                                          </p:val>
                                        </p:tav>
                                        <p:tav tm="100000">
                                          <p:val>
                                            <p:strVal val="#ppt_x"/>
                                          </p:val>
                                        </p:tav>
                                      </p:tavLst>
                                    </p:anim>
                                    <p:anim calcmode="lin" valueType="num">
                                      <p:cBhvr additive="base">
                                        <p:cTn id="228" dur="500" fill="hold"/>
                                        <p:tgtEl>
                                          <p:spTgt spid="945"/>
                                        </p:tgtEl>
                                        <p:attrNameLst>
                                          <p:attrName>ppt_y</p:attrName>
                                        </p:attrNameLst>
                                      </p:cBhvr>
                                      <p:tavLst>
                                        <p:tav tm="0">
                                          <p:val>
                                            <p:strVal val="1+#ppt_h/2"/>
                                          </p:val>
                                        </p:tav>
                                        <p:tav tm="100000">
                                          <p:val>
                                            <p:strVal val="#ppt_y"/>
                                          </p:val>
                                        </p:tav>
                                      </p:tavLst>
                                    </p:anim>
                                  </p:childTnLst>
                                </p:cTn>
                              </p:par>
                              <p:par>
                                <p:cTn id="229" presetID="2" presetClass="entr" presetSubtype="4" fill="hold" grpId="0" nodeType="withEffect">
                                  <p:stCondLst>
                                    <p:cond delay="0"/>
                                  </p:stCondLst>
                                  <p:childTnLst>
                                    <p:set>
                                      <p:cBhvr>
                                        <p:cTn id="230" dur="1" fill="hold">
                                          <p:stCondLst>
                                            <p:cond delay="0"/>
                                          </p:stCondLst>
                                        </p:cTn>
                                        <p:tgtEl>
                                          <p:spTgt spid="946"/>
                                        </p:tgtEl>
                                        <p:attrNameLst>
                                          <p:attrName>style.visibility</p:attrName>
                                        </p:attrNameLst>
                                      </p:cBhvr>
                                      <p:to>
                                        <p:strVal val="visible"/>
                                      </p:to>
                                    </p:set>
                                    <p:anim calcmode="lin" valueType="num">
                                      <p:cBhvr additive="base">
                                        <p:cTn id="231" dur="500" fill="hold"/>
                                        <p:tgtEl>
                                          <p:spTgt spid="946"/>
                                        </p:tgtEl>
                                        <p:attrNameLst>
                                          <p:attrName>ppt_x</p:attrName>
                                        </p:attrNameLst>
                                      </p:cBhvr>
                                      <p:tavLst>
                                        <p:tav tm="0">
                                          <p:val>
                                            <p:strVal val="#ppt_x"/>
                                          </p:val>
                                        </p:tav>
                                        <p:tav tm="100000">
                                          <p:val>
                                            <p:strVal val="#ppt_x"/>
                                          </p:val>
                                        </p:tav>
                                      </p:tavLst>
                                    </p:anim>
                                    <p:anim calcmode="lin" valueType="num">
                                      <p:cBhvr additive="base">
                                        <p:cTn id="232" dur="500" fill="hold"/>
                                        <p:tgtEl>
                                          <p:spTgt spid="946"/>
                                        </p:tgtEl>
                                        <p:attrNameLst>
                                          <p:attrName>ppt_y</p:attrName>
                                        </p:attrNameLst>
                                      </p:cBhvr>
                                      <p:tavLst>
                                        <p:tav tm="0">
                                          <p:val>
                                            <p:strVal val="1+#ppt_h/2"/>
                                          </p:val>
                                        </p:tav>
                                        <p:tav tm="100000">
                                          <p:val>
                                            <p:strVal val="#ppt_y"/>
                                          </p:val>
                                        </p:tav>
                                      </p:tavLst>
                                    </p:anim>
                                  </p:childTnLst>
                                </p:cTn>
                              </p:par>
                              <p:par>
                                <p:cTn id="233" presetID="2" presetClass="entr" presetSubtype="4" fill="hold" grpId="0" nodeType="withEffect">
                                  <p:stCondLst>
                                    <p:cond delay="0"/>
                                  </p:stCondLst>
                                  <p:childTnLst>
                                    <p:set>
                                      <p:cBhvr>
                                        <p:cTn id="234" dur="1" fill="hold">
                                          <p:stCondLst>
                                            <p:cond delay="0"/>
                                          </p:stCondLst>
                                        </p:cTn>
                                        <p:tgtEl>
                                          <p:spTgt spid="955"/>
                                        </p:tgtEl>
                                        <p:attrNameLst>
                                          <p:attrName>style.visibility</p:attrName>
                                        </p:attrNameLst>
                                      </p:cBhvr>
                                      <p:to>
                                        <p:strVal val="visible"/>
                                      </p:to>
                                    </p:set>
                                    <p:anim calcmode="lin" valueType="num">
                                      <p:cBhvr additive="base">
                                        <p:cTn id="235" dur="500" fill="hold"/>
                                        <p:tgtEl>
                                          <p:spTgt spid="955"/>
                                        </p:tgtEl>
                                        <p:attrNameLst>
                                          <p:attrName>ppt_x</p:attrName>
                                        </p:attrNameLst>
                                      </p:cBhvr>
                                      <p:tavLst>
                                        <p:tav tm="0">
                                          <p:val>
                                            <p:strVal val="#ppt_x"/>
                                          </p:val>
                                        </p:tav>
                                        <p:tav tm="100000">
                                          <p:val>
                                            <p:strVal val="#ppt_x"/>
                                          </p:val>
                                        </p:tav>
                                      </p:tavLst>
                                    </p:anim>
                                    <p:anim calcmode="lin" valueType="num">
                                      <p:cBhvr additive="base">
                                        <p:cTn id="236" dur="500" fill="hold"/>
                                        <p:tgtEl>
                                          <p:spTgt spid="955"/>
                                        </p:tgtEl>
                                        <p:attrNameLst>
                                          <p:attrName>ppt_y</p:attrName>
                                        </p:attrNameLst>
                                      </p:cBhvr>
                                      <p:tavLst>
                                        <p:tav tm="0">
                                          <p:val>
                                            <p:strVal val="1+#ppt_h/2"/>
                                          </p:val>
                                        </p:tav>
                                        <p:tav tm="100000">
                                          <p:val>
                                            <p:strVal val="#ppt_y"/>
                                          </p:val>
                                        </p:tav>
                                      </p:tavLst>
                                    </p:anim>
                                  </p:childTnLst>
                                </p:cTn>
                              </p:par>
                              <p:par>
                                <p:cTn id="237" presetID="2" presetClass="entr" presetSubtype="4" fill="hold" grpId="0" nodeType="withEffect">
                                  <p:stCondLst>
                                    <p:cond delay="0"/>
                                  </p:stCondLst>
                                  <p:childTnLst>
                                    <p:set>
                                      <p:cBhvr>
                                        <p:cTn id="238" dur="1" fill="hold">
                                          <p:stCondLst>
                                            <p:cond delay="0"/>
                                          </p:stCondLst>
                                        </p:cTn>
                                        <p:tgtEl>
                                          <p:spTgt spid="30"/>
                                        </p:tgtEl>
                                        <p:attrNameLst>
                                          <p:attrName>style.visibility</p:attrName>
                                        </p:attrNameLst>
                                      </p:cBhvr>
                                      <p:to>
                                        <p:strVal val="visible"/>
                                      </p:to>
                                    </p:set>
                                    <p:anim calcmode="lin" valueType="num">
                                      <p:cBhvr additive="base">
                                        <p:cTn id="239" dur="500" fill="hold"/>
                                        <p:tgtEl>
                                          <p:spTgt spid="30"/>
                                        </p:tgtEl>
                                        <p:attrNameLst>
                                          <p:attrName>ppt_x</p:attrName>
                                        </p:attrNameLst>
                                      </p:cBhvr>
                                      <p:tavLst>
                                        <p:tav tm="0">
                                          <p:val>
                                            <p:strVal val="#ppt_x"/>
                                          </p:val>
                                        </p:tav>
                                        <p:tav tm="100000">
                                          <p:val>
                                            <p:strVal val="#ppt_x"/>
                                          </p:val>
                                        </p:tav>
                                      </p:tavLst>
                                    </p:anim>
                                    <p:anim calcmode="lin" valueType="num">
                                      <p:cBhvr additive="base">
                                        <p:cTn id="240" dur="500" fill="hold"/>
                                        <p:tgtEl>
                                          <p:spTgt spid="30"/>
                                        </p:tgtEl>
                                        <p:attrNameLst>
                                          <p:attrName>ppt_y</p:attrName>
                                        </p:attrNameLst>
                                      </p:cBhvr>
                                      <p:tavLst>
                                        <p:tav tm="0">
                                          <p:val>
                                            <p:strVal val="1+#ppt_h/2"/>
                                          </p:val>
                                        </p:tav>
                                        <p:tav tm="100000">
                                          <p:val>
                                            <p:strVal val="#ppt_y"/>
                                          </p:val>
                                        </p:tav>
                                      </p:tavLst>
                                    </p:anim>
                                  </p:childTnLst>
                                </p:cTn>
                              </p:par>
                              <p:par>
                                <p:cTn id="241" presetID="2" presetClass="entr" presetSubtype="4" fill="hold" grpId="0" nodeType="withEffect">
                                  <p:stCondLst>
                                    <p:cond delay="0"/>
                                  </p:stCondLst>
                                  <p:childTnLst>
                                    <p:set>
                                      <p:cBhvr>
                                        <p:cTn id="242" dur="1" fill="hold">
                                          <p:stCondLst>
                                            <p:cond delay="0"/>
                                          </p:stCondLst>
                                        </p:cTn>
                                        <p:tgtEl>
                                          <p:spTgt spid="33"/>
                                        </p:tgtEl>
                                        <p:attrNameLst>
                                          <p:attrName>style.visibility</p:attrName>
                                        </p:attrNameLst>
                                      </p:cBhvr>
                                      <p:to>
                                        <p:strVal val="visible"/>
                                      </p:to>
                                    </p:set>
                                    <p:anim calcmode="lin" valueType="num">
                                      <p:cBhvr additive="base">
                                        <p:cTn id="243" dur="500" fill="hold"/>
                                        <p:tgtEl>
                                          <p:spTgt spid="33"/>
                                        </p:tgtEl>
                                        <p:attrNameLst>
                                          <p:attrName>ppt_x</p:attrName>
                                        </p:attrNameLst>
                                      </p:cBhvr>
                                      <p:tavLst>
                                        <p:tav tm="0">
                                          <p:val>
                                            <p:strVal val="#ppt_x"/>
                                          </p:val>
                                        </p:tav>
                                        <p:tav tm="100000">
                                          <p:val>
                                            <p:strVal val="#ppt_x"/>
                                          </p:val>
                                        </p:tav>
                                      </p:tavLst>
                                    </p:anim>
                                    <p:anim calcmode="lin" valueType="num">
                                      <p:cBhvr additive="base">
                                        <p:cTn id="244" dur="500" fill="hold"/>
                                        <p:tgtEl>
                                          <p:spTgt spid="33"/>
                                        </p:tgtEl>
                                        <p:attrNameLst>
                                          <p:attrName>ppt_y</p:attrName>
                                        </p:attrNameLst>
                                      </p:cBhvr>
                                      <p:tavLst>
                                        <p:tav tm="0">
                                          <p:val>
                                            <p:strVal val="1+#ppt_h/2"/>
                                          </p:val>
                                        </p:tav>
                                        <p:tav tm="100000">
                                          <p:val>
                                            <p:strVal val="#ppt_y"/>
                                          </p:val>
                                        </p:tav>
                                      </p:tavLst>
                                    </p:anim>
                                  </p:childTnLst>
                                </p:cTn>
                              </p:par>
                              <p:par>
                                <p:cTn id="245" presetID="2" presetClass="entr" presetSubtype="4" fill="hold" grpId="0" nodeType="withEffect">
                                  <p:stCondLst>
                                    <p:cond delay="0"/>
                                  </p:stCondLst>
                                  <p:childTnLst>
                                    <p:set>
                                      <p:cBhvr>
                                        <p:cTn id="246" dur="1" fill="hold">
                                          <p:stCondLst>
                                            <p:cond delay="0"/>
                                          </p:stCondLst>
                                        </p:cTn>
                                        <p:tgtEl>
                                          <p:spTgt spid="36"/>
                                        </p:tgtEl>
                                        <p:attrNameLst>
                                          <p:attrName>style.visibility</p:attrName>
                                        </p:attrNameLst>
                                      </p:cBhvr>
                                      <p:to>
                                        <p:strVal val="visible"/>
                                      </p:to>
                                    </p:set>
                                    <p:anim calcmode="lin" valueType="num">
                                      <p:cBhvr additive="base">
                                        <p:cTn id="247" dur="500" fill="hold"/>
                                        <p:tgtEl>
                                          <p:spTgt spid="36"/>
                                        </p:tgtEl>
                                        <p:attrNameLst>
                                          <p:attrName>ppt_x</p:attrName>
                                        </p:attrNameLst>
                                      </p:cBhvr>
                                      <p:tavLst>
                                        <p:tav tm="0">
                                          <p:val>
                                            <p:strVal val="#ppt_x"/>
                                          </p:val>
                                        </p:tav>
                                        <p:tav tm="100000">
                                          <p:val>
                                            <p:strVal val="#ppt_x"/>
                                          </p:val>
                                        </p:tav>
                                      </p:tavLst>
                                    </p:anim>
                                    <p:anim calcmode="lin" valueType="num">
                                      <p:cBhvr additive="base">
                                        <p:cTn id="248" dur="500" fill="hold"/>
                                        <p:tgtEl>
                                          <p:spTgt spid="36"/>
                                        </p:tgtEl>
                                        <p:attrNameLst>
                                          <p:attrName>ppt_y</p:attrName>
                                        </p:attrNameLst>
                                      </p:cBhvr>
                                      <p:tavLst>
                                        <p:tav tm="0">
                                          <p:val>
                                            <p:strVal val="1+#ppt_h/2"/>
                                          </p:val>
                                        </p:tav>
                                        <p:tav tm="100000">
                                          <p:val>
                                            <p:strVal val="#ppt_y"/>
                                          </p:val>
                                        </p:tav>
                                      </p:tavLst>
                                    </p:anim>
                                  </p:childTnLst>
                                </p:cTn>
                              </p:par>
                              <p:par>
                                <p:cTn id="249" presetID="2" presetClass="entr" presetSubtype="4" fill="hold" grpId="0" nodeType="withEffect">
                                  <p:stCondLst>
                                    <p:cond delay="0"/>
                                  </p:stCondLst>
                                  <p:childTnLst>
                                    <p:set>
                                      <p:cBhvr>
                                        <p:cTn id="250" dur="1" fill="hold">
                                          <p:stCondLst>
                                            <p:cond delay="0"/>
                                          </p:stCondLst>
                                        </p:cTn>
                                        <p:tgtEl>
                                          <p:spTgt spid="40"/>
                                        </p:tgtEl>
                                        <p:attrNameLst>
                                          <p:attrName>style.visibility</p:attrName>
                                        </p:attrNameLst>
                                      </p:cBhvr>
                                      <p:to>
                                        <p:strVal val="visible"/>
                                      </p:to>
                                    </p:set>
                                    <p:anim calcmode="lin" valueType="num">
                                      <p:cBhvr additive="base">
                                        <p:cTn id="251" dur="500" fill="hold"/>
                                        <p:tgtEl>
                                          <p:spTgt spid="40"/>
                                        </p:tgtEl>
                                        <p:attrNameLst>
                                          <p:attrName>ppt_x</p:attrName>
                                        </p:attrNameLst>
                                      </p:cBhvr>
                                      <p:tavLst>
                                        <p:tav tm="0">
                                          <p:val>
                                            <p:strVal val="#ppt_x"/>
                                          </p:val>
                                        </p:tav>
                                        <p:tav tm="100000">
                                          <p:val>
                                            <p:strVal val="#ppt_x"/>
                                          </p:val>
                                        </p:tav>
                                      </p:tavLst>
                                    </p:anim>
                                    <p:anim calcmode="lin" valueType="num">
                                      <p:cBhvr additive="base">
                                        <p:cTn id="252" dur="500" fill="hold"/>
                                        <p:tgtEl>
                                          <p:spTgt spid="40"/>
                                        </p:tgtEl>
                                        <p:attrNameLst>
                                          <p:attrName>ppt_y</p:attrName>
                                        </p:attrNameLst>
                                      </p:cBhvr>
                                      <p:tavLst>
                                        <p:tav tm="0">
                                          <p:val>
                                            <p:strVal val="1+#ppt_h/2"/>
                                          </p:val>
                                        </p:tav>
                                        <p:tav tm="100000">
                                          <p:val>
                                            <p:strVal val="#ppt_y"/>
                                          </p:val>
                                        </p:tav>
                                      </p:tavLst>
                                    </p:anim>
                                  </p:childTnLst>
                                </p:cTn>
                              </p:par>
                              <p:par>
                                <p:cTn id="253" presetID="2" presetClass="entr" presetSubtype="4" fill="hold" grpId="0" nodeType="withEffect">
                                  <p:stCondLst>
                                    <p:cond delay="0"/>
                                  </p:stCondLst>
                                  <p:childTnLst>
                                    <p:set>
                                      <p:cBhvr>
                                        <p:cTn id="254" dur="1" fill="hold">
                                          <p:stCondLst>
                                            <p:cond delay="0"/>
                                          </p:stCondLst>
                                        </p:cTn>
                                        <p:tgtEl>
                                          <p:spTgt spid="41"/>
                                        </p:tgtEl>
                                        <p:attrNameLst>
                                          <p:attrName>style.visibility</p:attrName>
                                        </p:attrNameLst>
                                      </p:cBhvr>
                                      <p:to>
                                        <p:strVal val="visible"/>
                                      </p:to>
                                    </p:set>
                                    <p:anim calcmode="lin" valueType="num">
                                      <p:cBhvr additive="base">
                                        <p:cTn id="255" dur="500" fill="hold"/>
                                        <p:tgtEl>
                                          <p:spTgt spid="41"/>
                                        </p:tgtEl>
                                        <p:attrNameLst>
                                          <p:attrName>ppt_x</p:attrName>
                                        </p:attrNameLst>
                                      </p:cBhvr>
                                      <p:tavLst>
                                        <p:tav tm="0">
                                          <p:val>
                                            <p:strVal val="#ppt_x"/>
                                          </p:val>
                                        </p:tav>
                                        <p:tav tm="100000">
                                          <p:val>
                                            <p:strVal val="#ppt_x"/>
                                          </p:val>
                                        </p:tav>
                                      </p:tavLst>
                                    </p:anim>
                                    <p:anim calcmode="lin" valueType="num">
                                      <p:cBhvr additive="base">
                                        <p:cTn id="256" dur="500" fill="hold"/>
                                        <p:tgtEl>
                                          <p:spTgt spid="41"/>
                                        </p:tgtEl>
                                        <p:attrNameLst>
                                          <p:attrName>ppt_y</p:attrName>
                                        </p:attrNameLst>
                                      </p:cBhvr>
                                      <p:tavLst>
                                        <p:tav tm="0">
                                          <p:val>
                                            <p:strVal val="1+#ppt_h/2"/>
                                          </p:val>
                                        </p:tav>
                                        <p:tav tm="100000">
                                          <p:val>
                                            <p:strVal val="#ppt_y"/>
                                          </p:val>
                                        </p:tav>
                                      </p:tavLst>
                                    </p:anim>
                                  </p:childTnLst>
                                </p:cTn>
                              </p:par>
                              <p:par>
                                <p:cTn id="257" presetID="2" presetClass="entr" presetSubtype="4" fill="hold" grpId="0" nodeType="withEffect">
                                  <p:stCondLst>
                                    <p:cond delay="0"/>
                                  </p:stCondLst>
                                  <p:childTnLst>
                                    <p:set>
                                      <p:cBhvr>
                                        <p:cTn id="258" dur="1" fill="hold">
                                          <p:stCondLst>
                                            <p:cond delay="0"/>
                                          </p:stCondLst>
                                        </p:cTn>
                                        <p:tgtEl>
                                          <p:spTgt spid="55"/>
                                        </p:tgtEl>
                                        <p:attrNameLst>
                                          <p:attrName>style.visibility</p:attrName>
                                        </p:attrNameLst>
                                      </p:cBhvr>
                                      <p:to>
                                        <p:strVal val="visible"/>
                                      </p:to>
                                    </p:set>
                                    <p:anim calcmode="lin" valueType="num">
                                      <p:cBhvr additive="base">
                                        <p:cTn id="259" dur="500" fill="hold"/>
                                        <p:tgtEl>
                                          <p:spTgt spid="55"/>
                                        </p:tgtEl>
                                        <p:attrNameLst>
                                          <p:attrName>ppt_x</p:attrName>
                                        </p:attrNameLst>
                                      </p:cBhvr>
                                      <p:tavLst>
                                        <p:tav tm="0">
                                          <p:val>
                                            <p:strVal val="#ppt_x"/>
                                          </p:val>
                                        </p:tav>
                                        <p:tav tm="100000">
                                          <p:val>
                                            <p:strVal val="#ppt_x"/>
                                          </p:val>
                                        </p:tav>
                                      </p:tavLst>
                                    </p:anim>
                                    <p:anim calcmode="lin" valueType="num">
                                      <p:cBhvr additive="base">
                                        <p:cTn id="260" dur="500" fill="hold"/>
                                        <p:tgtEl>
                                          <p:spTgt spid="55"/>
                                        </p:tgtEl>
                                        <p:attrNameLst>
                                          <p:attrName>ppt_y</p:attrName>
                                        </p:attrNameLst>
                                      </p:cBhvr>
                                      <p:tavLst>
                                        <p:tav tm="0">
                                          <p:val>
                                            <p:strVal val="1+#ppt_h/2"/>
                                          </p:val>
                                        </p:tav>
                                        <p:tav tm="100000">
                                          <p:val>
                                            <p:strVal val="#ppt_y"/>
                                          </p:val>
                                        </p:tav>
                                      </p:tavLst>
                                    </p:anim>
                                  </p:childTnLst>
                                </p:cTn>
                              </p:par>
                              <p:par>
                                <p:cTn id="261" presetID="2" presetClass="entr" presetSubtype="4" fill="hold" grpId="0" nodeType="withEffect">
                                  <p:stCondLst>
                                    <p:cond delay="0"/>
                                  </p:stCondLst>
                                  <p:childTnLst>
                                    <p:set>
                                      <p:cBhvr>
                                        <p:cTn id="262" dur="1" fill="hold">
                                          <p:stCondLst>
                                            <p:cond delay="0"/>
                                          </p:stCondLst>
                                        </p:cTn>
                                        <p:tgtEl>
                                          <p:spTgt spid="66"/>
                                        </p:tgtEl>
                                        <p:attrNameLst>
                                          <p:attrName>style.visibility</p:attrName>
                                        </p:attrNameLst>
                                      </p:cBhvr>
                                      <p:to>
                                        <p:strVal val="visible"/>
                                      </p:to>
                                    </p:set>
                                    <p:anim calcmode="lin" valueType="num">
                                      <p:cBhvr additive="base">
                                        <p:cTn id="263" dur="500" fill="hold"/>
                                        <p:tgtEl>
                                          <p:spTgt spid="66"/>
                                        </p:tgtEl>
                                        <p:attrNameLst>
                                          <p:attrName>ppt_x</p:attrName>
                                        </p:attrNameLst>
                                      </p:cBhvr>
                                      <p:tavLst>
                                        <p:tav tm="0">
                                          <p:val>
                                            <p:strVal val="#ppt_x"/>
                                          </p:val>
                                        </p:tav>
                                        <p:tav tm="100000">
                                          <p:val>
                                            <p:strVal val="#ppt_x"/>
                                          </p:val>
                                        </p:tav>
                                      </p:tavLst>
                                    </p:anim>
                                    <p:anim calcmode="lin" valueType="num">
                                      <p:cBhvr additive="base">
                                        <p:cTn id="264"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265" fill="hold">
                      <p:stCondLst>
                        <p:cond delay="indefinite"/>
                      </p:stCondLst>
                      <p:childTnLst>
                        <p:par>
                          <p:cTn id="266" fill="hold">
                            <p:stCondLst>
                              <p:cond delay="0"/>
                            </p:stCondLst>
                            <p:childTnLst>
                              <p:par>
                                <p:cTn id="267" presetID="18" presetClass="entr" presetSubtype="12" fill="hold" grpId="0" nodeType="clickEffect">
                                  <p:stCondLst>
                                    <p:cond delay="0"/>
                                  </p:stCondLst>
                                  <p:childTnLst>
                                    <p:set>
                                      <p:cBhvr>
                                        <p:cTn id="268" dur="1" fill="hold">
                                          <p:stCondLst>
                                            <p:cond delay="0"/>
                                          </p:stCondLst>
                                        </p:cTn>
                                        <p:tgtEl>
                                          <p:spTgt spid="3"/>
                                        </p:tgtEl>
                                        <p:attrNameLst>
                                          <p:attrName>style.visibility</p:attrName>
                                        </p:attrNameLst>
                                      </p:cBhvr>
                                      <p:to>
                                        <p:strVal val="visible"/>
                                      </p:to>
                                    </p:set>
                                    <p:animEffect transition="in" filter="strips(downLeft)">
                                      <p:cBhvr>
                                        <p:cTn id="269" dur="500"/>
                                        <p:tgtEl>
                                          <p:spTgt spid="3"/>
                                        </p:tgtEl>
                                      </p:cBhvr>
                                    </p:animEffect>
                                  </p:childTnLst>
                                </p:cTn>
                              </p:par>
                              <p:par>
                                <p:cTn id="270" presetID="18" presetClass="entr" presetSubtype="12" fill="hold" grpId="0" nodeType="withEffect">
                                  <p:stCondLst>
                                    <p:cond delay="0"/>
                                  </p:stCondLst>
                                  <p:childTnLst>
                                    <p:set>
                                      <p:cBhvr>
                                        <p:cTn id="271" dur="1" fill="hold">
                                          <p:stCondLst>
                                            <p:cond delay="0"/>
                                          </p:stCondLst>
                                        </p:cTn>
                                        <p:tgtEl>
                                          <p:spTgt spid="4"/>
                                        </p:tgtEl>
                                        <p:attrNameLst>
                                          <p:attrName>style.visibility</p:attrName>
                                        </p:attrNameLst>
                                      </p:cBhvr>
                                      <p:to>
                                        <p:strVal val="visible"/>
                                      </p:to>
                                    </p:set>
                                    <p:animEffect transition="in" filter="strips(downLeft)">
                                      <p:cBhvr>
                                        <p:cTn id="272" dur="500"/>
                                        <p:tgtEl>
                                          <p:spTgt spid="4"/>
                                        </p:tgtEl>
                                      </p:cBhvr>
                                    </p:animEffect>
                                  </p:childTnLst>
                                </p:cTn>
                              </p:par>
                              <p:par>
                                <p:cTn id="273" presetID="18" presetClass="entr" presetSubtype="12" fill="hold" grpId="0" nodeType="withEffect">
                                  <p:stCondLst>
                                    <p:cond delay="0"/>
                                  </p:stCondLst>
                                  <p:childTnLst>
                                    <p:set>
                                      <p:cBhvr>
                                        <p:cTn id="274" dur="1" fill="hold">
                                          <p:stCondLst>
                                            <p:cond delay="0"/>
                                          </p:stCondLst>
                                        </p:cTn>
                                        <p:tgtEl>
                                          <p:spTgt spid="5"/>
                                        </p:tgtEl>
                                        <p:attrNameLst>
                                          <p:attrName>style.visibility</p:attrName>
                                        </p:attrNameLst>
                                      </p:cBhvr>
                                      <p:to>
                                        <p:strVal val="visible"/>
                                      </p:to>
                                    </p:set>
                                    <p:animEffect transition="in" filter="strips(downLeft)">
                                      <p:cBhvr>
                                        <p:cTn id="275" dur="500"/>
                                        <p:tgtEl>
                                          <p:spTgt spid="5"/>
                                        </p:tgtEl>
                                      </p:cBhvr>
                                    </p:animEffect>
                                  </p:childTnLst>
                                </p:cTn>
                              </p:par>
                              <p:par>
                                <p:cTn id="276" presetID="18" presetClass="entr" presetSubtype="12" fill="hold" grpId="0" nodeType="withEffect">
                                  <p:stCondLst>
                                    <p:cond delay="0"/>
                                  </p:stCondLst>
                                  <p:childTnLst>
                                    <p:set>
                                      <p:cBhvr>
                                        <p:cTn id="277" dur="1" fill="hold">
                                          <p:stCondLst>
                                            <p:cond delay="0"/>
                                          </p:stCondLst>
                                        </p:cTn>
                                        <p:tgtEl>
                                          <p:spTgt spid="22"/>
                                        </p:tgtEl>
                                        <p:attrNameLst>
                                          <p:attrName>style.visibility</p:attrName>
                                        </p:attrNameLst>
                                      </p:cBhvr>
                                      <p:to>
                                        <p:strVal val="visible"/>
                                      </p:to>
                                    </p:set>
                                    <p:animEffect transition="in" filter="strips(downLeft)">
                                      <p:cBhvr>
                                        <p:cTn id="278" dur="500"/>
                                        <p:tgtEl>
                                          <p:spTgt spid="22"/>
                                        </p:tgtEl>
                                      </p:cBhvr>
                                    </p:animEffect>
                                  </p:childTnLst>
                                </p:cTn>
                              </p:par>
                              <p:par>
                                <p:cTn id="279" presetID="18" presetClass="entr" presetSubtype="12" fill="hold" grpId="0" nodeType="withEffect">
                                  <p:stCondLst>
                                    <p:cond delay="0"/>
                                  </p:stCondLst>
                                  <p:childTnLst>
                                    <p:set>
                                      <p:cBhvr>
                                        <p:cTn id="280" dur="1" fill="hold">
                                          <p:stCondLst>
                                            <p:cond delay="0"/>
                                          </p:stCondLst>
                                        </p:cTn>
                                        <p:tgtEl>
                                          <p:spTgt spid="28"/>
                                        </p:tgtEl>
                                        <p:attrNameLst>
                                          <p:attrName>style.visibility</p:attrName>
                                        </p:attrNameLst>
                                      </p:cBhvr>
                                      <p:to>
                                        <p:strVal val="visible"/>
                                      </p:to>
                                    </p:set>
                                    <p:animEffect transition="in" filter="strips(downLeft)">
                                      <p:cBhvr>
                                        <p:cTn id="281" dur="500"/>
                                        <p:tgtEl>
                                          <p:spTgt spid="28"/>
                                        </p:tgtEl>
                                      </p:cBhvr>
                                    </p:animEffect>
                                  </p:childTnLst>
                                </p:cTn>
                              </p:par>
                              <p:par>
                                <p:cTn id="282" presetID="18" presetClass="entr" presetSubtype="12" fill="hold" grpId="0" nodeType="withEffect">
                                  <p:stCondLst>
                                    <p:cond delay="0"/>
                                  </p:stCondLst>
                                  <p:childTnLst>
                                    <p:set>
                                      <p:cBhvr>
                                        <p:cTn id="283" dur="1" fill="hold">
                                          <p:stCondLst>
                                            <p:cond delay="0"/>
                                          </p:stCondLst>
                                        </p:cTn>
                                        <p:tgtEl>
                                          <p:spTgt spid="37"/>
                                        </p:tgtEl>
                                        <p:attrNameLst>
                                          <p:attrName>style.visibility</p:attrName>
                                        </p:attrNameLst>
                                      </p:cBhvr>
                                      <p:to>
                                        <p:strVal val="visible"/>
                                      </p:to>
                                    </p:set>
                                    <p:animEffect transition="in" filter="strips(downLeft)">
                                      <p:cBhvr>
                                        <p:cTn id="28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57" grpId="0" animBg="1"/>
      <p:bldP spid="57" grpId="1" animBg="1"/>
      <p:bldP spid="6" grpId="0" animBg="1"/>
      <p:bldP spid="6" grpId="1" animBg="1"/>
      <p:bldP spid="7" grpId="0" animBg="1"/>
      <p:bldP spid="7" grpId="1" animBg="1"/>
      <p:bldP spid="14" grpId="0" animBg="1"/>
      <p:bldP spid="14" grpId="1" animBg="1"/>
      <p:bldP spid="20" grpId="0"/>
      <p:bldP spid="20" grpId="1"/>
      <p:bldP spid="21" grpId="0"/>
      <p:bldP spid="21" grpId="1"/>
      <p:bldP spid="9" grpId="0" animBg="1"/>
      <p:bldP spid="9" grpId="1" animBg="1"/>
      <p:bldP spid="10" grpId="0" animBg="1"/>
      <p:bldP spid="10" grpId="1" animBg="1"/>
      <p:bldP spid="15" grpId="0"/>
      <p:bldP spid="15" grpId="1"/>
      <p:bldP spid="24" grpId="0"/>
      <p:bldP spid="24" grpId="1"/>
      <p:bldP spid="25" grpId="0"/>
      <p:bldP spid="25" grpId="1"/>
      <p:bldP spid="11" grpId="0" animBg="1"/>
      <p:bldP spid="11" grpId="1" animBg="1"/>
      <p:bldP spid="12" grpId="0" animBg="1"/>
      <p:bldP spid="12" grpId="1" animBg="1"/>
      <p:bldP spid="16" grpId="0"/>
      <p:bldP spid="16" grpId="1"/>
      <p:bldP spid="26" grpId="0"/>
      <p:bldP spid="26" grpId="1"/>
      <p:bldP spid="27" grpId="0"/>
      <p:bldP spid="27" grpId="1"/>
      <p:bldP spid="13" grpId="0" animBg="1"/>
      <p:bldP spid="13" grpId="1" animBg="1"/>
      <p:bldP spid="17" grpId="0" animBg="1"/>
      <p:bldP spid="17" grpId="1" animBg="1"/>
      <p:bldP spid="18" grpId="0"/>
      <p:bldP spid="18" grpId="1"/>
      <p:bldP spid="31" grpId="0"/>
      <p:bldP spid="31" grpId="1"/>
      <p:bldP spid="32" grpId="0"/>
      <p:bldP spid="32" grpId="1"/>
      <p:bldP spid="39" grpId="0" animBg="1"/>
      <p:bldP spid="39" grpId="1" animBg="1"/>
      <p:bldP spid="42" grpId="0" animBg="1"/>
      <p:bldP spid="42" grpId="1" animBg="1"/>
      <p:bldP spid="43" grpId="0"/>
      <p:bldP spid="43" grpId="1"/>
      <p:bldP spid="44" grpId="0"/>
      <p:bldP spid="44" grpId="1"/>
      <p:bldP spid="46" grpId="0"/>
      <p:bldP spid="46" grpId="1"/>
      <p:bldP spid="48" grpId="0" animBg="1"/>
      <p:bldP spid="48" grpId="1" animBg="1"/>
      <p:bldP spid="49" grpId="0" animBg="1"/>
      <p:bldP spid="49" grpId="1" animBg="1"/>
      <p:bldP spid="50" grpId="0"/>
      <p:bldP spid="50" grpId="1"/>
      <p:bldP spid="51" grpId="0"/>
      <p:bldP spid="51" grpId="1"/>
      <p:bldP spid="52" grpId="0"/>
      <p:bldP spid="52" grpId="1"/>
      <p:bldP spid="58" grpId="0"/>
      <p:bldP spid="58" grpId="1"/>
      <p:bldP spid="59" grpId="0"/>
      <p:bldP spid="59" grpId="1"/>
      <p:bldP spid="68" grpId="0"/>
      <p:bldP spid="68" grpId="1"/>
      <p:bldP spid="941" grpId="0" animBg="1"/>
      <p:bldP spid="941" grpId="1" animBg="1"/>
      <p:bldP spid="942" grpId="0" animBg="1"/>
      <p:bldP spid="942" grpId="1" animBg="1"/>
      <p:bldP spid="953" grpId="0" animBg="1"/>
      <p:bldP spid="953" grpId="1" animBg="1"/>
      <p:bldP spid="943" grpId="0" animBg="1"/>
      <p:bldP spid="943" grpId="1" animBg="1"/>
      <p:bldP spid="944" grpId="0" animBg="1"/>
      <p:bldP spid="944" grpId="1" animBg="1"/>
      <p:bldP spid="954" grpId="0" animBg="1"/>
      <p:bldP spid="954" grpId="1" animBg="1"/>
      <p:bldP spid="945" grpId="0" animBg="1"/>
      <p:bldP spid="945" grpId="1" animBg="1"/>
      <p:bldP spid="946" grpId="0" animBg="1"/>
      <p:bldP spid="946" grpId="1" animBg="1"/>
      <p:bldP spid="955" grpId="0" animBg="1"/>
      <p:bldP spid="955" grpId="1" animBg="1"/>
      <p:bldP spid="30" grpId="0" animBg="1"/>
      <p:bldP spid="30" grpId="1" animBg="1"/>
      <p:bldP spid="33" grpId="0" animBg="1"/>
      <p:bldP spid="33" grpId="1" animBg="1"/>
      <p:bldP spid="36" grpId="0" animBg="1"/>
      <p:bldP spid="36" grpId="1" animBg="1"/>
      <p:bldP spid="40" grpId="0" animBg="1"/>
      <p:bldP spid="40" grpId="1" animBg="1"/>
      <p:bldP spid="41" grpId="0" animBg="1"/>
      <p:bldP spid="41" grpId="1" animBg="1"/>
      <p:bldP spid="55" grpId="0" animBg="1"/>
      <p:bldP spid="55" grpId="1" animBg="1"/>
      <p:bldP spid="66" grpId="0" animBg="1"/>
      <p:bldP spid="66" grpId="1" animBg="1"/>
      <p:bldP spid="3" grpId="0" animBg="1"/>
      <p:bldP spid="3" grpId="1" animBg="1"/>
      <p:bldP spid="4" grpId="0" animBg="1"/>
      <p:bldP spid="4" grpId="1" animBg="1"/>
      <p:bldP spid="5" grpId="0" animBg="1"/>
      <p:bldP spid="5" grpId="1" animBg="1"/>
      <p:bldP spid="22" grpId="0" animBg="1"/>
      <p:bldP spid="22" grpId="1" animBg="1"/>
      <p:bldP spid="28" grpId="0" animBg="1"/>
      <p:bldP spid="28" grpId="1" animBg="1"/>
      <p:bldP spid="37" grpId="0" animBg="1"/>
      <p:bldP spid="37"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26"/>
          <p:cNvSpPr txBox="1"/>
          <p:nvPr>
            <p:custDataLst>
              <p:tags r:id="rId1"/>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合同管理</a:t>
            </a:r>
          </a:p>
        </p:txBody>
      </p:sp>
      <p:sp>
        <p:nvSpPr>
          <p:cNvPr id="8" name="文本框 7"/>
          <p:cNvSpPr txBox="1"/>
          <p:nvPr/>
        </p:nvSpPr>
        <p:spPr>
          <a:xfrm>
            <a:off x="3469640" y="970280"/>
            <a:ext cx="5253355" cy="306705"/>
          </a:xfrm>
          <a:prstGeom prst="rect">
            <a:avLst/>
          </a:prstGeom>
          <a:noFill/>
        </p:spPr>
        <p:txBody>
          <a:bodyPr wrap="square" rtlCol="0">
            <a:spAutoFit/>
          </a:bodyPr>
          <a:lstStyle/>
          <a:p>
            <a:r>
              <a:rPr lang="zh-CN" altLang="en-US" sz="1400">
                <a:solidFill>
                  <a:srgbClr val="00B0F0"/>
                </a:solidFill>
              </a:rPr>
              <a:t>总包合同，分包合同，采购合同，租赁合同等合同登记，管理</a:t>
            </a:r>
          </a:p>
        </p:txBody>
      </p:sp>
      <p:sp>
        <p:nvSpPr>
          <p:cNvPr id="64" name="任意多边形: 形状 63"/>
          <p:cNvSpPr/>
          <p:nvPr>
            <p:custDataLst>
              <p:tags r:id="rId2"/>
            </p:custDataLst>
          </p:nvPr>
        </p:nvSpPr>
        <p:spPr>
          <a:xfrm>
            <a:off x="2592692" y="2763623"/>
            <a:ext cx="1201603" cy="265775"/>
          </a:xfrm>
          <a:custGeom>
            <a:avLst/>
            <a:gdLst>
              <a:gd name="connsiteX0" fmla="*/ 585331 w 1234783"/>
              <a:gd name="connsiteY0" fmla="*/ 0 h 273114"/>
              <a:gd name="connsiteX1" fmla="*/ 1177949 w 1234783"/>
              <a:gd name="connsiteY1" fmla="*/ 150056 h 273114"/>
              <a:gd name="connsiteX2" fmla="*/ 1234783 w 1234783"/>
              <a:gd name="connsiteY2" fmla="*/ 184584 h 273114"/>
              <a:gd name="connsiteX3" fmla="*/ 1190518 w 1234783"/>
              <a:gd name="connsiteY3" fmla="*/ 273114 h 273114"/>
              <a:gd name="connsiteX4" fmla="*/ 63284 w 1234783"/>
              <a:gd name="connsiteY4" fmla="*/ 273114 h 273114"/>
              <a:gd name="connsiteX5" fmla="*/ 0 w 1234783"/>
              <a:gd name="connsiteY5" fmla="*/ 146546 h 273114"/>
              <a:gd name="connsiteX6" fmla="*/ 101393 w 1234783"/>
              <a:gd name="connsiteY6" fmla="*/ 97703 h 273114"/>
              <a:gd name="connsiteX7" fmla="*/ 585331 w 1234783"/>
              <a:gd name="connsiteY7" fmla="*/ 0 h 27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4783" h="273114">
                <a:moveTo>
                  <a:pt x="585331" y="0"/>
                </a:moveTo>
                <a:cubicBezTo>
                  <a:pt x="799907" y="0"/>
                  <a:pt x="1001786" y="54359"/>
                  <a:pt x="1177949" y="150056"/>
                </a:cubicBezTo>
                <a:lnTo>
                  <a:pt x="1234783" y="184584"/>
                </a:lnTo>
                <a:lnTo>
                  <a:pt x="1190518" y="273114"/>
                </a:lnTo>
                <a:lnTo>
                  <a:pt x="63284" y="273114"/>
                </a:lnTo>
                <a:lnTo>
                  <a:pt x="0" y="146546"/>
                </a:lnTo>
                <a:lnTo>
                  <a:pt x="101393" y="97703"/>
                </a:lnTo>
                <a:cubicBezTo>
                  <a:pt x="250136" y="34790"/>
                  <a:pt x="413671" y="0"/>
                  <a:pt x="585331" y="0"/>
                </a:cubicBezTo>
                <a:close/>
              </a:path>
            </a:pathLst>
          </a:custGeom>
          <a:solidFill>
            <a:srgbClr val="FFFFFF"/>
          </a:solidFill>
          <a:ln>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6" name="六边形 5"/>
          <p:cNvSpPr/>
          <p:nvPr>
            <p:custDataLst>
              <p:tags r:id="rId3"/>
            </p:custDataLst>
          </p:nvPr>
        </p:nvSpPr>
        <p:spPr>
          <a:xfrm>
            <a:off x="2306331" y="3242073"/>
            <a:ext cx="1775201" cy="1530347"/>
          </a:xfrm>
          <a:prstGeom prst="hexagon">
            <a:avLst/>
          </a:prstGeom>
          <a:noFill/>
          <a:ln w="28575">
            <a:gradFill>
              <a:gsLst>
                <a:gs pos="0">
                  <a:srgbClr val="FBFB11"/>
                </a:gs>
                <a:gs pos="100000">
                  <a:srgbClr val="838309"/>
                </a:gs>
              </a:gsLst>
            </a:grad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9" name="文本框 8"/>
          <p:cNvSpPr txBox="1"/>
          <p:nvPr>
            <p:custDataLst>
              <p:tags r:id="rId4"/>
            </p:custDataLst>
          </p:nvPr>
        </p:nvSpPr>
        <p:spPr>
          <a:xfrm>
            <a:off x="2385749" y="3638172"/>
            <a:ext cx="1636423" cy="389359"/>
          </a:xfrm>
          <a:prstGeom prst="rect">
            <a:avLst/>
          </a:prstGeom>
          <a:noFill/>
        </p:spPr>
        <p:txBody>
          <a:bodyPr wrap="square" tIns="46800" bIns="0" rtlCol="0" anchor="b" anchorCtr="0">
            <a:normAutofit fontScale="97500" lnSpcReduction="10000"/>
          </a:bodyPr>
          <a:lstStyle/>
          <a:p>
            <a:pPr algn="ctr">
              <a:lnSpc>
                <a:spcPct val="120000"/>
              </a:lnSpc>
            </a:pPr>
            <a:r>
              <a:rPr lang="zh-CN" altLang="en-US" sz="2000" b="1" spc="300" dirty="0">
                <a:solidFill>
                  <a:srgbClr val="000000">
                    <a:lumMod val="65000"/>
                    <a:lumOff val="35000"/>
                  </a:srgbClr>
                </a:solidFill>
                <a:latin typeface="微软雅黑" panose="020B0503020204020204" charset="-122"/>
                <a:ea typeface="微软雅黑" panose="020B0503020204020204" charset="-122"/>
              </a:rPr>
              <a:t>合同管理</a:t>
            </a:r>
          </a:p>
        </p:txBody>
      </p:sp>
      <p:sp>
        <p:nvSpPr>
          <p:cNvPr id="10" name="文本框 9"/>
          <p:cNvSpPr txBox="1"/>
          <p:nvPr>
            <p:custDataLst>
              <p:tags r:id="rId5"/>
            </p:custDataLst>
          </p:nvPr>
        </p:nvSpPr>
        <p:spPr>
          <a:xfrm>
            <a:off x="2385748" y="4053831"/>
            <a:ext cx="1636424" cy="269556"/>
          </a:xfrm>
          <a:prstGeom prst="rect">
            <a:avLst/>
          </a:prstGeom>
          <a:noFill/>
        </p:spPr>
        <p:txBody>
          <a:bodyPr wrap="square" tIns="0" rtlCol="0">
            <a:normAutofit/>
          </a:bodyPr>
          <a:lstStyle/>
          <a:p>
            <a:pPr algn="ctr">
              <a:lnSpc>
                <a:spcPct val="120000"/>
              </a:lnSpc>
            </a:pPr>
            <a:r>
              <a:rPr lang="zh-CN" altLang="en-US" sz="1200" spc="150" dirty="0">
                <a:solidFill>
                  <a:srgbClr val="000000">
                    <a:lumMod val="50000"/>
                    <a:lumOff val="50000"/>
                  </a:srgbClr>
                </a:solidFill>
                <a:latin typeface="微软雅黑" panose="020B0503020204020204" charset="-122"/>
                <a:ea typeface="微软雅黑" panose="020B0503020204020204" charset="-122"/>
              </a:rPr>
              <a:t>单击此处添加文本</a:t>
            </a:r>
          </a:p>
        </p:txBody>
      </p:sp>
      <p:sp>
        <p:nvSpPr>
          <p:cNvPr id="63" name="任意多边形: 形状 62"/>
          <p:cNvSpPr/>
          <p:nvPr>
            <p:custDataLst>
              <p:tags r:id="rId6"/>
            </p:custDataLst>
          </p:nvPr>
        </p:nvSpPr>
        <p:spPr>
          <a:xfrm>
            <a:off x="2238764" y="1367360"/>
            <a:ext cx="1927963" cy="1575887"/>
          </a:xfrm>
          <a:custGeom>
            <a:avLst/>
            <a:gdLst>
              <a:gd name="connsiteX0" fmla="*/ 426983 w 1981200"/>
              <a:gd name="connsiteY0" fmla="*/ 0 h 1619402"/>
              <a:gd name="connsiteX1" fmla="*/ 1554217 w 1981200"/>
              <a:gd name="connsiteY1" fmla="*/ 0 h 1619402"/>
              <a:gd name="connsiteX2" fmla="*/ 1981200 w 1981200"/>
              <a:gd name="connsiteY2" fmla="*/ 853966 h 1619402"/>
              <a:gd name="connsiteX3" fmla="*/ 1598482 w 1981200"/>
              <a:gd name="connsiteY3" fmla="*/ 1619402 h 1619402"/>
              <a:gd name="connsiteX4" fmla="*/ 1541648 w 1981200"/>
              <a:gd name="connsiteY4" fmla="*/ 1584874 h 1619402"/>
              <a:gd name="connsiteX5" fmla="*/ 949030 w 1981200"/>
              <a:gd name="connsiteY5" fmla="*/ 1434818 h 1619402"/>
              <a:gd name="connsiteX6" fmla="*/ 465092 w 1981200"/>
              <a:gd name="connsiteY6" fmla="*/ 1532521 h 1619402"/>
              <a:gd name="connsiteX7" fmla="*/ 363699 w 1981200"/>
              <a:gd name="connsiteY7" fmla="*/ 1581364 h 1619402"/>
              <a:gd name="connsiteX8" fmla="*/ 0 w 1981200"/>
              <a:gd name="connsiteY8" fmla="*/ 853966 h 1619402"/>
              <a:gd name="connsiteX9" fmla="*/ 426983 w 1981200"/>
              <a:gd name="connsiteY9" fmla="*/ 0 h 1619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1200" h="1619402">
                <a:moveTo>
                  <a:pt x="426983" y="0"/>
                </a:moveTo>
                <a:lnTo>
                  <a:pt x="1554217" y="0"/>
                </a:lnTo>
                <a:lnTo>
                  <a:pt x="1981200" y="853966"/>
                </a:lnTo>
                <a:lnTo>
                  <a:pt x="1598482" y="1619402"/>
                </a:lnTo>
                <a:lnTo>
                  <a:pt x="1541648" y="1584874"/>
                </a:lnTo>
                <a:cubicBezTo>
                  <a:pt x="1365485" y="1489177"/>
                  <a:pt x="1163606" y="1434818"/>
                  <a:pt x="949030" y="1434818"/>
                </a:cubicBezTo>
                <a:cubicBezTo>
                  <a:pt x="777370" y="1434818"/>
                  <a:pt x="613835" y="1469608"/>
                  <a:pt x="465092" y="1532521"/>
                </a:cubicBezTo>
                <a:lnTo>
                  <a:pt x="363699" y="1581364"/>
                </a:lnTo>
                <a:lnTo>
                  <a:pt x="0" y="853966"/>
                </a:lnTo>
                <a:lnTo>
                  <a:pt x="426983" y="0"/>
                </a:lnTo>
                <a:close/>
              </a:path>
            </a:pathLst>
          </a:custGeom>
        </p:spPr>
        <p:style>
          <a:lnRef idx="1">
            <a:schemeClr val="accent2"/>
          </a:lnRef>
          <a:fillRef idx="3">
            <a:schemeClr val="accent2"/>
          </a:fillRef>
          <a:effectRef idx="2">
            <a:schemeClr val="accent2"/>
          </a:effectRef>
          <a:fontRef idx="minor">
            <a:schemeClr val="lt1"/>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67" name="任意多边形: 形状 66"/>
          <p:cNvSpPr/>
          <p:nvPr>
            <p:custDataLst>
              <p:tags r:id="rId7"/>
            </p:custDataLst>
          </p:nvPr>
        </p:nvSpPr>
        <p:spPr>
          <a:xfrm>
            <a:off x="3884501" y="3032715"/>
            <a:ext cx="485241" cy="902472"/>
          </a:xfrm>
          <a:custGeom>
            <a:avLst/>
            <a:gdLst>
              <a:gd name="connsiteX0" fmla="*/ 36713 w 498640"/>
              <a:gd name="connsiteY0" fmla="*/ 0 h 927392"/>
              <a:gd name="connsiteX1" fmla="*/ 71480 w 498640"/>
              <a:gd name="connsiteY1" fmla="*/ 26652 h 927392"/>
              <a:gd name="connsiteX2" fmla="*/ 491134 w 498640"/>
              <a:gd name="connsiteY2" fmla="*/ 808403 h 927392"/>
              <a:gd name="connsiteX3" fmla="*/ 498640 w 498640"/>
              <a:gd name="connsiteY3" fmla="*/ 927392 h 927392"/>
              <a:gd name="connsiteX4" fmla="*/ 426983 w 498640"/>
              <a:gd name="connsiteY4" fmla="*/ 927392 h 927392"/>
              <a:gd name="connsiteX5" fmla="*/ 0 w 498640"/>
              <a:gd name="connsiteY5" fmla="*/ 73426 h 927392"/>
              <a:gd name="connsiteX6" fmla="*/ 36713 w 498640"/>
              <a:gd name="connsiteY6" fmla="*/ 0 h 927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640" h="927392">
                <a:moveTo>
                  <a:pt x="36713" y="0"/>
                </a:moveTo>
                <a:lnTo>
                  <a:pt x="71480" y="26652"/>
                </a:lnTo>
                <a:cubicBezTo>
                  <a:pt x="297055" y="222052"/>
                  <a:pt x="451586" y="497283"/>
                  <a:pt x="491134" y="808403"/>
                </a:cubicBezTo>
                <a:lnTo>
                  <a:pt x="498640" y="927392"/>
                </a:lnTo>
                <a:lnTo>
                  <a:pt x="426983" y="927392"/>
                </a:lnTo>
                <a:lnTo>
                  <a:pt x="0" y="73426"/>
                </a:lnTo>
                <a:lnTo>
                  <a:pt x="36713" y="0"/>
                </a:lnTo>
                <a:close/>
              </a:path>
            </a:pathLst>
          </a:custGeom>
          <a:solidFill>
            <a:srgbClr val="FFFFFF"/>
          </a:solidFill>
          <a:ln>
            <a:noFill/>
          </a:ln>
          <a:effectLst>
            <a:outerShdw blurRad="228600" dist="38100" dir="5400000" algn="t" rotWithShape="0">
              <a:prstClr val="black">
                <a:alpha val="54000"/>
              </a:prst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66" name="任意多边形: 形状 65"/>
          <p:cNvSpPr/>
          <p:nvPr>
            <p:custDataLst>
              <p:tags r:id="rId8"/>
            </p:custDataLst>
          </p:nvPr>
        </p:nvSpPr>
        <p:spPr>
          <a:xfrm>
            <a:off x="3920228" y="2273149"/>
            <a:ext cx="1892237" cy="1662038"/>
          </a:xfrm>
          <a:custGeom>
            <a:avLst/>
            <a:gdLst>
              <a:gd name="connsiteX0" fmla="*/ 390270 w 1944487"/>
              <a:gd name="connsiteY0" fmla="*/ 0 h 1707932"/>
              <a:gd name="connsiteX1" fmla="*/ 1517504 w 1944487"/>
              <a:gd name="connsiteY1" fmla="*/ 0 h 1707932"/>
              <a:gd name="connsiteX2" fmla="*/ 1944487 w 1944487"/>
              <a:gd name="connsiteY2" fmla="*/ 853966 h 1707932"/>
              <a:gd name="connsiteX3" fmla="*/ 1517504 w 1944487"/>
              <a:gd name="connsiteY3" fmla="*/ 1707932 h 1707932"/>
              <a:gd name="connsiteX4" fmla="*/ 461927 w 1944487"/>
              <a:gd name="connsiteY4" fmla="*/ 1707932 h 1707932"/>
              <a:gd name="connsiteX5" fmla="*/ 454421 w 1944487"/>
              <a:gd name="connsiteY5" fmla="*/ 1588943 h 1707932"/>
              <a:gd name="connsiteX6" fmla="*/ 34767 w 1944487"/>
              <a:gd name="connsiteY6" fmla="*/ 807192 h 1707932"/>
              <a:gd name="connsiteX7" fmla="*/ 0 w 1944487"/>
              <a:gd name="connsiteY7" fmla="*/ 780540 h 1707932"/>
              <a:gd name="connsiteX8" fmla="*/ 390270 w 1944487"/>
              <a:gd name="connsiteY8" fmla="*/ 0 h 1707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4487" h="1707932">
                <a:moveTo>
                  <a:pt x="390270" y="0"/>
                </a:moveTo>
                <a:lnTo>
                  <a:pt x="1517504" y="0"/>
                </a:lnTo>
                <a:lnTo>
                  <a:pt x="1944487" y="853966"/>
                </a:lnTo>
                <a:lnTo>
                  <a:pt x="1517504" y="1707932"/>
                </a:lnTo>
                <a:lnTo>
                  <a:pt x="461927" y="1707932"/>
                </a:lnTo>
                <a:lnTo>
                  <a:pt x="454421" y="1588943"/>
                </a:lnTo>
                <a:cubicBezTo>
                  <a:pt x="414873" y="1277823"/>
                  <a:pt x="260342" y="1002592"/>
                  <a:pt x="34767" y="807192"/>
                </a:cubicBezTo>
                <a:lnTo>
                  <a:pt x="0" y="780540"/>
                </a:lnTo>
                <a:lnTo>
                  <a:pt x="390270" y="0"/>
                </a:lnTo>
                <a:close/>
              </a:path>
            </a:pathLst>
          </a:custGeom>
        </p:spPr>
        <p:style>
          <a:lnRef idx="1">
            <a:schemeClr val="accent4"/>
          </a:lnRef>
          <a:fillRef idx="3">
            <a:schemeClr val="accent4"/>
          </a:fillRef>
          <a:effectRef idx="2">
            <a:schemeClr val="accent4"/>
          </a:effectRef>
          <a:fontRef idx="minor">
            <a:schemeClr val="lt1"/>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70" name="任意多边形: 形状 69"/>
          <p:cNvSpPr/>
          <p:nvPr>
            <p:custDataLst>
              <p:tags r:id="rId9"/>
            </p:custDataLst>
          </p:nvPr>
        </p:nvSpPr>
        <p:spPr>
          <a:xfrm>
            <a:off x="3884502" y="4060246"/>
            <a:ext cx="483276" cy="868317"/>
          </a:xfrm>
          <a:custGeom>
            <a:avLst/>
            <a:gdLst>
              <a:gd name="connsiteX0" fmla="*/ 426983 w 496621"/>
              <a:gd name="connsiteY0" fmla="*/ 0 h 892294"/>
              <a:gd name="connsiteX1" fmla="*/ 496621 w 496621"/>
              <a:gd name="connsiteY1" fmla="*/ 0 h 892294"/>
              <a:gd name="connsiteX2" fmla="*/ 494704 w 496621"/>
              <a:gd name="connsiteY2" fmla="*/ 37963 h 892294"/>
              <a:gd name="connsiteX3" fmla="*/ 48687 w 496621"/>
              <a:gd name="connsiteY3" fmla="*/ 870216 h 892294"/>
              <a:gd name="connsiteX4" fmla="*/ 19164 w 496621"/>
              <a:gd name="connsiteY4" fmla="*/ 892294 h 892294"/>
              <a:gd name="connsiteX5" fmla="*/ 0 w 496621"/>
              <a:gd name="connsiteY5" fmla="*/ 853966 h 892294"/>
              <a:gd name="connsiteX6" fmla="*/ 426983 w 496621"/>
              <a:gd name="connsiteY6" fmla="*/ 0 h 892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6621" h="892294">
                <a:moveTo>
                  <a:pt x="426983" y="0"/>
                </a:moveTo>
                <a:lnTo>
                  <a:pt x="496621" y="0"/>
                </a:lnTo>
                <a:lnTo>
                  <a:pt x="494704" y="37963"/>
                </a:lnTo>
                <a:cubicBezTo>
                  <a:pt x="460748" y="372325"/>
                  <a:pt x="294300" y="667519"/>
                  <a:pt x="48687" y="870216"/>
                </a:cubicBezTo>
                <a:lnTo>
                  <a:pt x="19164" y="892294"/>
                </a:lnTo>
                <a:lnTo>
                  <a:pt x="0" y="853966"/>
                </a:lnTo>
                <a:lnTo>
                  <a:pt x="426983" y="0"/>
                </a:lnTo>
                <a:close/>
              </a:path>
            </a:pathLst>
          </a:custGeom>
          <a:solidFill>
            <a:srgbClr val="FFFFFF"/>
          </a:solidFill>
          <a:ln>
            <a:noFill/>
          </a:ln>
          <a:effectLst>
            <a:outerShdw blurRad="228600" dist="38100" dir="5400000" algn="t" rotWithShape="0">
              <a:prstClr val="black">
                <a:alpha val="54000"/>
              </a:prst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68" name="任意多边形: 形状 67"/>
          <p:cNvSpPr/>
          <p:nvPr>
            <p:custDataLst>
              <p:tags r:id="rId10"/>
            </p:custDataLst>
          </p:nvPr>
        </p:nvSpPr>
        <p:spPr>
          <a:xfrm>
            <a:off x="3903150" y="4060246"/>
            <a:ext cx="1909314" cy="1662038"/>
          </a:xfrm>
          <a:custGeom>
            <a:avLst/>
            <a:gdLst>
              <a:gd name="connsiteX0" fmla="*/ 477457 w 1962036"/>
              <a:gd name="connsiteY0" fmla="*/ 0 h 1707932"/>
              <a:gd name="connsiteX1" fmla="*/ 1535053 w 1962036"/>
              <a:gd name="connsiteY1" fmla="*/ 0 h 1707932"/>
              <a:gd name="connsiteX2" fmla="*/ 1962036 w 1962036"/>
              <a:gd name="connsiteY2" fmla="*/ 853966 h 1707932"/>
              <a:gd name="connsiteX3" fmla="*/ 1535053 w 1962036"/>
              <a:gd name="connsiteY3" fmla="*/ 1707932 h 1707932"/>
              <a:gd name="connsiteX4" fmla="*/ 407819 w 1962036"/>
              <a:gd name="connsiteY4" fmla="*/ 1707932 h 1707932"/>
              <a:gd name="connsiteX5" fmla="*/ 0 w 1962036"/>
              <a:gd name="connsiteY5" fmla="*/ 892294 h 1707932"/>
              <a:gd name="connsiteX6" fmla="*/ 29523 w 1962036"/>
              <a:gd name="connsiteY6" fmla="*/ 870216 h 1707932"/>
              <a:gd name="connsiteX7" fmla="*/ 475540 w 1962036"/>
              <a:gd name="connsiteY7" fmla="*/ 37963 h 1707932"/>
              <a:gd name="connsiteX8" fmla="*/ 477457 w 1962036"/>
              <a:gd name="connsiteY8" fmla="*/ 0 h 1707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2036" h="1707932">
                <a:moveTo>
                  <a:pt x="477457" y="0"/>
                </a:moveTo>
                <a:lnTo>
                  <a:pt x="1535053" y="0"/>
                </a:lnTo>
                <a:lnTo>
                  <a:pt x="1962036" y="853966"/>
                </a:lnTo>
                <a:lnTo>
                  <a:pt x="1535053" y="1707932"/>
                </a:lnTo>
                <a:lnTo>
                  <a:pt x="407819" y="1707932"/>
                </a:lnTo>
                <a:lnTo>
                  <a:pt x="0" y="892294"/>
                </a:lnTo>
                <a:lnTo>
                  <a:pt x="29523" y="870216"/>
                </a:lnTo>
                <a:cubicBezTo>
                  <a:pt x="275136" y="667519"/>
                  <a:pt x="441584" y="372325"/>
                  <a:pt x="475540" y="37963"/>
                </a:cubicBezTo>
                <a:lnTo>
                  <a:pt x="477457" y="0"/>
                </a:lnTo>
                <a:close/>
              </a:path>
            </a:pathLst>
          </a:custGeom>
        </p:spPr>
        <p:style>
          <a:lnRef idx="1">
            <a:schemeClr val="accent6"/>
          </a:lnRef>
          <a:fillRef idx="3">
            <a:schemeClr val="accent6"/>
          </a:fillRef>
          <a:effectRef idx="2">
            <a:schemeClr val="accent6"/>
          </a:effectRef>
          <a:fontRef idx="minor">
            <a:schemeClr val="lt1"/>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48" name="文本框 47"/>
          <p:cNvSpPr txBox="1"/>
          <p:nvPr>
            <p:custDataLst>
              <p:tags r:id="rId11"/>
            </p:custDataLst>
          </p:nvPr>
        </p:nvSpPr>
        <p:spPr>
          <a:xfrm>
            <a:off x="2438031" y="2198484"/>
            <a:ext cx="1540933" cy="443584"/>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总包合同</a:t>
            </a:r>
          </a:p>
        </p:txBody>
      </p:sp>
      <p:sp>
        <p:nvSpPr>
          <p:cNvPr id="42" name="文本框 41"/>
          <p:cNvSpPr txBox="1"/>
          <p:nvPr>
            <p:custDataLst>
              <p:tags r:id="rId12"/>
            </p:custDataLst>
          </p:nvPr>
        </p:nvSpPr>
        <p:spPr>
          <a:xfrm>
            <a:off x="4136576" y="2982321"/>
            <a:ext cx="1527483" cy="443584"/>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分包合同</a:t>
            </a:r>
          </a:p>
        </p:txBody>
      </p:sp>
      <p:sp>
        <p:nvSpPr>
          <p:cNvPr id="37" name="文本框 36"/>
          <p:cNvSpPr txBox="1"/>
          <p:nvPr>
            <p:custDataLst>
              <p:tags r:id="rId13"/>
            </p:custDataLst>
          </p:nvPr>
        </p:nvSpPr>
        <p:spPr>
          <a:xfrm>
            <a:off x="4166159" y="4748392"/>
            <a:ext cx="1527483" cy="443584"/>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材料合同</a:t>
            </a:r>
          </a:p>
        </p:txBody>
      </p:sp>
      <p:sp>
        <p:nvSpPr>
          <p:cNvPr id="73" name="任意多边形: 形状 72"/>
          <p:cNvSpPr/>
          <p:nvPr>
            <p:custDataLst>
              <p:tags r:id="rId14"/>
            </p:custDataLst>
          </p:nvPr>
        </p:nvSpPr>
        <p:spPr>
          <a:xfrm>
            <a:off x="2629681" y="5010134"/>
            <a:ext cx="1127808" cy="173220"/>
          </a:xfrm>
          <a:custGeom>
            <a:avLst/>
            <a:gdLst>
              <a:gd name="connsiteX0" fmla="*/ 24884 w 1158950"/>
              <a:gd name="connsiteY0" fmla="*/ 0 h 178003"/>
              <a:gd name="connsiteX1" fmla="*/ 1152118 w 1158950"/>
              <a:gd name="connsiteY1" fmla="*/ 0 h 178003"/>
              <a:gd name="connsiteX2" fmla="*/ 1158950 w 1158950"/>
              <a:gd name="connsiteY2" fmla="*/ 13663 h 178003"/>
              <a:gd name="connsiteX3" fmla="*/ 1086329 w 1158950"/>
              <a:gd name="connsiteY3" fmla="*/ 55403 h 178003"/>
              <a:gd name="connsiteX4" fmla="*/ 547319 w 1158950"/>
              <a:gd name="connsiteY4" fmla="*/ 178003 h 178003"/>
              <a:gd name="connsiteX5" fmla="*/ 63381 w 1158950"/>
              <a:gd name="connsiteY5" fmla="*/ 80300 h 178003"/>
              <a:gd name="connsiteX6" fmla="*/ 0 w 1158950"/>
              <a:gd name="connsiteY6" fmla="*/ 49768 h 178003"/>
              <a:gd name="connsiteX7" fmla="*/ 24884 w 1158950"/>
              <a:gd name="connsiteY7" fmla="*/ 0 h 17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8950" h="178003">
                <a:moveTo>
                  <a:pt x="24884" y="0"/>
                </a:moveTo>
                <a:lnTo>
                  <a:pt x="1152118" y="0"/>
                </a:lnTo>
                <a:lnTo>
                  <a:pt x="1158950" y="13663"/>
                </a:lnTo>
                <a:lnTo>
                  <a:pt x="1086329" y="55403"/>
                </a:lnTo>
                <a:cubicBezTo>
                  <a:pt x="923271" y="133973"/>
                  <a:pt x="740437" y="178003"/>
                  <a:pt x="547319" y="178003"/>
                </a:cubicBezTo>
                <a:cubicBezTo>
                  <a:pt x="375659" y="178003"/>
                  <a:pt x="212124" y="143214"/>
                  <a:pt x="63381" y="80300"/>
                </a:cubicBezTo>
                <a:lnTo>
                  <a:pt x="0" y="49768"/>
                </a:lnTo>
                <a:lnTo>
                  <a:pt x="24884" y="0"/>
                </a:lnTo>
                <a:close/>
              </a:path>
            </a:pathLst>
          </a:custGeom>
          <a:solidFill>
            <a:srgbClr val="FFFFFF"/>
          </a:solidFill>
          <a:ln>
            <a:noFill/>
          </a:ln>
          <a:effectLst>
            <a:outerShdw blurRad="228600" dist="38100" dir="5400000" algn="t" rotWithShape="0">
              <a:prstClr val="black">
                <a:alpha val="54000"/>
              </a:prst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71" name="任意多边形: 形状 70"/>
          <p:cNvSpPr/>
          <p:nvPr>
            <p:custDataLst>
              <p:tags r:id="rId15"/>
            </p:custDataLst>
          </p:nvPr>
        </p:nvSpPr>
        <p:spPr>
          <a:xfrm>
            <a:off x="2238387" y="5023430"/>
            <a:ext cx="1927963" cy="1648742"/>
          </a:xfrm>
          <a:custGeom>
            <a:avLst/>
            <a:gdLst>
              <a:gd name="connsiteX0" fmla="*/ 1561049 w 1981200"/>
              <a:gd name="connsiteY0" fmla="*/ 0 h 1694269"/>
              <a:gd name="connsiteX1" fmla="*/ 1981200 w 1981200"/>
              <a:gd name="connsiteY1" fmla="*/ 840303 h 1694269"/>
              <a:gd name="connsiteX2" fmla="*/ 1554217 w 1981200"/>
              <a:gd name="connsiteY2" fmla="*/ 1694269 h 1694269"/>
              <a:gd name="connsiteX3" fmla="*/ 426983 w 1981200"/>
              <a:gd name="connsiteY3" fmla="*/ 1694269 h 1694269"/>
              <a:gd name="connsiteX4" fmla="*/ 0 w 1981200"/>
              <a:gd name="connsiteY4" fmla="*/ 840303 h 1694269"/>
              <a:gd name="connsiteX5" fmla="*/ 402099 w 1981200"/>
              <a:gd name="connsiteY5" fmla="*/ 36105 h 1694269"/>
              <a:gd name="connsiteX6" fmla="*/ 465480 w 1981200"/>
              <a:gd name="connsiteY6" fmla="*/ 66637 h 1694269"/>
              <a:gd name="connsiteX7" fmla="*/ 949418 w 1981200"/>
              <a:gd name="connsiteY7" fmla="*/ 164340 h 1694269"/>
              <a:gd name="connsiteX8" fmla="*/ 1488428 w 1981200"/>
              <a:gd name="connsiteY8" fmla="*/ 41740 h 1694269"/>
              <a:gd name="connsiteX9" fmla="*/ 1561049 w 1981200"/>
              <a:gd name="connsiteY9" fmla="*/ 0 h 169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1200" h="1694269">
                <a:moveTo>
                  <a:pt x="1561049" y="0"/>
                </a:moveTo>
                <a:lnTo>
                  <a:pt x="1981200" y="840303"/>
                </a:lnTo>
                <a:lnTo>
                  <a:pt x="1554217" y="1694269"/>
                </a:lnTo>
                <a:lnTo>
                  <a:pt x="426983" y="1694269"/>
                </a:lnTo>
                <a:lnTo>
                  <a:pt x="0" y="840303"/>
                </a:lnTo>
                <a:lnTo>
                  <a:pt x="402099" y="36105"/>
                </a:lnTo>
                <a:lnTo>
                  <a:pt x="465480" y="66637"/>
                </a:lnTo>
                <a:cubicBezTo>
                  <a:pt x="614223" y="129551"/>
                  <a:pt x="777758" y="164340"/>
                  <a:pt x="949418" y="164340"/>
                </a:cubicBezTo>
                <a:cubicBezTo>
                  <a:pt x="1142536" y="164340"/>
                  <a:pt x="1325370" y="120310"/>
                  <a:pt x="1488428" y="41740"/>
                </a:cubicBezTo>
                <a:lnTo>
                  <a:pt x="1561049" y="0"/>
                </a:lnTo>
                <a:close/>
              </a:path>
            </a:pathLst>
          </a:custGeom>
        </p:spPr>
        <p:style>
          <a:lnRef idx="3">
            <a:schemeClr val="lt1"/>
          </a:lnRef>
          <a:fillRef idx="1">
            <a:schemeClr val="accent1"/>
          </a:fillRef>
          <a:effectRef idx="1">
            <a:schemeClr val="accent1"/>
          </a:effectRef>
          <a:fontRef idx="minor">
            <a:schemeClr val="lt1"/>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32" name="文本框 31"/>
          <p:cNvSpPr txBox="1"/>
          <p:nvPr>
            <p:custDataLst>
              <p:tags r:id="rId16"/>
            </p:custDataLst>
          </p:nvPr>
        </p:nvSpPr>
        <p:spPr>
          <a:xfrm>
            <a:off x="2430521" y="5803364"/>
            <a:ext cx="1535447" cy="443584"/>
          </a:xfrm>
          <a:prstGeom prst="rect">
            <a:avLst/>
          </a:prstGeom>
          <a:noFill/>
        </p:spPr>
        <p:txBody>
          <a:bodyPr wrap="square" rtlCol="0">
            <a:normAutofit fontScale="87500" lnSpcReduction="20000"/>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租赁材料合同</a:t>
            </a:r>
          </a:p>
        </p:txBody>
      </p:sp>
      <p:sp>
        <p:nvSpPr>
          <p:cNvPr id="76" name="任意多边形: 形状 75"/>
          <p:cNvSpPr/>
          <p:nvPr>
            <p:custDataLst>
              <p:tags r:id="rId17"/>
            </p:custDataLst>
          </p:nvPr>
        </p:nvSpPr>
        <p:spPr>
          <a:xfrm>
            <a:off x="1958448" y="4060246"/>
            <a:ext cx="561788" cy="910582"/>
          </a:xfrm>
          <a:custGeom>
            <a:avLst/>
            <a:gdLst>
              <a:gd name="connsiteX0" fmla="*/ 0 w 577301"/>
              <a:gd name="connsiteY0" fmla="*/ 0 h 935726"/>
              <a:gd name="connsiteX1" fmla="*/ 150318 w 577301"/>
              <a:gd name="connsiteY1" fmla="*/ 0 h 935726"/>
              <a:gd name="connsiteX2" fmla="*/ 577301 w 577301"/>
              <a:gd name="connsiteY2" fmla="*/ 853966 h 935726"/>
              <a:gd name="connsiteX3" fmla="*/ 536422 w 577301"/>
              <a:gd name="connsiteY3" fmla="*/ 935726 h 935726"/>
              <a:gd name="connsiteX4" fmla="*/ 505240 w 577301"/>
              <a:gd name="connsiteY4" fmla="*/ 916004 h 935726"/>
              <a:gd name="connsiteX5" fmla="*/ 5877 w 577301"/>
              <a:gd name="connsiteY5" fmla="*/ 84720 h 935726"/>
              <a:gd name="connsiteX6" fmla="*/ 0 w 577301"/>
              <a:gd name="connsiteY6" fmla="*/ 0 h 93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301" h="935726">
                <a:moveTo>
                  <a:pt x="0" y="0"/>
                </a:moveTo>
                <a:lnTo>
                  <a:pt x="150318" y="0"/>
                </a:lnTo>
                <a:lnTo>
                  <a:pt x="577301" y="853966"/>
                </a:lnTo>
                <a:lnTo>
                  <a:pt x="536422" y="935726"/>
                </a:lnTo>
                <a:lnTo>
                  <a:pt x="505240" y="916004"/>
                </a:lnTo>
                <a:cubicBezTo>
                  <a:pt x="239532" y="722213"/>
                  <a:pt x="53583" y="425623"/>
                  <a:pt x="5877" y="84720"/>
                </a:cubicBezTo>
                <a:lnTo>
                  <a:pt x="0" y="0"/>
                </a:lnTo>
                <a:close/>
              </a:path>
            </a:pathLst>
          </a:custGeom>
          <a:solidFill>
            <a:srgbClr val="FFFFFF"/>
          </a:solidFill>
          <a:ln>
            <a:noFill/>
          </a:ln>
          <a:effectLst>
            <a:outerShdw blurRad="228600" dist="38100" dir="5400000" algn="t" rotWithShape="0">
              <a:prstClr val="black">
                <a:alpha val="54000"/>
              </a:prst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74" name="任意多边形: 形状 73"/>
          <p:cNvSpPr/>
          <p:nvPr>
            <p:custDataLst>
              <p:tags r:id="rId18"/>
            </p:custDataLst>
          </p:nvPr>
        </p:nvSpPr>
        <p:spPr>
          <a:xfrm>
            <a:off x="592273" y="4060246"/>
            <a:ext cx="1888183" cy="1662038"/>
          </a:xfrm>
          <a:custGeom>
            <a:avLst/>
            <a:gdLst>
              <a:gd name="connsiteX0" fmla="*/ 426983 w 1940321"/>
              <a:gd name="connsiteY0" fmla="*/ 0 h 1707932"/>
              <a:gd name="connsiteX1" fmla="*/ 1403899 w 1940321"/>
              <a:gd name="connsiteY1" fmla="*/ 0 h 1707932"/>
              <a:gd name="connsiteX2" fmla="*/ 1409776 w 1940321"/>
              <a:gd name="connsiteY2" fmla="*/ 84720 h 1707932"/>
              <a:gd name="connsiteX3" fmla="*/ 1909139 w 1940321"/>
              <a:gd name="connsiteY3" fmla="*/ 916004 h 1707932"/>
              <a:gd name="connsiteX4" fmla="*/ 1940321 w 1940321"/>
              <a:gd name="connsiteY4" fmla="*/ 935726 h 1707932"/>
              <a:gd name="connsiteX5" fmla="*/ 1554217 w 1940321"/>
              <a:gd name="connsiteY5" fmla="*/ 1707932 h 1707932"/>
              <a:gd name="connsiteX6" fmla="*/ 426983 w 1940321"/>
              <a:gd name="connsiteY6" fmla="*/ 1707932 h 1707932"/>
              <a:gd name="connsiteX7" fmla="*/ 0 w 1940321"/>
              <a:gd name="connsiteY7" fmla="*/ 853966 h 1707932"/>
              <a:gd name="connsiteX8" fmla="*/ 426983 w 1940321"/>
              <a:gd name="connsiteY8" fmla="*/ 0 h 1707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0321" h="1707932">
                <a:moveTo>
                  <a:pt x="426983" y="0"/>
                </a:moveTo>
                <a:lnTo>
                  <a:pt x="1403899" y="0"/>
                </a:lnTo>
                <a:lnTo>
                  <a:pt x="1409776" y="84720"/>
                </a:lnTo>
                <a:cubicBezTo>
                  <a:pt x="1457482" y="425623"/>
                  <a:pt x="1643431" y="722213"/>
                  <a:pt x="1909139" y="916004"/>
                </a:cubicBezTo>
                <a:lnTo>
                  <a:pt x="1940321" y="935726"/>
                </a:lnTo>
                <a:lnTo>
                  <a:pt x="1554217" y="1707932"/>
                </a:lnTo>
                <a:lnTo>
                  <a:pt x="426983" y="1707932"/>
                </a:lnTo>
                <a:lnTo>
                  <a:pt x="0" y="853966"/>
                </a:lnTo>
                <a:lnTo>
                  <a:pt x="426983" y="0"/>
                </a:lnTo>
                <a:close/>
              </a:path>
            </a:pathLst>
          </a:custGeom>
        </p:spPr>
        <p:style>
          <a:lnRef idx="1">
            <a:schemeClr val="accent2"/>
          </a:lnRef>
          <a:fillRef idx="2">
            <a:schemeClr val="accent2"/>
          </a:fillRef>
          <a:effectRef idx="1">
            <a:schemeClr val="accent2"/>
          </a:effectRef>
          <a:fontRef idx="minor">
            <a:schemeClr val="dk1"/>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26" name="文本框 25"/>
          <p:cNvSpPr txBox="1"/>
          <p:nvPr>
            <p:custDataLst>
              <p:tags r:id="rId19"/>
            </p:custDataLst>
          </p:nvPr>
        </p:nvSpPr>
        <p:spPr>
          <a:xfrm>
            <a:off x="756185" y="4739768"/>
            <a:ext cx="1527481" cy="443584"/>
          </a:xfrm>
          <a:prstGeom prst="rect">
            <a:avLst/>
          </a:prstGeom>
          <a:noFill/>
        </p:spPr>
        <p:txBody>
          <a:bodyPr wrap="square" rtlCol="0">
            <a:normAutofit fontScale="87500" lnSpcReduction="20000"/>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租赁设备合同</a:t>
            </a:r>
          </a:p>
        </p:txBody>
      </p:sp>
      <p:sp>
        <p:nvSpPr>
          <p:cNvPr id="79" name="任意多边形: 形状 78"/>
          <p:cNvSpPr/>
          <p:nvPr>
            <p:custDataLst>
              <p:tags r:id="rId20"/>
            </p:custDataLst>
          </p:nvPr>
        </p:nvSpPr>
        <p:spPr>
          <a:xfrm>
            <a:off x="1955087" y="2987428"/>
            <a:ext cx="565905" cy="947760"/>
          </a:xfrm>
          <a:custGeom>
            <a:avLst/>
            <a:gdLst>
              <a:gd name="connsiteX0" fmla="*/ 521549 w 581531"/>
              <a:gd name="connsiteY0" fmla="*/ 0 h 973930"/>
              <a:gd name="connsiteX1" fmla="*/ 581531 w 581531"/>
              <a:gd name="connsiteY1" fmla="*/ 119964 h 973930"/>
              <a:gd name="connsiteX2" fmla="*/ 154548 w 581531"/>
              <a:gd name="connsiteY2" fmla="*/ 973930 h 973930"/>
              <a:gd name="connsiteX3" fmla="*/ 0 w 581531"/>
              <a:gd name="connsiteY3" fmla="*/ 973930 h 973930"/>
              <a:gd name="connsiteX4" fmla="*/ 9331 w 581531"/>
              <a:gd name="connsiteY4" fmla="*/ 839414 h 973930"/>
              <a:gd name="connsiteX5" fmla="*/ 508694 w 581531"/>
              <a:gd name="connsiteY5" fmla="*/ 8130 h 973930"/>
              <a:gd name="connsiteX6" fmla="*/ 521549 w 581531"/>
              <a:gd name="connsiteY6" fmla="*/ 0 h 97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1531" h="973930">
                <a:moveTo>
                  <a:pt x="521549" y="0"/>
                </a:moveTo>
                <a:lnTo>
                  <a:pt x="581531" y="119964"/>
                </a:lnTo>
                <a:lnTo>
                  <a:pt x="154548" y="973930"/>
                </a:lnTo>
                <a:lnTo>
                  <a:pt x="0" y="973930"/>
                </a:lnTo>
                <a:lnTo>
                  <a:pt x="9331" y="839414"/>
                </a:lnTo>
                <a:cubicBezTo>
                  <a:pt x="57037" y="498512"/>
                  <a:pt x="242986" y="201922"/>
                  <a:pt x="508694" y="8130"/>
                </a:cubicBezTo>
                <a:lnTo>
                  <a:pt x="521549" y="0"/>
                </a:lnTo>
                <a:close/>
              </a:path>
            </a:pathLst>
          </a:custGeom>
          <a:solidFill>
            <a:srgbClr val="FFFFFF"/>
          </a:solidFill>
          <a:ln>
            <a:noFill/>
          </a:ln>
          <a:effectLst>
            <a:outerShdw blurRad="228600" dist="38100" dir="5400000" algn="t" rotWithShape="0">
              <a:prstClr val="black">
                <a:alpha val="54000"/>
              </a:prst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78" name="任意多边形: 形状 77"/>
          <p:cNvSpPr/>
          <p:nvPr>
            <p:custDataLst>
              <p:tags r:id="rId21"/>
            </p:custDataLst>
          </p:nvPr>
        </p:nvSpPr>
        <p:spPr>
          <a:xfrm>
            <a:off x="593027" y="2273149"/>
            <a:ext cx="1869593" cy="1662038"/>
          </a:xfrm>
          <a:custGeom>
            <a:avLst/>
            <a:gdLst>
              <a:gd name="connsiteX0" fmla="*/ 426983 w 1921218"/>
              <a:gd name="connsiteY0" fmla="*/ 0 h 1707932"/>
              <a:gd name="connsiteX1" fmla="*/ 1554217 w 1921218"/>
              <a:gd name="connsiteY1" fmla="*/ 0 h 1707932"/>
              <a:gd name="connsiteX2" fmla="*/ 1921218 w 1921218"/>
              <a:gd name="connsiteY2" fmla="*/ 734002 h 1707932"/>
              <a:gd name="connsiteX3" fmla="*/ 1908363 w 1921218"/>
              <a:gd name="connsiteY3" fmla="*/ 742132 h 1707932"/>
              <a:gd name="connsiteX4" fmla="*/ 1409000 w 1921218"/>
              <a:gd name="connsiteY4" fmla="*/ 1573416 h 1707932"/>
              <a:gd name="connsiteX5" fmla="*/ 1399669 w 1921218"/>
              <a:gd name="connsiteY5" fmla="*/ 1707932 h 1707932"/>
              <a:gd name="connsiteX6" fmla="*/ 426983 w 1921218"/>
              <a:gd name="connsiteY6" fmla="*/ 1707932 h 1707932"/>
              <a:gd name="connsiteX7" fmla="*/ 0 w 1921218"/>
              <a:gd name="connsiteY7" fmla="*/ 853966 h 1707932"/>
              <a:gd name="connsiteX8" fmla="*/ 426983 w 1921218"/>
              <a:gd name="connsiteY8" fmla="*/ 0 h 1707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1218" h="1707932">
                <a:moveTo>
                  <a:pt x="426983" y="0"/>
                </a:moveTo>
                <a:lnTo>
                  <a:pt x="1554217" y="0"/>
                </a:lnTo>
                <a:lnTo>
                  <a:pt x="1921218" y="734002"/>
                </a:lnTo>
                <a:lnTo>
                  <a:pt x="1908363" y="742132"/>
                </a:lnTo>
                <a:cubicBezTo>
                  <a:pt x="1642655" y="935924"/>
                  <a:pt x="1456706" y="1232514"/>
                  <a:pt x="1409000" y="1573416"/>
                </a:cubicBezTo>
                <a:lnTo>
                  <a:pt x="1399669" y="1707932"/>
                </a:lnTo>
                <a:lnTo>
                  <a:pt x="426983" y="1707932"/>
                </a:lnTo>
                <a:lnTo>
                  <a:pt x="0" y="853966"/>
                </a:lnTo>
                <a:lnTo>
                  <a:pt x="426983" y="0"/>
                </a:lnTo>
                <a:close/>
              </a:path>
            </a:pathLst>
          </a:custGeom>
        </p:spPr>
        <p:style>
          <a:lnRef idx="1">
            <a:schemeClr val="accent6"/>
          </a:lnRef>
          <a:fillRef idx="2">
            <a:schemeClr val="accent6"/>
          </a:fillRef>
          <a:effectRef idx="1">
            <a:schemeClr val="accent6"/>
          </a:effectRef>
          <a:fontRef idx="minor">
            <a:schemeClr val="dk1"/>
          </a:fontRef>
        </p:style>
        <p:txBody>
          <a:bodyPr wrap="square" rtlCol="0" anchor="ctr">
            <a:noAutofit/>
          </a:bodyPr>
          <a:lstStyle/>
          <a:p>
            <a:pPr algn="ctr">
              <a:lnSpc>
                <a:spcPct val="120000"/>
              </a:lnSpc>
            </a:pPr>
            <a:endParaRPr lang="zh-CN" altLang="en-US">
              <a:solidFill>
                <a:srgbClr val="000000">
                  <a:lumMod val="75000"/>
                  <a:lumOff val="25000"/>
                </a:srgbClr>
              </a:solidFill>
              <a:latin typeface="微软雅黑" panose="020B0503020204020204" charset="-122"/>
              <a:ea typeface="微软雅黑" panose="020B0503020204020204" charset="-122"/>
            </a:endParaRPr>
          </a:p>
        </p:txBody>
      </p:sp>
      <p:sp>
        <p:nvSpPr>
          <p:cNvPr id="20" name="文本框 19"/>
          <p:cNvSpPr txBox="1"/>
          <p:nvPr>
            <p:custDataLst>
              <p:tags r:id="rId22"/>
            </p:custDataLst>
          </p:nvPr>
        </p:nvSpPr>
        <p:spPr>
          <a:xfrm>
            <a:off x="756185" y="2932044"/>
            <a:ext cx="1527482" cy="443584"/>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其他合同</a:t>
            </a:r>
          </a:p>
        </p:txBody>
      </p:sp>
      <p:sp>
        <p:nvSpPr>
          <p:cNvPr id="80" name="boss-with-tie_81303"/>
          <p:cNvSpPr>
            <a:spLocks noChangeAspect="1"/>
          </p:cNvSpPr>
          <p:nvPr>
            <p:custDataLst>
              <p:tags r:id="rId23"/>
            </p:custDataLst>
          </p:nvPr>
        </p:nvSpPr>
        <p:spPr bwMode="auto">
          <a:xfrm>
            <a:off x="3023292" y="1668840"/>
            <a:ext cx="358152" cy="289891"/>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4276AA"/>
          </a:solidFill>
          <a:ln>
            <a:noFill/>
          </a:ln>
        </p:spPr>
      </p:sp>
      <p:sp>
        <p:nvSpPr>
          <p:cNvPr id="86" name="boss-with-tie_81303"/>
          <p:cNvSpPr>
            <a:spLocks noChangeAspect="1"/>
          </p:cNvSpPr>
          <p:nvPr>
            <p:custDataLst>
              <p:tags r:id="rId24"/>
            </p:custDataLst>
          </p:nvPr>
        </p:nvSpPr>
        <p:spPr bwMode="auto">
          <a:xfrm>
            <a:off x="4721242" y="2490387"/>
            <a:ext cx="358152" cy="325212"/>
          </a:xfrm>
          <a:custGeom>
            <a:avLst/>
            <a:gdLst>
              <a:gd name="T0" fmla="*/ 170 w 441"/>
              <a:gd name="T1" fmla="*/ 290 h 401"/>
              <a:gd name="T2" fmla="*/ 253 w 441"/>
              <a:gd name="T3" fmla="*/ 234 h 401"/>
              <a:gd name="T4" fmla="*/ 229 w 441"/>
              <a:gd name="T5" fmla="*/ 188 h 401"/>
              <a:gd name="T6" fmla="*/ 199 w 441"/>
              <a:gd name="T7" fmla="*/ 221 h 401"/>
              <a:gd name="T8" fmla="*/ 182 w 441"/>
              <a:gd name="T9" fmla="*/ 175 h 401"/>
              <a:gd name="T10" fmla="*/ 287 w 441"/>
              <a:gd name="T11" fmla="*/ 214 h 401"/>
              <a:gd name="T12" fmla="*/ 204 w 441"/>
              <a:gd name="T13" fmla="*/ 274 h 401"/>
              <a:gd name="T14" fmla="*/ 287 w 441"/>
              <a:gd name="T15" fmla="*/ 298 h 401"/>
              <a:gd name="T16" fmla="*/ 287 w 441"/>
              <a:gd name="T17" fmla="*/ 322 h 401"/>
              <a:gd name="T18" fmla="*/ 423 w 441"/>
              <a:gd name="T19" fmla="*/ 288 h 401"/>
              <a:gd name="T20" fmla="*/ 393 w 441"/>
              <a:gd name="T21" fmla="*/ 288 h 401"/>
              <a:gd name="T22" fmla="*/ 377 w 441"/>
              <a:gd name="T23" fmla="*/ 166 h 401"/>
              <a:gd name="T24" fmla="*/ 441 w 441"/>
              <a:gd name="T25" fmla="*/ 265 h 401"/>
              <a:gd name="T26" fmla="*/ 392 w 441"/>
              <a:gd name="T27" fmla="*/ 188 h 401"/>
              <a:gd name="T28" fmla="*/ 393 w 441"/>
              <a:gd name="T29" fmla="*/ 188 h 401"/>
              <a:gd name="T30" fmla="*/ 376 w 441"/>
              <a:gd name="T31" fmla="*/ 83 h 401"/>
              <a:gd name="T32" fmla="*/ 53 w 441"/>
              <a:gd name="T33" fmla="*/ 205 h 401"/>
              <a:gd name="T34" fmla="*/ 140 w 441"/>
              <a:gd name="T35" fmla="*/ 289 h 401"/>
              <a:gd name="T36" fmla="*/ 271 w 441"/>
              <a:gd name="T37" fmla="*/ 121 h 401"/>
              <a:gd name="T38" fmla="*/ 186 w 441"/>
              <a:gd name="T39" fmla="*/ 346 h 401"/>
              <a:gd name="T40" fmla="*/ 186 w 441"/>
              <a:gd name="T41" fmla="*/ 400 h 401"/>
              <a:gd name="T42" fmla="*/ 211 w 441"/>
              <a:gd name="T43" fmla="*/ 400 h 401"/>
              <a:gd name="T44" fmla="*/ 211 w 441"/>
              <a:gd name="T45" fmla="*/ 346 h 401"/>
              <a:gd name="T46" fmla="*/ 278 w 441"/>
              <a:gd name="T47" fmla="*/ 372 h 401"/>
              <a:gd name="T48" fmla="*/ 233 w 441"/>
              <a:gd name="T49" fmla="*/ 396 h 401"/>
              <a:gd name="T50" fmla="*/ 254 w 441"/>
              <a:gd name="T51" fmla="*/ 345 h 401"/>
              <a:gd name="T52" fmla="*/ 265 w 441"/>
              <a:gd name="T53" fmla="*/ 357 h 401"/>
              <a:gd name="T54" fmla="*/ 239 w 441"/>
              <a:gd name="T55" fmla="*/ 375 h 401"/>
              <a:gd name="T56" fmla="*/ 265 w 441"/>
              <a:gd name="T57" fmla="*/ 389 h 401"/>
              <a:gd name="T58" fmla="*/ 318 w 441"/>
              <a:gd name="T59" fmla="*/ 390 h 401"/>
              <a:gd name="T60" fmla="*/ 295 w 441"/>
              <a:gd name="T61" fmla="*/ 383 h 401"/>
              <a:gd name="T62" fmla="*/ 285 w 441"/>
              <a:gd name="T63" fmla="*/ 383 h 401"/>
              <a:gd name="T64" fmla="*/ 326 w 441"/>
              <a:gd name="T65" fmla="*/ 397 h 401"/>
              <a:gd name="T66" fmla="*/ 320 w 441"/>
              <a:gd name="T67" fmla="*/ 346 h 401"/>
              <a:gd name="T68" fmla="*/ 375 w 441"/>
              <a:gd name="T69" fmla="*/ 377 h 401"/>
              <a:gd name="T70" fmla="*/ 384 w 441"/>
              <a:gd name="T71" fmla="*/ 400 h 401"/>
              <a:gd name="T72" fmla="*/ 366 w 441"/>
              <a:gd name="T73" fmla="*/ 382 h 401"/>
              <a:gd name="T74" fmla="*/ 340 w 441"/>
              <a:gd name="T75" fmla="*/ 400 h 401"/>
              <a:gd name="T76" fmla="*/ 381 w 441"/>
              <a:gd name="T77" fmla="*/ 349 h 401"/>
              <a:gd name="T78" fmla="*/ 375 w 441"/>
              <a:gd name="T79" fmla="*/ 377 h 401"/>
              <a:gd name="T80" fmla="*/ 366 w 441"/>
              <a:gd name="T81" fmla="*/ 354 h 401"/>
              <a:gd name="T82" fmla="*/ 365 w 441"/>
              <a:gd name="T83" fmla="*/ 373 h 401"/>
              <a:gd name="T84" fmla="*/ 416 w 441"/>
              <a:gd name="T85" fmla="*/ 368 h 401"/>
              <a:gd name="T86" fmla="*/ 404 w 441"/>
              <a:gd name="T87" fmla="*/ 355 h 401"/>
              <a:gd name="T88" fmla="*/ 424 w 441"/>
              <a:gd name="T89" fmla="*/ 360 h 401"/>
              <a:gd name="T90" fmla="*/ 434 w 441"/>
              <a:gd name="T91" fmla="*/ 359 h 401"/>
              <a:gd name="T92" fmla="*/ 396 w 441"/>
              <a:gd name="T93" fmla="*/ 348 h 401"/>
              <a:gd name="T94" fmla="*/ 411 w 441"/>
              <a:gd name="T95" fmla="*/ 377 h 401"/>
              <a:gd name="T96" fmla="*/ 425 w 441"/>
              <a:gd name="T97" fmla="*/ 384 h 401"/>
              <a:gd name="T98" fmla="*/ 403 w 441"/>
              <a:gd name="T99" fmla="*/ 391 h 401"/>
              <a:gd name="T100" fmla="*/ 391 w 441"/>
              <a:gd name="T101" fmla="*/ 383 h 401"/>
              <a:gd name="T102" fmla="*/ 412 w 441"/>
              <a:gd name="T103" fmla="*/ 401 h 401"/>
              <a:gd name="T104" fmla="*/ 432 w 441"/>
              <a:gd name="T105" fmla="*/ 372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1" h="401">
                <a:moveTo>
                  <a:pt x="287" y="322"/>
                </a:moveTo>
                <a:lnTo>
                  <a:pt x="170" y="322"/>
                </a:lnTo>
                <a:lnTo>
                  <a:pt x="170" y="290"/>
                </a:lnTo>
                <a:cubicBezTo>
                  <a:pt x="170" y="273"/>
                  <a:pt x="173" y="262"/>
                  <a:pt x="178" y="257"/>
                </a:cubicBezTo>
                <a:cubicBezTo>
                  <a:pt x="184" y="252"/>
                  <a:pt x="198" y="247"/>
                  <a:pt x="221" y="243"/>
                </a:cubicBezTo>
                <a:cubicBezTo>
                  <a:pt x="239" y="240"/>
                  <a:pt x="250" y="237"/>
                  <a:pt x="253" y="234"/>
                </a:cubicBezTo>
                <a:cubicBezTo>
                  <a:pt x="257" y="231"/>
                  <a:pt x="258" y="224"/>
                  <a:pt x="258" y="213"/>
                </a:cubicBezTo>
                <a:cubicBezTo>
                  <a:pt x="258" y="202"/>
                  <a:pt x="257" y="195"/>
                  <a:pt x="253" y="192"/>
                </a:cubicBezTo>
                <a:cubicBezTo>
                  <a:pt x="250" y="190"/>
                  <a:pt x="242" y="188"/>
                  <a:pt x="229" y="188"/>
                </a:cubicBezTo>
                <a:cubicBezTo>
                  <a:pt x="216" y="188"/>
                  <a:pt x="208" y="190"/>
                  <a:pt x="204" y="193"/>
                </a:cubicBezTo>
                <a:cubicBezTo>
                  <a:pt x="201" y="195"/>
                  <a:pt x="199" y="203"/>
                  <a:pt x="199" y="214"/>
                </a:cubicBezTo>
                <a:lnTo>
                  <a:pt x="199" y="221"/>
                </a:lnTo>
                <a:lnTo>
                  <a:pt x="170" y="221"/>
                </a:lnTo>
                <a:lnTo>
                  <a:pt x="170" y="214"/>
                </a:lnTo>
                <a:cubicBezTo>
                  <a:pt x="170" y="194"/>
                  <a:pt x="174" y="181"/>
                  <a:pt x="182" y="175"/>
                </a:cubicBezTo>
                <a:cubicBezTo>
                  <a:pt x="190" y="168"/>
                  <a:pt x="206" y="164"/>
                  <a:pt x="229" y="164"/>
                </a:cubicBezTo>
                <a:cubicBezTo>
                  <a:pt x="252" y="164"/>
                  <a:pt x="267" y="168"/>
                  <a:pt x="275" y="175"/>
                </a:cubicBezTo>
                <a:cubicBezTo>
                  <a:pt x="283" y="182"/>
                  <a:pt x="287" y="195"/>
                  <a:pt x="287" y="214"/>
                </a:cubicBezTo>
                <a:cubicBezTo>
                  <a:pt x="287" y="232"/>
                  <a:pt x="284" y="244"/>
                  <a:pt x="278" y="250"/>
                </a:cubicBezTo>
                <a:cubicBezTo>
                  <a:pt x="272" y="256"/>
                  <a:pt x="258" y="261"/>
                  <a:pt x="236" y="265"/>
                </a:cubicBezTo>
                <a:cubicBezTo>
                  <a:pt x="217" y="269"/>
                  <a:pt x="207" y="272"/>
                  <a:pt x="204" y="274"/>
                </a:cubicBezTo>
                <a:cubicBezTo>
                  <a:pt x="201" y="276"/>
                  <a:pt x="199" y="283"/>
                  <a:pt x="199" y="294"/>
                </a:cubicBezTo>
                <a:lnTo>
                  <a:pt x="199" y="298"/>
                </a:lnTo>
                <a:lnTo>
                  <a:pt x="287" y="298"/>
                </a:lnTo>
                <a:lnTo>
                  <a:pt x="287" y="322"/>
                </a:lnTo>
                <a:lnTo>
                  <a:pt x="287" y="322"/>
                </a:lnTo>
                <a:lnTo>
                  <a:pt x="287" y="322"/>
                </a:lnTo>
                <a:close/>
                <a:moveTo>
                  <a:pt x="441" y="265"/>
                </a:moveTo>
                <a:lnTo>
                  <a:pt x="441" y="288"/>
                </a:lnTo>
                <a:lnTo>
                  <a:pt x="423" y="288"/>
                </a:lnTo>
                <a:lnTo>
                  <a:pt x="423" y="322"/>
                </a:lnTo>
                <a:lnTo>
                  <a:pt x="393" y="322"/>
                </a:lnTo>
                <a:lnTo>
                  <a:pt x="393" y="288"/>
                </a:lnTo>
                <a:lnTo>
                  <a:pt x="309" y="288"/>
                </a:lnTo>
                <a:lnTo>
                  <a:pt x="309" y="255"/>
                </a:lnTo>
                <a:lnTo>
                  <a:pt x="377" y="166"/>
                </a:lnTo>
                <a:lnTo>
                  <a:pt x="423" y="166"/>
                </a:lnTo>
                <a:lnTo>
                  <a:pt x="423" y="265"/>
                </a:lnTo>
                <a:lnTo>
                  <a:pt x="441" y="265"/>
                </a:lnTo>
                <a:lnTo>
                  <a:pt x="441" y="265"/>
                </a:lnTo>
                <a:close/>
                <a:moveTo>
                  <a:pt x="393" y="188"/>
                </a:moveTo>
                <a:lnTo>
                  <a:pt x="392" y="188"/>
                </a:lnTo>
                <a:lnTo>
                  <a:pt x="333" y="265"/>
                </a:lnTo>
                <a:lnTo>
                  <a:pt x="393" y="265"/>
                </a:lnTo>
                <a:lnTo>
                  <a:pt x="393" y="188"/>
                </a:lnTo>
                <a:close/>
                <a:moveTo>
                  <a:pt x="271" y="121"/>
                </a:moveTo>
                <a:cubicBezTo>
                  <a:pt x="278" y="128"/>
                  <a:pt x="280" y="141"/>
                  <a:pt x="289" y="140"/>
                </a:cubicBezTo>
                <a:cubicBezTo>
                  <a:pt x="311" y="138"/>
                  <a:pt x="370" y="105"/>
                  <a:pt x="376" y="83"/>
                </a:cubicBezTo>
                <a:cubicBezTo>
                  <a:pt x="381" y="68"/>
                  <a:pt x="353" y="42"/>
                  <a:pt x="344" y="32"/>
                </a:cubicBezTo>
                <a:cubicBezTo>
                  <a:pt x="311" y="0"/>
                  <a:pt x="249" y="9"/>
                  <a:pt x="205" y="53"/>
                </a:cubicBezTo>
                <a:lnTo>
                  <a:pt x="53" y="205"/>
                </a:lnTo>
                <a:cubicBezTo>
                  <a:pt x="9" y="249"/>
                  <a:pt x="0" y="311"/>
                  <a:pt x="33" y="344"/>
                </a:cubicBezTo>
                <a:cubicBezTo>
                  <a:pt x="42" y="353"/>
                  <a:pt x="68" y="380"/>
                  <a:pt x="83" y="376"/>
                </a:cubicBezTo>
                <a:cubicBezTo>
                  <a:pt x="106" y="370"/>
                  <a:pt x="138" y="311"/>
                  <a:pt x="140" y="289"/>
                </a:cubicBezTo>
                <a:cubicBezTo>
                  <a:pt x="142" y="280"/>
                  <a:pt x="128" y="278"/>
                  <a:pt x="121" y="271"/>
                </a:cubicBezTo>
                <a:cubicBezTo>
                  <a:pt x="98" y="248"/>
                  <a:pt x="113" y="195"/>
                  <a:pt x="154" y="154"/>
                </a:cubicBezTo>
                <a:cubicBezTo>
                  <a:pt x="195" y="113"/>
                  <a:pt x="248" y="98"/>
                  <a:pt x="271" y="121"/>
                </a:cubicBezTo>
                <a:close/>
                <a:moveTo>
                  <a:pt x="211" y="368"/>
                </a:moveTo>
                <a:lnTo>
                  <a:pt x="186" y="368"/>
                </a:lnTo>
                <a:lnTo>
                  <a:pt x="186" y="346"/>
                </a:lnTo>
                <a:lnTo>
                  <a:pt x="175" y="346"/>
                </a:lnTo>
                <a:lnTo>
                  <a:pt x="175" y="400"/>
                </a:lnTo>
                <a:lnTo>
                  <a:pt x="186" y="400"/>
                </a:lnTo>
                <a:lnTo>
                  <a:pt x="186" y="377"/>
                </a:lnTo>
                <a:lnTo>
                  <a:pt x="211" y="377"/>
                </a:lnTo>
                <a:lnTo>
                  <a:pt x="211" y="400"/>
                </a:lnTo>
                <a:lnTo>
                  <a:pt x="222" y="400"/>
                </a:lnTo>
                <a:lnTo>
                  <a:pt x="222" y="346"/>
                </a:lnTo>
                <a:lnTo>
                  <a:pt x="211" y="346"/>
                </a:lnTo>
                <a:lnTo>
                  <a:pt x="211" y="368"/>
                </a:lnTo>
                <a:close/>
                <a:moveTo>
                  <a:pt x="273" y="350"/>
                </a:moveTo>
                <a:cubicBezTo>
                  <a:pt x="276" y="353"/>
                  <a:pt x="278" y="361"/>
                  <a:pt x="278" y="372"/>
                </a:cubicBezTo>
                <a:cubicBezTo>
                  <a:pt x="278" y="385"/>
                  <a:pt x="276" y="393"/>
                  <a:pt x="273" y="396"/>
                </a:cubicBezTo>
                <a:cubicBezTo>
                  <a:pt x="271" y="399"/>
                  <a:pt x="264" y="401"/>
                  <a:pt x="252" y="401"/>
                </a:cubicBezTo>
                <a:cubicBezTo>
                  <a:pt x="242" y="401"/>
                  <a:pt x="236" y="399"/>
                  <a:pt x="233" y="396"/>
                </a:cubicBezTo>
                <a:cubicBezTo>
                  <a:pt x="230" y="393"/>
                  <a:pt x="229" y="386"/>
                  <a:pt x="229" y="375"/>
                </a:cubicBezTo>
                <a:cubicBezTo>
                  <a:pt x="229" y="362"/>
                  <a:pt x="230" y="353"/>
                  <a:pt x="233" y="350"/>
                </a:cubicBezTo>
                <a:cubicBezTo>
                  <a:pt x="236" y="347"/>
                  <a:pt x="243" y="345"/>
                  <a:pt x="254" y="345"/>
                </a:cubicBezTo>
                <a:cubicBezTo>
                  <a:pt x="264" y="345"/>
                  <a:pt x="271" y="347"/>
                  <a:pt x="273" y="350"/>
                </a:cubicBezTo>
                <a:close/>
                <a:moveTo>
                  <a:pt x="267" y="373"/>
                </a:moveTo>
                <a:cubicBezTo>
                  <a:pt x="267" y="364"/>
                  <a:pt x="267" y="358"/>
                  <a:pt x="265" y="357"/>
                </a:cubicBezTo>
                <a:cubicBezTo>
                  <a:pt x="264" y="355"/>
                  <a:pt x="260" y="354"/>
                  <a:pt x="253" y="354"/>
                </a:cubicBezTo>
                <a:cubicBezTo>
                  <a:pt x="246" y="354"/>
                  <a:pt x="242" y="355"/>
                  <a:pt x="241" y="357"/>
                </a:cubicBezTo>
                <a:cubicBezTo>
                  <a:pt x="240" y="359"/>
                  <a:pt x="239" y="365"/>
                  <a:pt x="239" y="375"/>
                </a:cubicBezTo>
                <a:cubicBezTo>
                  <a:pt x="239" y="383"/>
                  <a:pt x="240" y="388"/>
                  <a:pt x="241" y="390"/>
                </a:cubicBezTo>
                <a:cubicBezTo>
                  <a:pt x="243" y="391"/>
                  <a:pt x="247" y="392"/>
                  <a:pt x="254" y="392"/>
                </a:cubicBezTo>
                <a:cubicBezTo>
                  <a:pt x="260" y="392"/>
                  <a:pt x="264" y="391"/>
                  <a:pt x="265" y="389"/>
                </a:cubicBezTo>
                <a:cubicBezTo>
                  <a:pt x="267" y="388"/>
                  <a:pt x="267" y="382"/>
                  <a:pt x="267" y="373"/>
                </a:cubicBezTo>
                <a:close/>
                <a:moveTo>
                  <a:pt x="320" y="382"/>
                </a:moveTo>
                <a:cubicBezTo>
                  <a:pt x="320" y="387"/>
                  <a:pt x="319" y="389"/>
                  <a:pt x="318" y="390"/>
                </a:cubicBezTo>
                <a:cubicBezTo>
                  <a:pt x="317" y="391"/>
                  <a:pt x="313" y="392"/>
                  <a:pt x="308" y="392"/>
                </a:cubicBezTo>
                <a:cubicBezTo>
                  <a:pt x="302" y="392"/>
                  <a:pt x="299" y="392"/>
                  <a:pt x="297" y="390"/>
                </a:cubicBezTo>
                <a:cubicBezTo>
                  <a:pt x="296" y="389"/>
                  <a:pt x="295" y="387"/>
                  <a:pt x="295" y="383"/>
                </a:cubicBezTo>
                <a:lnTo>
                  <a:pt x="295" y="346"/>
                </a:lnTo>
                <a:lnTo>
                  <a:pt x="285" y="346"/>
                </a:lnTo>
                <a:lnTo>
                  <a:pt x="285" y="383"/>
                </a:lnTo>
                <a:cubicBezTo>
                  <a:pt x="285" y="390"/>
                  <a:pt x="286" y="395"/>
                  <a:pt x="289" y="397"/>
                </a:cubicBezTo>
                <a:cubicBezTo>
                  <a:pt x="292" y="400"/>
                  <a:pt x="299" y="401"/>
                  <a:pt x="308" y="401"/>
                </a:cubicBezTo>
                <a:cubicBezTo>
                  <a:pt x="317" y="401"/>
                  <a:pt x="323" y="400"/>
                  <a:pt x="326" y="397"/>
                </a:cubicBezTo>
                <a:cubicBezTo>
                  <a:pt x="329" y="395"/>
                  <a:pt x="330" y="390"/>
                  <a:pt x="330" y="382"/>
                </a:cubicBezTo>
                <a:lnTo>
                  <a:pt x="330" y="346"/>
                </a:lnTo>
                <a:lnTo>
                  <a:pt x="320" y="346"/>
                </a:lnTo>
                <a:lnTo>
                  <a:pt x="320" y="382"/>
                </a:lnTo>
                <a:lnTo>
                  <a:pt x="320" y="382"/>
                </a:lnTo>
                <a:close/>
                <a:moveTo>
                  <a:pt x="375" y="377"/>
                </a:moveTo>
                <a:lnTo>
                  <a:pt x="375" y="378"/>
                </a:lnTo>
                <a:cubicBezTo>
                  <a:pt x="381" y="378"/>
                  <a:pt x="384" y="382"/>
                  <a:pt x="384" y="388"/>
                </a:cubicBezTo>
                <a:lnTo>
                  <a:pt x="384" y="400"/>
                </a:lnTo>
                <a:lnTo>
                  <a:pt x="374" y="400"/>
                </a:lnTo>
                <a:lnTo>
                  <a:pt x="374" y="390"/>
                </a:lnTo>
                <a:cubicBezTo>
                  <a:pt x="374" y="385"/>
                  <a:pt x="371" y="382"/>
                  <a:pt x="366" y="382"/>
                </a:cubicBezTo>
                <a:lnTo>
                  <a:pt x="351" y="382"/>
                </a:lnTo>
                <a:lnTo>
                  <a:pt x="351" y="400"/>
                </a:lnTo>
                <a:lnTo>
                  <a:pt x="340" y="400"/>
                </a:lnTo>
                <a:lnTo>
                  <a:pt x="340" y="346"/>
                </a:lnTo>
                <a:lnTo>
                  <a:pt x="367" y="346"/>
                </a:lnTo>
                <a:cubicBezTo>
                  <a:pt x="374" y="346"/>
                  <a:pt x="379" y="347"/>
                  <a:pt x="381" y="349"/>
                </a:cubicBezTo>
                <a:cubicBezTo>
                  <a:pt x="384" y="351"/>
                  <a:pt x="385" y="356"/>
                  <a:pt x="385" y="362"/>
                </a:cubicBezTo>
                <a:cubicBezTo>
                  <a:pt x="385" y="367"/>
                  <a:pt x="384" y="371"/>
                  <a:pt x="383" y="373"/>
                </a:cubicBezTo>
                <a:cubicBezTo>
                  <a:pt x="382" y="375"/>
                  <a:pt x="379" y="377"/>
                  <a:pt x="375" y="377"/>
                </a:cubicBezTo>
                <a:close/>
                <a:moveTo>
                  <a:pt x="374" y="364"/>
                </a:moveTo>
                <a:cubicBezTo>
                  <a:pt x="374" y="360"/>
                  <a:pt x="374" y="357"/>
                  <a:pt x="373" y="356"/>
                </a:cubicBezTo>
                <a:cubicBezTo>
                  <a:pt x="372" y="355"/>
                  <a:pt x="370" y="354"/>
                  <a:pt x="366" y="354"/>
                </a:cubicBezTo>
                <a:lnTo>
                  <a:pt x="351" y="354"/>
                </a:lnTo>
                <a:lnTo>
                  <a:pt x="351" y="373"/>
                </a:lnTo>
                <a:lnTo>
                  <a:pt x="365" y="373"/>
                </a:lnTo>
                <a:cubicBezTo>
                  <a:pt x="369" y="373"/>
                  <a:pt x="371" y="373"/>
                  <a:pt x="373" y="371"/>
                </a:cubicBezTo>
                <a:cubicBezTo>
                  <a:pt x="374" y="370"/>
                  <a:pt x="374" y="367"/>
                  <a:pt x="374" y="364"/>
                </a:cubicBezTo>
                <a:close/>
                <a:moveTo>
                  <a:pt x="416" y="368"/>
                </a:moveTo>
                <a:cubicBezTo>
                  <a:pt x="409" y="368"/>
                  <a:pt x="405" y="368"/>
                  <a:pt x="404" y="367"/>
                </a:cubicBezTo>
                <a:cubicBezTo>
                  <a:pt x="402" y="366"/>
                  <a:pt x="402" y="364"/>
                  <a:pt x="402" y="361"/>
                </a:cubicBezTo>
                <a:cubicBezTo>
                  <a:pt x="402" y="358"/>
                  <a:pt x="402" y="356"/>
                  <a:pt x="404" y="355"/>
                </a:cubicBezTo>
                <a:cubicBezTo>
                  <a:pt x="405" y="354"/>
                  <a:pt x="409" y="353"/>
                  <a:pt x="414" y="353"/>
                </a:cubicBezTo>
                <a:cubicBezTo>
                  <a:pt x="418" y="353"/>
                  <a:pt x="421" y="354"/>
                  <a:pt x="422" y="355"/>
                </a:cubicBezTo>
                <a:cubicBezTo>
                  <a:pt x="423" y="355"/>
                  <a:pt x="423" y="357"/>
                  <a:pt x="424" y="360"/>
                </a:cubicBezTo>
                <a:cubicBezTo>
                  <a:pt x="424" y="361"/>
                  <a:pt x="424" y="361"/>
                  <a:pt x="424" y="362"/>
                </a:cubicBezTo>
                <a:lnTo>
                  <a:pt x="434" y="362"/>
                </a:lnTo>
                <a:lnTo>
                  <a:pt x="434" y="359"/>
                </a:lnTo>
                <a:cubicBezTo>
                  <a:pt x="434" y="354"/>
                  <a:pt x="433" y="350"/>
                  <a:pt x="430" y="348"/>
                </a:cubicBezTo>
                <a:cubicBezTo>
                  <a:pt x="427" y="346"/>
                  <a:pt x="421" y="345"/>
                  <a:pt x="413" y="345"/>
                </a:cubicBezTo>
                <a:cubicBezTo>
                  <a:pt x="404" y="345"/>
                  <a:pt x="398" y="346"/>
                  <a:pt x="396" y="348"/>
                </a:cubicBezTo>
                <a:cubicBezTo>
                  <a:pt x="393" y="350"/>
                  <a:pt x="391" y="355"/>
                  <a:pt x="391" y="361"/>
                </a:cubicBezTo>
                <a:cubicBezTo>
                  <a:pt x="391" y="367"/>
                  <a:pt x="392" y="371"/>
                  <a:pt x="395" y="373"/>
                </a:cubicBezTo>
                <a:cubicBezTo>
                  <a:pt x="397" y="375"/>
                  <a:pt x="403" y="376"/>
                  <a:pt x="411" y="377"/>
                </a:cubicBezTo>
                <a:lnTo>
                  <a:pt x="417" y="377"/>
                </a:lnTo>
                <a:cubicBezTo>
                  <a:pt x="420" y="378"/>
                  <a:pt x="423" y="378"/>
                  <a:pt x="424" y="379"/>
                </a:cubicBezTo>
                <a:cubicBezTo>
                  <a:pt x="425" y="380"/>
                  <a:pt x="425" y="382"/>
                  <a:pt x="425" y="384"/>
                </a:cubicBezTo>
                <a:cubicBezTo>
                  <a:pt x="425" y="388"/>
                  <a:pt x="424" y="390"/>
                  <a:pt x="423" y="391"/>
                </a:cubicBezTo>
                <a:cubicBezTo>
                  <a:pt x="422" y="392"/>
                  <a:pt x="419" y="393"/>
                  <a:pt x="414" y="393"/>
                </a:cubicBezTo>
                <a:cubicBezTo>
                  <a:pt x="408" y="393"/>
                  <a:pt x="404" y="392"/>
                  <a:pt x="403" y="391"/>
                </a:cubicBezTo>
                <a:cubicBezTo>
                  <a:pt x="402" y="390"/>
                  <a:pt x="401" y="388"/>
                  <a:pt x="401" y="384"/>
                </a:cubicBezTo>
                <a:lnTo>
                  <a:pt x="401" y="383"/>
                </a:lnTo>
                <a:lnTo>
                  <a:pt x="391" y="383"/>
                </a:lnTo>
                <a:lnTo>
                  <a:pt x="391" y="385"/>
                </a:lnTo>
                <a:cubicBezTo>
                  <a:pt x="391" y="391"/>
                  <a:pt x="392" y="396"/>
                  <a:pt x="395" y="398"/>
                </a:cubicBezTo>
                <a:cubicBezTo>
                  <a:pt x="398" y="400"/>
                  <a:pt x="404" y="401"/>
                  <a:pt x="412" y="401"/>
                </a:cubicBezTo>
                <a:cubicBezTo>
                  <a:pt x="422" y="401"/>
                  <a:pt x="428" y="400"/>
                  <a:pt x="431" y="398"/>
                </a:cubicBezTo>
                <a:cubicBezTo>
                  <a:pt x="434" y="396"/>
                  <a:pt x="435" y="391"/>
                  <a:pt x="435" y="384"/>
                </a:cubicBezTo>
                <a:cubicBezTo>
                  <a:pt x="435" y="378"/>
                  <a:pt x="434" y="374"/>
                  <a:pt x="432" y="372"/>
                </a:cubicBezTo>
                <a:cubicBezTo>
                  <a:pt x="429" y="370"/>
                  <a:pt x="424" y="369"/>
                  <a:pt x="416" y="368"/>
                </a:cubicBezTo>
                <a:close/>
              </a:path>
            </a:pathLst>
          </a:custGeom>
          <a:solidFill>
            <a:srgbClr val="178AA1"/>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微软雅黑" panose="020B0503020204020204" charset="-122"/>
              <a:ea typeface="微软雅黑" panose="020B0503020204020204" charset="-122"/>
            </a:endParaRPr>
          </a:p>
        </p:txBody>
      </p:sp>
      <p:sp>
        <p:nvSpPr>
          <p:cNvPr id="84" name="boss-with-tie_81303"/>
          <p:cNvSpPr>
            <a:spLocks noChangeAspect="1"/>
          </p:cNvSpPr>
          <p:nvPr>
            <p:custDataLst>
              <p:tags r:id="rId25"/>
            </p:custDataLst>
          </p:nvPr>
        </p:nvSpPr>
        <p:spPr bwMode="auto">
          <a:xfrm>
            <a:off x="4750825" y="4337671"/>
            <a:ext cx="358152" cy="259866"/>
          </a:xfrm>
          <a:custGeom>
            <a:avLst/>
            <a:gdLst>
              <a:gd name="connsiteX0" fmla="*/ 515191 w 608979"/>
              <a:gd name="connsiteY0" fmla="*/ 87293 h 441863"/>
              <a:gd name="connsiteX1" fmla="*/ 504157 w 608979"/>
              <a:gd name="connsiteY1" fmla="*/ 98310 h 441863"/>
              <a:gd name="connsiteX2" fmla="*/ 515191 w 608979"/>
              <a:gd name="connsiteY2" fmla="*/ 109420 h 441863"/>
              <a:gd name="connsiteX3" fmla="*/ 526319 w 608979"/>
              <a:gd name="connsiteY3" fmla="*/ 98310 h 441863"/>
              <a:gd name="connsiteX4" fmla="*/ 515191 w 608979"/>
              <a:gd name="connsiteY4" fmla="*/ 87293 h 441863"/>
              <a:gd name="connsiteX5" fmla="*/ 478162 w 608979"/>
              <a:gd name="connsiteY5" fmla="*/ 87293 h 441863"/>
              <a:gd name="connsiteX6" fmla="*/ 467129 w 608979"/>
              <a:gd name="connsiteY6" fmla="*/ 98310 h 441863"/>
              <a:gd name="connsiteX7" fmla="*/ 478162 w 608979"/>
              <a:gd name="connsiteY7" fmla="*/ 109420 h 441863"/>
              <a:gd name="connsiteX8" fmla="*/ 489290 w 608979"/>
              <a:gd name="connsiteY8" fmla="*/ 98310 h 441863"/>
              <a:gd name="connsiteX9" fmla="*/ 478162 w 608979"/>
              <a:gd name="connsiteY9" fmla="*/ 87293 h 441863"/>
              <a:gd name="connsiteX10" fmla="*/ 441133 w 608979"/>
              <a:gd name="connsiteY10" fmla="*/ 87293 h 441863"/>
              <a:gd name="connsiteX11" fmla="*/ 430100 w 608979"/>
              <a:gd name="connsiteY11" fmla="*/ 98310 h 441863"/>
              <a:gd name="connsiteX12" fmla="*/ 441133 w 608979"/>
              <a:gd name="connsiteY12" fmla="*/ 109420 h 441863"/>
              <a:gd name="connsiteX13" fmla="*/ 452261 w 608979"/>
              <a:gd name="connsiteY13" fmla="*/ 98310 h 441863"/>
              <a:gd name="connsiteX14" fmla="*/ 441133 w 608979"/>
              <a:gd name="connsiteY14" fmla="*/ 87293 h 441863"/>
              <a:gd name="connsiteX15" fmla="*/ 437300 w 608979"/>
              <a:gd name="connsiteY15" fmla="*/ 8309 h 441863"/>
              <a:gd name="connsiteX16" fmla="*/ 518932 w 608979"/>
              <a:gd name="connsiteY16" fmla="*/ 8309 h 441863"/>
              <a:gd name="connsiteX17" fmla="*/ 608979 w 608979"/>
              <a:gd name="connsiteY17" fmla="*/ 98216 h 441863"/>
              <a:gd name="connsiteX18" fmla="*/ 518932 w 608979"/>
              <a:gd name="connsiteY18" fmla="*/ 188124 h 441863"/>
              <a:gd name="connsiteX19" fmla="*/ 457871 w 608979"/>
              <a:gd name="connsiteY19" fmla="*/ 188124 h 441863"/>
              <a:gd name="connsiteX20" fmla="*/ 416448 w 608979"/>
              <a:gd name="connsiteY20" fmla="*/ 229390 h 441863"/>
              <a:gd name="connsiteX21" fmla="*/ 408873 w 608979"/>
              <a:gd name="connsiteY21" fmla="*/ 226309 h 441863"/>
              <a:gd name="connsiteX22" fmla="*/ 408873 w 608979"/>
              <a:gd name="connsiteY22" fmla="*/ 183456 h 441863"/>
              <a:gd name="connsiteX23" fmla="*/ 347252 w 608979"/>
              <a:gd name="connsiteY23" fmla="*/ 98216 h 441863"/>
              <a:gd name="connsiteX24" fmla="*/ 437300 w 608979"/>
              <a:gd name="connsiteY24" fmla="*/ 8309 h 441863"/>
              <a:gd name="connsiteX25" fmla="*/ 206407 w 608979"/>
              <a:gd name="connsiteY25" fmla="*/ 368 h 441863"/>
              <a:gd name="connsiteX26" fmla="*/ 256349 w 608979"/>
              <a:gd name="connsiteY26" fmla="*/ 10919 h 441863"/>
              <a:gd name="connsiteX27" fmla="*/ 280666 w 608979"/>
              <a:gd name="connsiteY27" fmla="*/ 33611 h 441863"/>
              <a:gd name="connsiteX28" fmla="*/ 307507 w 608979"/>
              <a:gd name="connsiteY28" fmla="*/ 118492 h 441863"/>
              <a:gd name="connsiteX29" fmla="*/ 305730 w 608979"/>
              <a:gd name="connsiteY29" fmla="*/ 126149 h 441863"/>
              <a:gd name="connsiteX30" fmla="*/ 312838 w 608979"/>
              <a:gd name="connsiteY30" fmla="*/ 161820 h 441863"/>
              <a:gd name="connsiteX31" fmla="*/ 295536 w 608979"/>
              <a:gd name="connsiteY31" fmla="*/ 191888 h 441863"/>
              <a:gd name="connsiteX32" fmla="*/ 283471 w 608979"/>
              <a:gd name="connsiteY32" fmla="*/ 224944 h 441863"/>
              <a:gd name="connsiteX33" fmla="*/ 283471 w 608979"/>
              <a:gd name="connsiteY33" fmla="*/ 266311 h 441863"/>
              <a:gd name="connsiteX34" fmla="*/ 285529 w 608979"/>
              <a:gd name="connsiteY34" fmla="*/ 269766 h 441863"/>
              <a:gd name="connsiteX35" fmla="*/ 410383 w 608979"/>
              <a:gd name="connsiteY35" fmla="*/ 349698 h 441863"/>
              <a:gd name="connsiteX36" fmla="*/ 425721 w 608979"/>
              <a:gd name="connsiteY36" fmla="*/ 382007 h 441863"/>
              <a:gd name="connsiteX37" fmla="*/ 425721 w 608979"/>
              <a:gd name="connsiteY37" fmla="*/ 441863 h 441863"/>
              <a:gd name="connsiteX38" fmla="*/ 240824 w 608979"/>
              <a:gd name="connsiteY38" fmla="*/ 441863 h 441863"/>
              <a:gd name="connsiteX39" fmla="*/ 222587 w 608979"/>
              <a:gd name="connsiteY39" fmla="*/ 358569 h 441863"/>
              <a:gd name="connsiteX40" fmla="*/ 212861 w 608979"/>
              <a:gd name="connsiteY40" fmla="*/ 304689 h 441863"/>
              <a:gd name="connsiteX41" fmla="*/ 203134 w 608979"/>
              <a:gd name="connsiteY41" fmla="*/ 358569 h 441863"/>
              <a:gd name="connsiteX42" fmla="*/ 184897 w 608979"/>
              <a:gd name="connsiteY42" fmla="*/ 441863 h 441863"/>
              <a:gd name="connsiteX43" fmla="*/ 0 w 608979"/>
              <a:gd name="connsiteY43" fmla="*/ 441863 h 441863"/>
              <a:gd name="connsiteX44" fmla="*/ 0 w 608979"/>
              <a:gd name="connsiteY44" fmla="*/ 382007 h 441863"/>
              <a:gd name="connsiteX45" fmla="*/ 15245 w 608979"/>
              <a:gd name="connsiteY45" fmla="*/ 349325 h 441863"/>
              <a:gd name="connsiteX46" fmla="*/ 140005 w 608979"/>
              <a:gd name="connsiteY46" fmla="*/ 269392 h 441863"/>
              <a:gd name="connsiteX47" fmla="*/ 142157 w 608979"/>
              <a:gd name="connsiteY47" fmla="*/ 265937 h 441863"/>
              <a:gd name="connsiteX48" fmla="*/ 142157 w 608979"/>
              <a:gd name="connsiteY48" fmla="*/ 224757 h 441863"/>
              <a:gd name="connsiteX49" fmla="*/ 130092 w 608979"/>
              <a:gd name="connsiteY49" fmla="*/ 191608 h 441863"/>
              <a:gd name="connsiteX50" fmla="*/ 112696 w 608979"/>
              <a:gd name="connsiteY50" fmla="*/ 161633 h 441863"/>
              <a:gd name="connsiteX51" fmla="*/ 119430 w 608979"/>
              <a:gd name="connsiteY51" fmla="*/ 125962 h 441863"/>
              <a:gd name="connsiteX52" fmla="*/ 117747 w 608979"/>
              <a:gd name="connsiteY52" fmla="*/ 118399 h 441863"/>
              <a:gd name="connsiteX53" fmla="*/ 117466 w 608979"/>
              <a:gd name="connsiteY53" fmla="*/ 76658 h 441863"/>
              <a:gd name="connsiteX54" fmla="*/ 141876 w 608979"/>
              <a:gd name="connsiteY54" fmla="*/ 33984 h 441863"/>
              <a:gd name="connsiteX55" fmla="*/ 164509 w 608979"/>
              <a:gd name="connsiteY55" fmla="*/ 15308 h 441863"/>
              <a:gd name="connsiteX56" fmla="*/ 186393 w 608979"/>
              <a:gd name="connsiteY56" fmla="*/ 4103 h 441863"/>
              <a:gd name="connsiteX57" fmla="*/ 206407 w 608979"/>
              <a:gd name="connsiteY57" fmla="*/ 368 h 441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8979" h="441863">
                <a:moveTo>
                  <a:pt x="515191" y="87293"/>
                </a:moveTo>
                <a:cubicBezTo>
                  <a:pt x="509113" y="87293"/>
                  <a:pt x="504157" y="92241"/>
                  <a:pt x="504157" y="98310"/>
                </a:cubicBezTo>
                <a:cubicBezTo>
                  <a:pt x="504157" y="104472"/>
                  <a:pt x="509113" y="109420"/>
                  <a:pt x="515191" y="109420"/>
                </a:cubicBezTo>
                <a:cubicBezTo>
                  <a:pt x="521363" y="109420"/>
                  <a:pt x="526319" y="104472"/>
                  <a:pt x="526319" y="98310"/>
                </a:cubicBezTo>
                <a:cubicBezTo>
                  <a:pt x="526319" y="92241"/>
                  <a:pt x="521363" y="87293"/>
                  <a:pt x="515191" y="87293"/>
                </a:cubicBezTo>
                <a:close/>
                <a:moveTo>
                  <a:pt x="478162" y="87293"/>
                </a:moveTo>
                <a:cubicBezTo>
                  <a:pt x="472084" y="87293"/>
                  <a:pt x="467129" y="92241"/>
                  <a:pt x="467129" y="98310"/>
                </a:cubicBezTo>
                <a:cubicBezTo>
                  <a:pt x="467129" y="104472"/>
                  <a:pt x="472084" y="109420"/>
                  <a:pt x="478162" y="109420"/>
                </a:cubicBezTo>
                <a:cubicBezTo>
                  <a:pt x="484334" y="109420"/>
                  <a:pt x="489290" y="104472"/>
                  <a:pt x="489290" y="98310"/>
                </a:cubicBezTo>
                <a:cubicBezTo>
                  <a:pt x="489290" y="92241"/>
                  <a:pt x="484334" y="87293"/>
                  <a:pt x="478162" y="87293"/>
                </a:cubicBezTo>
                <a:close/>
                <a:moveTo>
                  <a:pt x="441133" y="87293"/>
                </a:moveTo>
                <a:cubicBezTo>
                  <a:pt x="435056" y="87293"/>
                  <a:pt x="430100" y="92241"/>
                  <a:pt x="430100" y="98310"/>
                </a:cubicBezTo>
                <a:cubicBezTo>
                  <a:pt x="430100" y="104472"/>
                  <a:pt x="435056" y="109420"/>
                  <a:pt x="441133" y="109420"/>
                </a:cubicBezTo>
                <a:cubicBezTo>
                  <a:pt x="447398" y="109420"/>
                  <a:pt x="452354" y="104472"/>
                  <a:pt x="452261" y="98310"/>
                </a:cubicBezTo>
                <a:cubicBezTo>
                  <a:pt x="452261" y="92241"/>
                  <a:pt x="447305" y="87293"/>
                  <a:pt x="441133" y="87293"/>
                </a:cubicBezTo>
                <a:close/>
                <a:moveTo>
                  <a:pt x="437300" y="8309"/>
                </a:moveTo>
                <a:lnTo>
                  <a:pt x="518932" y="8309"/>
                </a:lnTo>
                <a:cubicBezTo>
                  <a:pt x="568677" y="8309"/>
                  <a:pt x="608979" y="48548"/>
                  <a:pt x="608979" y="98216"/>
                </a:cubicBezTo>
                <a:cubicBezTo>
                  <a:pt x="608979" y="147885"/>
                  <a:pt x="568677" y="188124"/>
                  <a:pt x="518932" y="188124"/>
                </a:cubicBezTo>
                <a:lnTo>
                  <a:pt x="457871" y="188124"/>
                </a:lnTo>
                <a:lnTo>
                  <a:pt x="416448" y="229390"/>
                </a:lnTo>
                <a:cubicBezTo>
                  <a:pt x="413736" y="232284"/>
                  <a:pt x="408873" y="230323"/>
                  <a:pt x="408873" y="226309"/>
                </a:cubicBezTo>
                <a:lnTo>
                  <a:pt x="408873" y="183456"/>
                </a:lnTo>
                <a:cubicBezTo>
                  <a:pt x="373060" y="171506"/>
                  <a:pt x="347252" y="137895"/>
                  <a:pt x="347252" y="98216"/>
                </a:cubicBezTo>
                <a:cubicBezTo>
                  <a:pt x="347252" y="48548"/>
                  <a:pt x="387554" y="8309"/>
                  <a:pt x="437300" y="8309"/>
                </a:cubicBezTo>
                <a:close/>
                <a:moveTo>
                  <a:pt x="206407" y="368"/>
                </a:moveTo>
                <a:cubicBezTo>
                  <a:pt x="228105" y="-1500"/>
                  <a:pt x="244565" y="4009"/>
                  <a:pt x="256349" y="10919"/>
                </a:cubicBezTo>
                <a:cubicBezTo>
                  <a:pt x="273932" y="20818"/>
                  <a:pt x="280666" y="33611"/>
                  <a:pt x="280666" y="33611"/>
                </a:cubicBezTo>
                <a:cubicBezTo>
                  <a:pt x="280666" y="33611"/>
                  <a:pt x="321255" y="36505"/>
                  <a:pt x="307507" y="118492"/>
                </a:cubicBezTo>
                <a:cubicBezTo>
                  <a:pt x="307133" y="121013"/>
                  <a:pt x="306478" y="123628"/>
                  <a:pt x="305730" y="126149"/>
                </a:cubicBezTo>
                <a:cubicBezTo>
                  <a:pt x="313399" y="126149"/>
                  <a:pt x="321348" y="132125"/>
                  <a:pt x="312838" y="161820"/>
                </a:cubicBezTo>
                <a:cubicBezTo>
                  <a:pt x="306291" y="184978"/>
                  <a:pt x="300118" y="191514"/>
                  <a:pt x="295536" y="191888"/>
                </a:cubicBezTo>
                <a:cubicBezTo>
                  <a:pt x="293946" y="202440"/>
                  <a:pt x="289831" y="214019"/>
                  <a:pt x="283471" y="224944"/>
                </a:cubicBezTo>
                <a:lnTo>
                  <a:pt x="283471" y="266311"/>
                </a:lnTo>
                <a:cubicBezTo>
                  <a:pt x="283471" y="267805"/>
                  <a:pt x="284219" y="269205"/>
                  <a:pt x="285529" y="269766"/>
                </a:cubicBezTo>
                <a:cubicBezTo>
                  <a:pt x="297500" y="275555"/>
                  <a:pt x="356139" y="305156"/>
                  <a:pt x="410383" y="349698"/>
                </a:cubicBezTo>
                <a:cubicBezTo>
                  <a:pt x="420110" y="357729"/>
                  <a:pt x="425721" y="369775"/>
                  <a:pt x="425721" y="382007"/>
                </a:cubicBezTo>
                <a:lnTo>
                  <a:pt x="425721" y="441863"/>
                </a:lnTo>
                <a:lnTo>
                  <a:pt x="240824" y="441863"/>
                </a:lnTo>
                <a:lnTo>
                  <a:pt x="222587" y="358569"/>
                </a:lnTo>
                <a:cubicBezTo>
                  <a:pt x="259342" y="307117"/>
                  <a:pt x="219688" y="304689"/>
                  <a:pt x="212861" y="304689"/>
                </a:cubicBezTo>
                <a:cubicBezTo>
                  <a:pt x="205846" y="304689"/>
                  <a:pt x="166192" y="307117"/>
                  <a:pt x="203134" y="358569"/>
                </a:cubicBezTo>
                <a:lnTo>
                  <a:pt x="184897" y="441863"/>
                </a:lnTo>
                <a:lnTo>
                  <a:pt x="0" y="441863"/>
                </a:lnTo>
                <a:lnTo>
                  <a:pt x="0" y="382007"/>
                </a:lnTo>
                <a:cubicBezTo>
                  <a:pt x="0" y="369401"/>
                  <a:pt x="5518" y="357355"/>
                  <a:pt x="15245" y="349325"/>
                </a:cubicBezTo>
                <a:cubicBezTo>
                  <a:pt x="69582" y="304783"/>
                  <a:pt x="128221" y="275275"/>
                  <a:pt x="140005" y="269392"/>
                </a:cubicBezTo>
                <a:cubicBezTo>
                  <a:pt x="141315" y="268832"/>
                  <a:pt x="142157" y="267431"/>
                  <a:pt x="142157" y="265937"/>
                </a:cubicBezTo>
                <a:lnTo>
                  <a:pt x="142157" y="224757"/>
                </a:lnTo>
                <a:cubicBezTo>
                  <a:pt x="135797" y="213645"/>
                  <a:pt x="131682" y="202066"/>
                  <a:pt x="130092" y="191608"/>
                </a:cubicBezTo>
                <a:cubicBezTo>
                  <a:pt x="125416" y="191234"/>
                  <a:pt x="119337" y="184791"/>
                  <a:pt x="112696" y="161633"/>
                </a:cubicBezTo>
                <a:cubicBezTo>
                  <a:pt x="104373" y="132312"/>
                  <a:pt x="111855" y="126149"/>
                  <a:pt x="119430" y="125962"/>
                </a:cubicBezTo>
                <a:cubicBezTo>
                  <a:pt x="118869" y="123534"/>
                  <a:pt x="118214" y="120920"/>
                  <a:pt x="117747" y="118399"/>
                </a:cubicBezTo>
                <a:cubicBezTo>
                  <a:pt x="114754" y="103551"/>
                  <a:pt x="114006" y="89918"/>
                  <a:pt x="117466" y="76658"/>
                </a:cubicBezTo>
                <a:cubicBezTo>
                  <a:pt x="121675" y="59010"/>
                  <a:pt x="131214" y="44909"/>
                  <a:pt x="141876" y="33984"/>
                </a:cubicBezTo>
                <a:cubicBezTo>
                  <a:pt x="148610" y="26794"/>
                  <a:pt x="156372" y="20444"/>
                  <a:pt x="164509" y="15308"/>
                </a:cubicBezTo>
                <a:cubicBezTo>
                  <a:pt x="171055" y="10733"/>
                  <a:pt x="178444" y="6811"/>
                  <a:pt x="186393" y="4103"/>
                </a:cubicBezTo>
                <a:cubicBezTo>
                  <a:pt x="192659" y="2142"/>
                  <a:pt x="199393" y="741"/>
                  <a:pt x="206407" y="368"/>
                </a:cubicBezTo>
                <a:close/>
              </a:path>
            </a:pathLst>
          </a:custGeom>
          <a:solidFill>
            <a:srgbClr val="40A693"/>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微软雅黑" panose="020B0503020204020204" charset="-122"/>
              <a:ea typeface="微软雅黑" panose="020B0503020204020204" charset="-122"/>
            </a:endParaRPr>
          </a:p>
        </p:txBody>
      </p:sp>
      <p:sp>
        <p:nvSpPr>
          <p:cNvPr id="88" name="boss-with-tie_81303"/>
          <p:cNvSpPr>
            <a:spLocks noChangeAspect="1"/>
          </p:cNvSpPr>
          <p:nvPr>
            <p:custDataLst>
              <p:tags r:id="rId26"/>
            </p:custDataLst>
          </p:nvPr>
        </p:nvSpPr>
        <p:spPr bwMode="auto">
          <a:xfrm>
            <a:off x="3035855" y="5255288"/>
            <a:ext cx="324778" cy="358150"/>
          </a:xfrm>
          <a:custGeom>
            <a:avLst/>
            <a:gdLst>
              <a:gd name="T0" fmla="*/ 4729 w 4950"/>
              <a:gd name="T1" fmla="*/ 4345 h 5467"/>
              <a:gd name="T2" fmla="*/ 4092 w 4950"/>
              <a:gd name="T3" fmla="*/ 1833 h 5467"/>
              <a:gd name="T4" fmla="*/ 4377 w 4950"/>
              <a:gd name="T5" fmla="*/ 1164 h 5467"/>
              <a:gd name="T6" fmla="*/ 4712 w 4950"/>
              <a:gd name="T7" fmla="*/ 540 h 5467"/>
              <a:gd name="T8" fmla="*/ 4087 w 4950"/>
              <a:gd name="T9" fmla="*/ 0 h 5467"/>
              <a:gd name="T10" fmla="*/ 3608 w 4950"/>
              <a:gd name="T11" fmla="*/ 394 h 5467"/>
              <a:gd name="T12" fmla="*/ 3448 w 4950"/>
              <a:gd name="T13" fmla="*/ 367 h 5467"/>
              <a:gd name="T14" fmla="*/ 1554 w 4950"/>
              <a:gd name="T15" fmla="*/ 2064 h 5467"/>
              <a:gd name="T16" fmla="*/ 1300 w 4950"/>
              <a:gd name="T17" fmla="*/ 2702 h 5467"/>
              <a:gd name="T18" fmla="*/ 1300 w 4950"/>
              <a:gd name="T19" fmla="*/ 3375 h 5467"/>
              <a:gd name="T20" fmla="*/ 1733 w 4950"/>
              <a:gd name="T21" fmla="*/ 3611 h 5467"/>
              <a:gd name="T22" fmla="*/ 2211 w 4950"/>
              <a:gd name="T23" fmla="*/ 3329 h 5467"/>
              <a:gd name="T24" fmla="*/ 2708 w 4950"/>
              <a:gd name="T25" fmla="*/ 3218 h 5467"/>
              <a:gd name="T26" fmla="*/ 3134 w 4950"/>
              <a:gd name="T27" fmla="*/ 2918 h 5467"/>
              <a:gd name="T28" fmla="*/ 2626 w 4950"/>
              <a:gd name="T29" fmla="*/ 4345 h 5467"/>
              <a:gd name="T30" fmla="*/ 719 w 4950"/>
              <a:gd name="T31" fmla="*/ 4156 h 5467"/>
              <a:gd name="T32" fmla="*/ 2578 w 4950"/>
              <a:gd name="T33" fmla="*/ 3952 h 5467"/>
              <a:gd name="T34" fmla="*/ 220 w 4950"/>
              <a:gd name="T35" fmla="*/ 3748 h 5467"/>
              <a:gd name="T36" fmla="*/ 77 w 4950"/>
              <a:gd name="T37" fmla="*/ 4097 h 5467"/>
              <a:gd name="T38" fmla="*/ 647 w 4950"/>
              <a:gd name="T39" fmla="*/ 5263 h 5467"/>
              <a:gd name="T40" fmla="*/ 4746 w 4950"/>
              <a:gd name="T41" fmla="*/ 5467 h 5467"/>
              <a:gd name="T42" fmla="*/ 4950 w 4950"/>
              <a:gd name="T43" fmla="*/ 4549 h 5467"/>
              <a:gd name="T44" fmla="*/ 1639 w 4950"/>
              <a:gd name="T45" fmla="*/ 5059 h 5467"/>
              <a:gd name="T46" fmla="*/ 2956 w 4950"/>
              <a:gd name="T47" fmla="*/ 4753 h 5467"/>
              <a:gd name="T48" fmla="*/ 1639 w 4950"/>
              <a:gd name="T49" fmla="*/ 5059 h 5467"/>
              <a:gd name="T50" fmla="*/ 1781 w 4950"/>
              <a:gd name="T51" fmla="*/ 3183 h 5467"/>
              <a:gd name="T52" fmla="*/ 1685 w 4950"/>
              <a:gd name="T53" fmla="*/ 3183 h 5467"/>
              <a:gd name="T54" fmla="*/ 1568 w 4950"/>
              <a:gd name="T55" fmla="*/ 3039 h 5467"/>
              <a:gd name="T56" fmla="*/ 1698 w 4950"/>
              <a:gd name="T57" fmla="*/ 2881 h 5467"/>
              <a:gd name="T58" fmla="*/ 1781 w 4950"/>
              <a:gd name="T59" fmla="*/ 3183 h 5467"/>
              <a:gd name="T60" fmla="*/ 2801 w 4950"/>
              <a:gd name="T61" fmla="*/ 2547 h 5467"/>
              <a:gd name="T62" fmla="*/ 2371 w 4950"/>
              <a:gd name="T63" fmla="*/ 2949 h 5467"/>
              <a:gd name="T64" fmla="*/ 1842 w 4950"/>
              <a:gd name="T65" fmla="*/ 2448 h 5467"/>
              <a:gd name="T66" fmla="*/ 3400 w 4950"/>
              <a:gd name="T67" fmla="*/ 794 h 5467"/>
              <a:gd name="T68" fmla="*/ 3496 w 4950"/>
              <a:gd name="T69" fmla="*/ 794 h 5467"/>
              <a:gd name="T70" fmla="*/ 3664 w 4950"/>
              <a:gd name="T71" fmla="*/ 963 h 5467"/>
              <a:gd name="T72" fmla="*/ 3785 w 4950"/>
              <a:gd name="T73" fmla="*/ 1083 h 5467"/>
              <a:gd name="T74" fmla="*/ 3855 w 4950"/>
              <a:gd name="T75" fmla="*/ 1153 h 5467"/>
              <a:gd name="T76" fmla="*/ 3977 w 4950"/>
              <a:gd name="T77" fmla="*/ 1371 h 5467"/>
              <a:gd name="T78" fmla="*/ 3487 w 4950"/>
              <a:gd name="T79" fmla="*/ 1522 h 5467"/>
              <a:gd name="T80" fmla="*/ 3722 w 4950"/>
              <a:gd name="T81" fmla="*/ 4929 h 5467"/>
              <a:gd name="T82" fmla="*/ 3722 w 4950"/>
              <a:gd name="T83" fmla="*/ 4155 h 5467"/>
              <a:gd name="T84" fmla="*/ 3722 w 4950"/>
              <a:gd name="T85" fmla="*/ 4929 h 5467"/>
              <a:gd name="T86" fmla="*/ 4325 w 4950"/>
              <a:gd name="T87" fmla="*/ 5059 h 5467"/>
              <a:gd name="T88" fmla="*/ 4542 w 4950"/>
              <a:gd name="T89" fmla="*/ 4753 h 5467"/>
              <a:gd name="T90" fmla="*/ 4542 w 4950"/>
              <a:gd name="T91" fmla="*/ 5059 h 5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50" h="5467">
                <a:moveTo>
                  <a:pt x="4746" y="4345"/>
                </a:moveTo>
                <a:lnTo>
                  <a:pt x="4729" y="4345"/>
                </a:lnTo>
                <a:cubicBezTo>
                  <a:pt x="4871" y="3179"/>
                  <a:pt x="4492" y="2471"/>
                  <a:pt x="4216" y="2124"/>
                </a:cubicBezTo>
                <a:cubicBezTo>
                  <a:pt x="4196" y="2016"/>
                  <a:pt x="4153" y="1918"/>
                  <a:pt x="4092" y="1833"/>
                </a:cubicBezTo>
                <a:lnTo>
                  <a:pt x="4265" y="1660"/>
                </a:lnTo>
                <a:cubicBezTo>
                  <a:pt x="4399" y="1526"/>
                  <a:pt x="4437" y="1331"/>
                  <a:pt x="4377" y="1164"/>
                </a:cubicBezTo>
                <a:lnTo>
                  <a:pt x="4712" y="829"/>
                </a:lnTo>
                <a:cubicBezTo>
                  <a:pt x="4791" y="749"/>
                  <a:pt x="4791" y="620"/>
                  <a:pt x="4712" y="540"/>
                </a:cubicBezTo>
                <a:lnTo>
                  <a:pt x="4231" y="60"/>
                </a:lnTo>
                <a:cubicBezTo>
                  <a:pt x="4193" y="21"/>
                  <a:pt x="4141" y="0"/>
                  <a:pt x="4087" y="0"/>
                </a:cubicBezTo>
                <a:cubicBezTo>
                  <a:pt x="4033" y="0"/>
                  <a:pt x="3981" y="21"/>
                  <a:pt x="3942" y="60"/>
                </a:cubicBezTo>
                <a:lnTo>
                  <a:pt x="3608" y="394"/>
                </a:lnTo>
                <a:cubicBezTo>
                  <a:pt x="3557" y="376"/>
                  <a:pt x="3503" y="367"/>
                  <a:pt x="3448" y="367"/>
                </a:cubicBezTo>
                <a:lnTo>
                  <a:pt x="3448" y="367"/>
                </a:lnTo>
                <a:cubicBezTo>
                  <a:pt x="3321" y="367"/>
                  <a:pt x="3201" y="416"/>
                  <a:pt x="3112" y="506"/>
                </a:cubicBezTo>
                <a:lnTo>
                  <a:pt x="1554" y="2064"/>
                </a:lnTo>
                <a:cubicBezTo>
                  <a:pt x="1420" y="2198"/>
                  <a:pt x="1383" y="2392"/>
                  <a:pt x="1442" y="2560"/>
                </a:cubicBezTo>
                <a:lnTo>
                  <a:pt x="1300" y="2702"/>
                </a:lnTo>
                <a:cubicBezTo>
                  <a:pt x="1210" y="2792"/>
                  <a:pt x="1161" y="2912"/>
                  <a:pt x="1161" y="3039"/>
                </a:cubicBezTo>
                <a:cubicBezTo>
                  <a:pt x="1161" y="3166"/>
                  <a:pt x="1210" y="3285"/>
                  <a:pt x="1300" y="3375"/>
                </a:cubicBezTo>
                <a:lnTo>
                  <a:pt x="1396" y="3471"/>
                </a:lnTo>
                <a:cubicBezTo>
                  <a:pt x="1486" y="3561"/>
                  <a:pt x="1605" y="3611"/>
                  <a:pt x="1733" y="3611"/>
                </a:cubicBezTo>
                <a:cubicBezTo>
                  <a:pt x="1860" y="3611"/>
                  <a:pt x="1979" y="3561"/>
                  <a:pt x="2069" y="3471"/>
                </a:cubicBezTo>
                <a:lnTo>
                  <a:pt x="2211" y="3329"/>
                </a:lnTo>
                <a:cubicBezTo>
                  <a:pt x="2262" y="3348"/>
                  <a:pt x="2316" y="3357"/>
                  <a:pt x="2371" y="3357"/>
                </a:cubicBezTo>
                <a:cubicBezTo>
                  <a:pt x="2498" y="3357"/>
                  <a:pt x="2618" y="3307"/>
                  <a:pt x="2708" y="3218"/>
                </a:cubicBezTo>
                <a:lnTo>
                  <a:pt x="3056" y="2869"/>
                </a:lnTo>
                <a:cubicBezTo>
                  <a:pt x="3081" y="2887"/>
                  <a:pt x="3107" y="2903"/>
                  <a:pt x="3134" y="2918"/>
                </a:cubicBezTo>
                <a:cubicBezTo>
                  <a:pt x="3219" y="3256"/>
                  <a:pt x="3161" y="3596"/>
                  <a:pt x="2961" y="3930"/>
                </a:cubicBezTo>
                <a:cubicBezTo>
                  <a:pt x="2841" y="4131"/>
                  <a:pt x="2700" y="4276"/>
                  <a:pt x="2626" y="4345"/>
                </a:cubicBezTo>
                <a:lnTo>
                  <a:pt x="912" y="4345"/>
                </a:lnTo>
                <a:lnTo>
                  <a:pt x="719" y="4156"/>
                </a:lnTo>
                <a:lnTo>
                  <a:pt x="2374" y="4156"/>
                </a:lnTo>
                <a:cubicBezTo>
                  <a:pt x="2487" y="4156"/>
                  <a:pt x="2578" y="4064"/>
                  <a:pt x="2578" y="3952"/>
                </a:cubicBezTo>
                <a:cubicBezTo>
                  <a:pt x="2578" y="3839"/>
                  <a:pt x="2487" y="3748"/>
                  <a:pt x="2374" y="3748"/>
                </a:cubicBezTo>
                <a:lnTo>
                  <a:pt x="220" y="3748"/>
                </a:lnTo>
                <a:cubicBezTo>
                  <a:pt x="137" y="3748"/>
                  <a:pt x="63" y="3798"/>
                  <a:pt x="32" y="3874"/>
                </a:cubicBezTo>
                <a:cubicBezTo>
                  <a:pt x="0" y="3951"/>
                  <a:pt x="18" y="4039"/>
                  <a:pt x="77" y="4097"/>
                </a:cubicBezTo>
                <a:lnTo>
                  <a:pt x="647" y="4656"/>
                </a:lnTo>
                <a:lnTo>
                  <a:pt x="647" y="5263"/>
                </a:lnTo>
                <a:cubicBezTo>
                  <a:pt x="647" y="5375"/>
                  <a:pt x="738" y="5467"/>
                  <a:pt x="851" y="5467"/>
                </a:cubicBezTo>
                <a:lnTo>
                  <a:pt x="4746" y="5467"/>
                </a:lnTo>
                <a:cubicBezTo>
                  <a:pt x="4859" y="5467"/>
                  <a:pt x="4950" y="5375"/>
                  <a:pt x="4950" y="5263"/>
                </a:cubicBezTo>
                <a:lnTo>
                  <a:pt x="4950" y="4549"/>
                </a:lnTo>
                <a:cubicBezTo>
                  <a:pt x="4950" y="4436"/>
                  <a:pt x="4859" y="4345"/>
                  <a:pt x="4746" y="4345"/>
                </a:cubicBezTo>
                <a:close/>
                <a:moveTo>
                  <a:pt x="1639" y="5059"/>
                </a:moveTo>
                <a:lnTo>
                  <a:pt x="1327" y="4753"/>
                </a:lnTo>
                <a:lnTo>
                  <a:pt x="2956" y="4753"/>
                </a:lnTo>
                <a:cubicBezTo>
                  <a:pt x="2987" y="4867"/>
                  <a:pt x="3043" y="4971"/>
                  <a:pt x="3118" y="5059"/>
                </a:cubicBezTo>
                <a:lnTo>
                  <a:pt x="1639" y="5059"/>
                </a:lnTo>
                <a:lnTo>
                  <a:pt x="1639" y="5059"/>
                </a:lnTo>
                <a:close/>
                <a:moveTo>
                  <a:pt x="1781" y="3183"/>
                </a:moveTo>
                <a:cubicBezTo>
                  <a:pt x="1763" y="3200"/>
                  <a:pt x="1743" y="3203"/>
                  <a:pt x="1733" y="3203"/>
                </a:cubicBezTo>
                <a:cubicBezTo>
                  <a:pt x="1722" y="3203"/>
                  <a:pt x="1702" y="3200"/>
                  <a:pt x="1685" y="3183"/>
                </a:cubicBezTo>
                <a:lnTo>
                  <a:pt x="1588" y="3087"/>
                </a:lnTo>
                <a:cubicBezTo>
                  <a:pt x="1571" y="3070"/>
                  <a:pt x="1568" y="3049"/>
                  <a:pt x="1568" y="3039"/>
                </a:cubicBezTo>
                <a:cubicBezTo>
                  <a:pt x="1568" y="3028"/>
                  <a:pt x="1571" y="3008"/>
                  <a:pt x="1588" y="2991"/>
                </a:cubicBezTo>
                <a:lnTo>
                  <a:pt x="1698" y="2881"/>
                </a:lnTo>
                <a:lnTo>
                  <a:pt x="1890" y="3073"/>
                </a:lnTo>
                <a:lnTo>
                  <a:pt x="1781" y="3183"/>
                </a:lnTo>
                <a:close/>
                <a:moveTo>
                  <a:pt x="2745" y="2264"/>
                </a:moveTo>
                <a:cubicBezTo>
                  <a:pt x="2745" y="2363"/>
                  <a:pt x="2765" y="2459"/>
                  <a:pt x="2801" y="2547"/>
                </a:cubicBezTo>
                <a:lnTo>
                  <a:pt x="2419" y="2929"/>
                </a:lnTo>
                <a:cubicBezTo>
                  <a:pt x="2402" y="2946"/>
                  <a:pt x="2382" y="2949"/>
                  <a:pt x="2371" y="2949"/>
                </a:cubicBezTo>
                <a:cubicBezTo>
                  <a:pt x="2361" y="2949"/>
                  <a:pt x="2340" y="2946"/>
                  <a:pt x="2323" y="2929"/>
                </a:cubicBezTo>
                <a:lnTo>
                  <a:pt x="1842" y="2448"/>
                </a:lnTo>
                <a:cubicBezTo>
                  <a:pt x="1816" y="2422"/>
                  <a:pt x="1816" y="2379"/>
                  <a:pt x="1842" y="2352"/>
                </a:cubicBezTo>
                <a:lnTo>
                  <a:pt x="3400" y="794"/>
                </a:lnTo>
                <a:cubicBezTo>
                  <a:pt x="3417" y="777"/>
                  <a:pt x="3438" y="775"/>
                  <a:pt x="3448" y="775"/>
                </a:cubicBezTo>
                <a:cubicBezTo>
                  <a:pt x="3459" y="775"/>
                  <a:pt x="3479" y="777"/>
                  <a:pt x="3496" y="794"/>
                </a:cubicBezTo>
                <a:lnTo>
                  <a:pt x="3618" y="917"/>
                </a:lnTo>
                <a:cubicBezTo>
                  <a:pt x="3634" y="933"/>
                  <a:pt x="3649" y="948"/>
                  <a:pt x="3664" y="963"/>
                </a:cubicBezTo>
                <a:cubicBezTo>
                  <a:pt x="3671" y="970"/>
                  <a:pt x="3679" y="977"/>
                  <a:pt x="3687" y="985"/>
                </a:cubicBezTo>
                <a:lnTo>
                  <a:pt x="3785" y="1083"/>
                </a:lnTo>
                <a:cubicBezTo>
                  <a:pt x="3793" y="1091"/>
                  <a:pt x="3801" y="1099"/>
                  <a:pt x="3809" y="1107"/>
                </a:cubicBezTo>
                <a:cubicBezTo>
                  <a:pt x="3823" y="1122"/>
                  <a:pt x="3839" y="1138"/>
                  <a:pt x="3855" y="1153"/>
                </a:cubicBezTo>
                <a:lnTo>
                  <a:pt x="3977" y="1275"/>
                </a:lnTo>
                <a:cubicBezTo>
                  <a:pt x="4003" y="1302"/>
                  <a:pt x="4003" y="1345"/>
                  <a:pt x="3977" y="1371"/>
                </a:cubicBezTo>
                <a:lnTo>
                  <a:pt x="3771" y="1578"/>
                </a:lnTo>
                <a:cubicBezTo>
                  <a:pt x="3683" y="1542"/>
                  <a:pt x="3587" y="1522"/>
                  <a:pt x="3487" y="1522"/>
                </a:cubicBezTo>
                <a:cubicBezTo>
                  <a:pt x="3078" y="1522"/>
                  <a:pt x="2745" y="1855"/>
                  <a:pt x="2745" y="2264"/>
                </a:cubicBezTo>
                <a:close/>
                <a:moveTo>
                  <a:pt x="3722" y="4929"/>
                </a:moveTo>
                <a:cubicBezTo>
                  <a:pt x="3508" y="4929"/>
                  <a:pt x="3335" y="4756"/>
                  <a:pt x="3335" y="4542"/>
                </a:cubicBezTo>
                <a:cubicBezTo>
                  <a:pt x="3335" y="4329"/>
                  <a:pt x="3508" y="4155"/>
                  <a:pt x="3722" y="4155"/>
                </a:cubicBezTo>
                <a:cubicBezTo>
                  <a:pt x="3935" y="4155"/>
                  <a:pt x="4109" y="4329"/>
                  <a:pt x="4109" y="4542"/>
                </a:cubicBezTo>
                <a:cubicBezTo>
                  <a:pt x="4109" y="4756"/>
                  <a:pt x="3935" y="4929"/>
                  <a:pt x="3722" y="4929"/>
                </a:cubicBezTo>
                <a:close/>
                <a:moveTo>
                  <a:pt x="4542" y="5059"/>
                </a:moveTo>
                <a:lnTo>
                  <a:pt x="4325" y="5059"/>
                </a:lnTo>
                <a:cubicBezTo>
                  <a:pt x="4400" y="4971"/>
                  <a:pt x="4457" y="4867"/>
                  <a:pt x="4488" y="4753"/>
                </a:cubicBezTo>
                <a:lnTo>
                  <a:pt x="4542" y="4753"/>
                </a:lnTo>
                <a:lnTo>
                  <a:pt x="4542" y="5059"/>
                </a:lnTo>
                <a:lnTo>
                  <a:pt x="4542" y="5059"/>
                </a:lnTo>
                <a:close/>
              </a:path>
            </a:pathLst>
          </a:custGeom>
          <a:solidFill>
            <a:srgbClr val="5268A5"/>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微软雅黑" panose="020B0503020204020204" charset="-122"/>
              <a:ea typeface="微软雅黑" panose="020B0503020204020204" charset="-122"/>
            </a:endParaRPr>
          </a:p>
        </p:txBody>
      </p:sp>
      <p:sp>
        <p:nvSpPr>
          <p:cNvPr id="90" name="boss-with-tie_81303"/>
          <p:cNvSpPr>
            <a:spLocks noChangeAspect="1"/>
          </p:cNvSpPr>
          <p:nvPr>
            <p:custDataLst>
              <p:tags r:id="rId27"/>
            </p:custDataLst>
          </p:nvPr>
        </p:nvSpPr>
        <p:spPr bwMode="auto">
          <a:xfrm>
            <a:off x="1340850" y="4239927"/>
            <a:ext cx="358152" cy="357611"/>
          </a:xfrm>
          <a:custGeom>
            <a:avLst/>
            <a:gdLst>
              <a:gd name="connsiteX0" fmla="*/ 497263 w 607639"/>
              <a:gd name="connsiteY0" fmla="*/ 328623 h 606722"/>
              <a:gd name="connsiteX1" fmla="*/ 544974 w 607639"/>
              <a:gd name="connsiteY1" fmla="*/ 350843 h 606722"/>
              <a:gd name="connsiteX2" fmla="*/ 543639 w 607639"/>
              <a:gd name="connsiteY2" fmla="*/ 393860 h 606722"/>
              <a:gd name="connsiteX3" fmla="*/ 541324 w 607639"/>
              <a:gd name="connsiteY3" fmla="*/ 396170 h 606722"/>
              <a:gd name="connsiteX4" fmla="*/ 540612 w 607639"/>
              <a:gd name="connsiteY4" fmla="*/ 409591 h 606722"/>
              <a:gd name="connsiteX5" fmla="*/ 545241 w 607639"/>
              <a:gd name="connsiteY5" fmla="*/ 413679 h 606722"/>
              <a:gd name="connsiteX6" fmla="*/ 550938 w 607639"/>
              <a:gd name="connsiteY6" fmla="*/ 432077 h 606722"/>
              <a:gd name="connsiteX7" fmla="*/ 548178 w 607639"/>
              <a:gd name="connsiteY7" fmla="*/ 454119 h 606722"/>
              <a:gd name="connsiteX8" fmla="*/ 535538 w 607639"/>
              <a:gd name="connsiteY8" fmla="*/ 472161 h 606722"/>
              <a:gd name="connsiteX9" fmla="*/ 515688 w 607639"/>
              <a:gd name="connsiteY9" fmla="*/ 511356 h 606722"/>
              <a:gd name="connsiteX10" fmla="*/ 517291 w 607639"/>
              <a:gd name="connsiteY10" fmla="*/ 517667 h 606722"/>
              <a:gd name="connsiteX11" fmla="*/ 555299 w 607639"/>
              <a:gd name="connsiteY11" fmla="*/ 527177 h 606722"/>
              <a:gd name="connsiteX12" fmla="*/ 607639 w 607639"/>
              <a:gd name="connsiteY12" fmla="*/ 594013 h 606722"/>
              <a:gd name="connsiteX13" fmla="*/ 594910 w 607639"/>
              <a:gd name="connsiteY13" fmla="*/ 606722 h 606722"/>
              <a:gd name="connsiteX14" fmla="*/ 341757 w 607639"/>
              <a:gd name="connsiteY14" fmla="*/ 606722 h 606722"/>
              <a:gd name="connsiteX15" fmla="*/ 329117 w 607639"/>
              <a:gd name="connsiteY15" fmla="*/ 594013 h 606722"/>
              <a:gd name="connsiteX16" fmla="*/ 381368 w 607639"/>
              <a:gd name="connsiteY16" fmla="*/ 527177 h 606722"/>
              <a:gd name="connsiteX17" fmla="*/ 419376 w 607639"/>
              <a:gd name="connsiteY17" fmla="*/ 517667 h 606722"/>
              <a:gd name="connsiteX18" fmla="*/ 421246 w 607639"/>
              <a:gd name="connsiteY18" fmla="*/ 510290 h 606722"/>
              <a:gd name="connsiteX19" fmla="*/ 402553 w 607639"/>
              <a:gd name="connsiteY19" fmla="*/ 472517 h 606722"/>
              <a:gd name="connsiteX20" fmla="*/ 388489 w 607639"/>
              <a:gd name="connsiteY20" fmla="*/ 454030 h 606722"/>
              <a:gd name="connsiteX21" fmla="*/ 385729 w 607639"/>
              <a:gd name="connsiteY21" fmla="*/ 432077 h 606722"/>
              <a:gd name="connsiteX22" fmla="*/ 391515 w 607639"/>
              <a:gd name="connsiteY22" fmla="*/ 413502 h 606722"/>
              <a:gd name="connsiteX23" fmla="*/ 396589 w 607639"/>
              <a:gd name="connsiteY23" fmla="*/ 409236 h 606722"/>
              <a:gd name="connsiteX24" fmla="*/ 395165 w 607639"/>
              <a:gd name="connsiteY24" fmla="*/ 390660 h 606722"/>
              <a:gd name="connsiteX25" fmla="*/ 453379 w 607639"/>
              <a:gd name="connsiteY25" fmla="*/ 339644 h 606722"/>
              <a:gd name="connsiteX26" fmla="*/ 497263 w 607639"/>
              <a:gd name="connsiteY26" fmla="*/ 328623 h 606722"/>
              <a:gd name="connsiteX27" fmla="*/ 346615 w 607639"/>
              <a:gd name="connsiteY27" fmla="*/ 177945 h 606722"/>
              <a:gd name="connsiteX28" fmla="*/ 354451 w 607639"/>
              <a:gd name="connsiteY28" fmla="*/ 189587 h 606722"/>
              <a:gd name="connsiteX29" fmla="*/ 354451 w 607639"/>
              <a:gd name="connsiteY29" fmla="*/ 391861 h 606722"/>
              <a:gd name="connsiteX30" fmla="*/ 341807 w 607639"/>
              <a:gd name="connsiteY30" fmla="*/ 404481 h 606722"/>
              <a:gd name="connsiteX31" fmla="*/ 329074 w 607639"/>
              <a:gd name="connsiteY31" fmla="*/ 391861 h 606722"/>
              <a:gd name="connsiteX32" fmla="*/ 329074 w 607639"/>
              <a:gd name="connsiteY32" fmla="*/ 220159 h 606722"/>
              <a:gd name="connsiteX33" fmla="*/ 300136 w 607639"/>
              <a:gd name="connsiteY33" fmla="*/ 249132 h 606722"/>
              <a:gd name="connsiteX34" fmla="*/ 282149 w 607639"/>
              <a:gd name="connsiteY34" fmla="*/ 249132 h 606722"/>
              <a:gd name="connsiteX35" fmla="*/ 282149 w 607639"/>
              <a:gd name="connsiteY35" fmla="*/ 231268 h 606722"/>
              <a:gd name="connsiteX36" fmla="*/ 332814 w 607639"/>
              <a:gd name="connsiteY36" fmla="*/ 180700 h 606722"/>
              <a:gd name="connsiteX37" fmla="*/ 346615 w 607639"/>
              <a:gd name="connsiteY37" fmla="*/ 177945 h 606722"/>
              <a:gd name="connsiteX38" fmla="*/ 189856 w 607639"/>
              <a:gd name="connsiteY38" fmla="*/ 176978 h 606722"/>
              <a:gd name="connsiteX39" fmla="*/ 253118 w 607639"/>
              <a:gd name="connsiteY39" fmla="*/ 240163 h 606722"/>
              <a:gd name="connsiteX40" fmla="*/ 227849 w 607639"/>
              <a:gd name="connsiteY40" fmla="*/ 290729 h 606722"/>
              <a:gd name="connsiteX41" fmla="*/ 253118 w 607639"/>
              <a:gd name="connsiteY41" fmla="*/ 341296 h 606722"/>
              <a:gd name="connsiteX42" fmla="*/ 189856 w 607639"/>
              <a:gd name="connsiteY42" fmla="*/ 404481 h 606722"/>
              <a:gd name="connsiteX43" fmla="*/ 126594 w 607639"/>
              <a:gd name="connsiteY43" fmla="*/ 341296 h 606722"/>
              <a:gd name="connsiteX44" fmla="*/ 139229 w 607639"/>
              <a:gd name="connsiteY44" fmla="*/ 328677 h 606722"/>
              <a:gd name="connsiteX45" fmla="*/ 151952 w 607639"/>
              <a:gd name="connsiteY45" fmla="*/ 341296 h 606722"/>
              <a:gd name="connsiteX46" fmla="*/ 189856 w 607639"/>
              <a:gd name="connsiteY46" fmla="*/ 379243 h 606722"/>
              <a:gd name="connsiteX47" fmla="*/ 227849 w 607639"/>
              <a:gd name="connsiteY47" fmla="*/ 341296 h 606722"/>
              <a:gd name="connsiteX48" fmla="*/ 189856 w 607639"/>
              <a:gd name="connsiteY48" fmla="*/ 303349 h 606722"/>
              <a:gd name="connsiteX49" fmla="*/ 164587 w 607639"/>
              <a:gd name="connsiteY49" fmla="*/ 303349 h 606722"/>
              <a:gd name="connsiteX50" fmla="*/ 151952 w 607639"/>
              <a:gd name="connsiteY50" fmla="*/ 290729 h 606722"/>
              <a:gd name="connsiteX51" fmla="*/ 164587 w 607639"/>
              <a:gd name="connsiteY51" fmla="*/ 278110 h 606722"/>
              <a:gd name="connsiteX52" fmla="*/ 189856 w 607639"/>
              <a:gd name="connsiteY52" fmla="*/ 278110 h 606722"/>
              <a:gd name="connsiteX53" fmla="*/ 227849 w 607639"/>
              <a:gd name="connsiteY53" fmla="*/ 240163 h 606722"/>
              <a:gd name="connsiteX54" fmla="*/ 189856 w 607639"/>
              <a:gd name="connsiteY54" fmla="*/ 202305 h 606722"/>
              <a:gd name="connsiteX55" fmla="*/ 151952 w 607639"/>
              <a:gd name="connsiteY55" fmla="*/ 240163 h 606722"/>
              <a:gd name="connsiteX56" fmla="*/ 139229 w 607639"/>
              <a:gd name="connsiteY56" fmla="*/ 252782 h 606722"/>
              <a:gd name="connsiteX57" fmla="*/ 126594 w 607639"/>
              <a:gd name="connsiteY57" fmla="*/ 240163 h 606722"/>
              <a:gd name="connsiteX58" fmla="*/ 189856 w 607639"/>
              <a:gd name="connsiteY58" fmla="*/ 176978 h 606722"/>
              <a:gd name="connsiteX59" fmla="*/ 139201 w 607639"/>
              <a:gd name="connsiteY59" fmla="*/ 0 h 606722"/>
              <a:gd name="connsiteX60" fmla="*/ 151929 w 607639"/>
              <a:gd name="connsiteY60" fmla="*/ 12620 h 606722"/>
              <a:gd name="connsiteX61" fmla="*/ 151929 w 607639"/>
              <a:gd name="connsiteY61" fmla="*/ 63188 h 606722"/>
              <a:gd name="connsiteX62" fmla="*/ 164567 w 607639"/>
              <a:gd name="connsiteY62" fmla="*/ 75808 h 606722"/>
              <a:gd name="connsiteX63" fmla="*/ 177206 w 607639"/>
              <a:gd name="connsiteY63" fmla="*/ 63188 h 606722"/>
              <a:gd name="connsiteX64" fmla="*/ 177206 w 607639"/>
              <a:gd name="connsiteY64" fmla="*/ 25240 h 606722"/>
              <a:gd name="connsiteX65" fmla="*/ 329134 w 607639"/>
              <a:gd name="connsiteY65" fmla="*/ 25240 h 606722"/>
              <a:gd name="connsiteX66" fmla="*/ 329134 w 607639"/>
              <a:gd name="connsiteY66" fmla="*/ 12620 h 606722"/>
              <a:gd name="connsiteX67" fmla="*/ 341773 w 607639"/>
              <a:gd name="connsiteY67" fmla="*/ 0 h 606722"/>
              <a:gd name="connsiteX68" fmla="*/ 354411 w 607639"/>
              <a:gd name="connsiteY68" fmla="*/ 12620 h 606722"/>
              <a:gd name="connsiteX69" fmla="*/ 354411 w 607639"/>
              <a:gd name="connsiteY69" fmla="*/ 63188 h 606722"/>
              <a:gd name="connsiteX70" fmla="*/ 367050 w 607639"/>
              <a:gd name="connsiteY70" fmla="*/ 75808 h 606722"/>
              <a:gd name="connsiteX71" fmla="*/ 379777 w 607639"/>
              <a:gd name="connsiteY71" fmla="*/ 63188 h 606722"/>
              <a:gd name="connsiteX72" fmla="*/ 379777 w 607639"/>
              <a:gd name="connsiteY72" fmla="*/ 25240 h 606722"/>
              <a:gd name="connsiteX73" fmla="*/ 392416 w 607639"/>
              <a:gd name="connsiteY73" fmla="*/ 25240 h 606722"/>
              <a:gd name="connsiteX74" fmla="*/ 480974 w 607639"/>
              <a:gd name="connsiteY74" fmla="*/ 113757 h 606722"/>
              <a:gd name="connsiteX75" fmla="*/ 480974 w 607639"/>
              <a:gd name="connsiteY75" fmla="*/ 290703 h 606722"/>
              <a:gd name="connsiteX76" fmla="*/ 468336 w 607639"/>
              <a:gd name="connsiteY76" fmla="*/ 303323 h 606722"/>
              <a:gd name="connsiteX77" fmla="*/ 455697 w 607639"/>
              <a:gd name="connsiteY77" fmla="*/ 290703 h 606722"/>
              <a:gd name="connsiteX78" fmla="*/ 455697 w 607639"/>
              <a:gd name="connsiteY78" fmla="*/ 126377 h 606722"/>
              <a:gd name="connsiteX79" fmla="*/ 25277 w 607639"/>
              <a:gd name="connsiteY79" fmla="*/ 126377 h 606722"/>
              <a:gd name="connsiteX80" fmla="*/ 25277 w 607639"/>
              <a:gd name="connsiteY80" fmla="*/ 391841 h 606722"/>
              <a:gd name="connsiteX81" fmla="*/ 88647 w 607639"/>
              <a:gd name="connsiteY81" fmla="*/ 455029 h 606722"/>
              <a:gd name="connsiteX82" fmla="*/ 341773 w 607639"/>
              <a:gd name="connsiteY82" fmla="*/ 455029 h 606722"/>
              <a:gd name="connsiteX83" fmla="*/ 354411 w 607639"/>
              <a:gd name="connsiteY83" fmla="*/ 467649 h 606722"/>
              <a:gd name="connsiteX84" fmla="*/ 341773 w 607639"/>
              <a:gd name="connsiteY84" fmla="*/ 480269 h 606722"/>
              <a:gd name="connsiteX85" fmla="*/ 88647 w 607639"/>
              <a:gd name="connsiteY85" fmla="*/ 480269 h 606722"/>
              <a:gd name="connsiteX86" fmla="*/ 0 w 607639"/>
              <a:gd name="connsiteY86" fmla="*/ 391841 h 606722"/>
              <a:gd name="connsiteX87" fmla="*/ 0 w 607639"/>
              <a:gd name="connsiteY87" fmla="*/ 113757 h 606722"/>
              <a:gd name="connsiteX88" fmla="*/ 88647 w 607639"/>
              <a:gd name="connsiteY88" fmla="*/ 25240 h 606722"/>
              <a:gd name="connsiteX89" fmla="*/ 126563 w 607639"/>
              <a:gd name="connsiteY89" fmla="*/ 25240 h 606722"/>
              <a:gd name="connsiteX90" fmla="*/ 126563 w 607639"/>
              <a:gd name="connsiteY90" fmla="*/ 12620 h 606722"/>
              <a:gd name="connsiteX91" fmla="*/ 139201 w 607639"/>
              <a:gd name="connsiteY9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7639" h="606722">
                <a:moveTo>
                  <a:pt x="497263" y="328623"/>
                </a:moveTo>
                <a:cubicBezTo>
                  <a:pt x="524679" y="328623"/>
                  <a:pt x="538298" y="340711"/>
                  <a:pt x="544974" y="350843"/>
                </a:cubicBezTo>
                <a:cubicBezTo>
                  <a:pt x="558949" y="372173"/>
                  <a:pt x="550137" y="386927"/>
                  <a:pt x="543639" y="393860"/>
                </a:cubicBezTo>
                <a:lnTo>
                  <a:pt x="541324" y="396170"/>
                </a:lnTo>
                <a:lnTo>
                  <a:pt x="540612" y="409591"/>
                </a:lnTo>
                <a:cubicBezTo>
                  <a:pt x="542303" y="410746"/>
                  <a:pt x="543906" y="412080"/>
                  <a:pt x="545241" y="413679"/>
                </a:cubicBezTo>
                <a:cubicBezTo>
                  <a:pt x="549692" y="418745"/>
                  <a:pt x="551739" y="425411"/>
                  <a:pt x="550938" y="432077"/>
                </a:cubicBezTo>
                <a:lnTo>
                  <a:pt x="548178" y="454119"/>
                </a:lnTo>
                <a:cubicBezTo>
                  <a:pt x="547199" y="462029"/>
                  <a:pt x="542303" y="468695"/>
                  <a:pt x="535538" y="472161"/>
                </a:cubicBezTo>
                <a:cubicBezTo>
                  <a:pt x="532601" y="486559"/>
                  <a:pt x="525569" y="500424"/>
                  <a:pt x="515688" y="511356"/>
                </a:cubicBezTo>
                <a:lnTo>
                  <a:pt x="517291" y="517667"/>
                </a:lnTo>
                <a:lnTo>
                  <a:pt x="555299" y="527177"/>
                </a:lnTo>
                <a:cubicBezTo>
                  <a:pt x="586098" y="534820"/>
                  <a:pt x="607639" y="562372"/>
                  <a:pt x="607639" y="594013"/>
                </a:cubicBezTo>
                <a:cubicBezTo>
                  <a:pt x="607639" y="601034"/>
                  <a:pt x="601942" y="606722"/>
                  <a:pt x="594910" y="606722"/>
                </a:cubicBezTo>
                <a:lnTo>
                  <a:pt x="341757" y="606722"/>
                </a:lnTo>
                <a:cubicBezTo>
                  <a:pt x="334814" y="606722"/>
                  <a:pt x="329117" y="601034"/>
                  <a:pt x="329117" y="594013"/>
                </a:cubicBezTo>
                <a:cubicBezTo>
                  <a:pt x="329117" y="562372"/>
                  <a:pt x="350569" y="534820"/>
                  <a:pt x="381368" y="527177"/>
                </a:cubicBezTo>
                <a:lnTo>
                  <a:pt x="419376" y="517667"/>
                </a:lnTo>
                <a:lnTo>
                  <a:pt x="421246" y="510290"/>
                </a:lnTo>
                <a:cubicBezTo>
                  <a:pt x="411988" y="499624"/>
                  <a:pt x="405401" y="486293"/>
                  <a:pt x="402553" y="472517"/>
                </a:cubicBezTo>
                <a:cubicBezTo>
                  <a:pt x="394809" y="469139"/>
                  <a:pt x="389557" y="462296"/>
                  <a:pt x="388489" y="454030"/>
                </a:cubicBezTo>
                <a:lnTo>
                  <a:pt x="385729" y="432077"/>
                </a:lnTo>
                <a:cubicBezTo>
                  <a:pt x="384928" y="425411"/>
                  <a:pt x="387065" y="418568"/>
                  <a:pt x="391515" y="413502"/>
                </a:cubicBezTo>
                <a:cubicBezTo>
                  <a:pt x="393028" y="411813"/>
                  <a:pt x="394720" y="410391"/>
                  <a:pt x="396589" y="409236"/>
                </a:cubicBezTo>
                <a:cubicBezTo>
                  <a:pt x="395877" y="402659"/>
                  <a:pt x="395165" y="394837"/>
                  <a:pt x="395165" y="390660"/>
                </a:cubicBezTo>
                <a:cubicBezTo>
                  <a:pt x="395165" y="369507"/>
                  <a:pt x="401218" y="341511"/>
                  <a:pt x="453379" y="339644"/>
                </a:cubicBezTo>
                <a:cubicBezTo>
                  <a:pt x="471004" y="328623"/>
                  <a:pt x="489252" y="328623"/>
                  <a:pt x="497263" y="328623"/>
                </a:cubicBezTo>
                <a:close/>
                <a:moveTo>
                  <a:pt x="346615" y="177945"/>
                </a:moveTo>
                <a:cubicBezTo>
                  <a:pt x="351424" y="179900"/>
                  <a:pt x="354451" y="184522"/>
                  <a:pt x="354451" y="189587"/>
                </a:cubicBezTo>
                <a:lnTo>
                  <a:pt x="354451" y="391861"/>
                </a:lnTo>
                <a:cubicBezTo>
                  <a:pt x="354451" y="398793"/>
                  <a:pt x="348841" y="404481"/>
                  <a:pt x="341807" y="404481"/>
                </a:cubicBezTo>
                <a:cubicBezTo>
                  <a:pt x="334773" y="404481"/>
                  <a:pt x="329163" y="398793"/>
                  <a:pt x="329074" y="391861"/>
                </a:cubicBezTo>
                <a:lnTo>
                  <a:pt x="329074" y="220159"/>
                </a:lnTo>
                <a:lnTo>
                  <a:pt x="300136" y="249132"/>
                </a:lnTo>
                <a:cubicBezTo>
                  <a:pt x="295149" y="254020"/>
                  <a:pt x="287136" y="254020"/>
                  <a:pt x="282149" y="249132"/>
                </a:cubicBezTo>
                <a:cubicBezTo>
                  <a:pt x="277252" y="244155"/>
                  <a:pt x="277252" y="236156"/>
                  <a:pt x="282149" y="231268"/>
                </a:cubicBezTo>
                <a:lnTo>
                  <a:pt x="332814" y="180700"/>
                </a:lnTo>
                <a:cubicBezTo>
                  <a:pt x="336465" y="177056"/>
                  <a:pt x="341896" y="175990"/>
                  <a:pt x="346615" y="177945"/>
                </a:cubicBezTo>
                <a:close/>
                <a:moveTo>
                  <a:pt x="189856" y="176978"/>
                </a:moveTo>
                <a:cubicBezTo>
                  <a:pt x="224735" y="176978"/>
                  <a:pt x="253118" y="205327"/>
                  <a:pt x="253118" y="240163"/>
                </a:cubicBezTo>
                <a:cubicBezTo>
                  <a:pt x="253118" y="260781"/>
                  <a:pt x="243153" y="279176"/>
                  <a:pt x="227849" y="290729"/>
                </a:cubicBezTo>
                <a:cubicBezTo>
                  <a:pt x="243153" y="302282"/>
                  <a:pt x="253118" y="320678"/>
                  <a:pt x="253118" y="341296"/>
                </a:cubicBezTo>
                <a:cubicBezTo>
                  <a:pt x="253118" y="376132"/>
                  <a:pt x="224735" y="404481"/>
                  <a:pt x="189856" y="404481"/>
                </a:cubicBezTo>
                <a:cubicBezTo>
                  <a:pt x="154977" y="404481"/>
                  <a:pt x="126594" y="376132"/>
                  <a:pt x="126594" y="341296"/>
                </a:cubicBezTo>
                <a:cubicBezTo>
                  <a:pt x="126594" y="334275"/>
                  <a:pt x="132289" y="328677"/>
                  <a:pt x="139229" y="328677"/>
                </a:cubicBezTo>
                <a:cubicBezTo>
                  <a:pt x="146258" y="328677"/>
                  <a:pt x="151952" y="334275"/>
                  <a:pt x="151952" y="341296"/>
                </a:cubicBezTo>
                <a:cubicBezTo>
                  <a:pt x="151952" y="362180"/>
                  <a:pt x="168947" y="379243"/>
                  <a:pt x="189856" y="379243"/>
                </a:cubicBezTo>
                <a:cubicBezTo>
                  <a:pt x="210854" y="379243"/>
                  <a:pt x="227849" y="362180"/>
                  <a:pt x="227849" y="341296"/>
                </a:cubicBezTo>
                <a:cubicBezTo>
                  <a:pt x="227849" y="320411"/>
                  <a:pt x="210854" y="303349"/>
                  <a:pt x="189856" y="303349"/>
                </a:cubicBezTo>
                <a:lnTo>
                  <a:pt x="164587" y="303349"/>
                </a:lnTo>
                <a:cubicBezTo>
                  <a:pt x="157558" y="303349"/>
                  <a:pt x="151952" y="297750"/>
                  <a:pt x="151952" y="290729"/>
                </a:cubicBezTo>
                <a:cubicBezTo>
                  <a:pt x="151952" y="283798"/>
                  <a:pt x="157558" y="278110"/>
                  <a:pt x="164587" y="278110"/>
                </a:cubicBezTo>
                <a:lnTo>
                  <a:pt x="189856" y="278110"/>
                </a:lnTo>
                <a:cubicBezTo>
                  <a:pt x="210854" y="278110"/>
                  <a:pt x="227849" y="261047"/>
                  <a:pt x="227849" y="240163"/>
                </a:cubicBezTo>
                <a:cubicBezTo>
                  <a:pt x="227849" y="219279"/>
                  <a:pt x="210854" y="202305"/>
                  <a:pt x="189856" y="202305"/>
                </a:cubicBezTo>
                <a:cubicBezTo>
                  <a:pt x="168947" y="202305"/>
                  <a:pt x="151952" y="219279"/>
                  <a:pt x="151952" y="240163"/>
                </a:cubicBezTo>
                <a:cubicBezTo>
                  <a:pt x="151952" y="247184"/>
                  <a:pt x="146258" y="252782"/>
                  <a:pt x="139229" y="252782"/>
                </a:cubicBezTo>
                <a:cubicBezTo>
                  <a:pt x="132289" y="252782"/>
                  <a:pt x="126594" y="247184"/>
                  <a:pt x="126594" y="240163"/>
                </a:cubicBezTo>
                <a:cubicBezTo>
                  <a:pt x="126594" y="205327"/>
                  <a:pt x="154977" y="176978"/>
                  <a:pt x="189856" y="176978"/>
                </a:cubicBezTo>
                <a:close/>
                <a:moveTo>
                  <a:pt x="139201" y="0"/>
                </a:moveTo>
                <a:cubicBezTo>
                  <a:pt x="146232" y="0"/>
                  <a:pt x="151929" y="5688"/>
                  <a:pt x="151929" y="12620"/>
                </a:cubicBezTo>
                <a:lnTo>
                  <a:pt x="151929" y="63188"/>
                </a:lnTo>
                <a:cubicBezTo>
                  <a:pt x="151929" y="70209"/>
                  <a:pt x="157536" y="75808"/>
                  <a:pt x="164567" y="75808"/>
                </a:cubicBezTo>
                <a:cubicBezTo>
                  <a:pt x="171509" y="75808"/>
                  <a:pt x="177206" y="70209"/>
                  <a:pt x="177206" y="63188"/>
                </a:cubicBezTo>
                <a:lnTo>
                  <a:pt x="177206" y="25240"/>
                </a:lnTo>
                <a:lnTo>
                  <a:pt x="329134" y="25240"/>
                </a:lnTo>
                <a:lnTo>
                  <a:pt x="329134" y="12620"/>
                </a:lnTo>
                <a:cubicBezTo>
                  <a:pt x="329134" y="5688"/>
                  <a:pt x="334742" y="0"/>
                  <a:pt x="341773" y="0"/>
                </a:cubicBezTo>
                <a:cubicBezTo>
                  <a:pt x="348804" y="0"/>
                  <a:pt x="354411" y="5688"/>
                  <a:pt x="354411" y="12620"/>
                </a:cubicBezTo>
                <a:lnTo>
                  <a:pt x="354411" y="63188"/>
                </a:lnTo>
                <a:cubicBezTo>
                  <a:pt x="354411" y="70209"/>
                  <a:pt x="360107" y="75808"/>
                  <a:pt x="367050" y="75808"/>
                </a:cubicBezTo>
                <a:cubicBezTo>
                  <a:pt x="374081" y="75808"/>
                  <a:pt x="379777" y="70209"/>
                  <a:pt x="379777" y="63188"/>
                </a:cubicBezTo>
                <a:lnTo>
                  <a:pt x="379777" y="25240"/>
                </a:lnTo>
                <a:lnTo>
                  <a:pt x="392416" y="25240"/>
                </a:lnTo>
                <a:cubicBezTo>
                  <a:pt x="441279" y="25240"/>
                  <a:pt x="480974" y="64966"/>
                  <a:pt x="480974" y="113757"/>
                </a:cubicBezTo>
                <a:lnTo>
                  <a:pt x="480974" y="290703"/>
                </a:lnTo>
                <a:cubicBezTo>
                  <a:pt x="480974" y="297724"/>
                  <a:pt x="475367" y="303323"/>
                  <a:pt x="468336" y="303323"/>
                </a:cubicBezTo>
                <a:cubicBezTo>
                  <a:pt x="461393" y="303323"/>
                  <a:pt x="455697" y="297724"/>
                  <a:pt x="455697" y="290703"/>
                </a:cubicBezTo>
                <a:lnTo>
                  <a:pt x="455697" y="126377"/>
                </a:lnTo>
                <a:lnTo>
                  <a:pt x="25277" y="126377"/>
                </a:lnTo>
                <a:lnTo>
                  <a:pt x="25277" y="391841"/>
                </a:lnTo>
                <a:cubicBezTo>
                  <a:pt x="25277" y="426679"/>
                  <a:pt x="53758" y="455029"/>
                  <a:pt x="88647" y="455029"/>
                </a:cubicBezTo>
                <a:lnTo>
                  <a:pt x="341773" y="455029"/>
                </a:lnTo>
                <a:cubicBezTo>
                  <a:pt x="348804" y="455029"/>
                  <a:pt x="354411" y="460717"/>
                  <a:pt x="354411" y="467649"/>
                </a:cubicBezTo>
                <a:cubicBezTo>
                  <a:pt x="354411" y="474670"/>
                  <a:pt x="348804" y="480269"/>
                  <a:pt x="341773" y="480269"/>
                </a:cubicBezTo>
                <a:lnTo>
                  <a:pt x="88647" y="480269"/>
                </a:lnTo>
                <a:cubicBezTo>
                  <a:pt x="39785" y="480269"/>
                  <a:pt x="0" y="440632"/>
                  <a:pt x="0" y="391841"/>
                </a:cubicBezTo>
                <a:lnTo>
                  <a:pt x="0" y="113757"/>
                </a:lnTo>
                <a:cubicBezTo>
                  <a:pt x="0" y="64966"/>
                  <a:pt x="39785" y="25240"/>
                  <a:pt x="88647" y="25240"/>
                </a:cubicBezTo>
                <a:lnTo>
                  <a:pt x="126563" y="25240"/>
                </a:lnTo>
                <a:lnTo>
                  <a:pt x="126563" y="12620"/>
                </a:lnTo>
                <a:cubicBezTo>
                  <a:pt x="126563" y="5688"/>
                  <a:pt x="132259" y="0"/>
                  <a:pt x="139201" y="0"/>
                </a:cubicBezTo>
                <a:close/>
              </a:path>
            </a:pathLst>
          </a:custGeom>
          <a:solidFill>
            <a:srgbClr val="5E5CA2"/>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微软雅黑" panose="020B0503020204020204" charset="-122"/>
              <a:ea typeface="微软雅黑" panose="020B0503020204020204" charset="-122"/>
            </a:endParaRPr>
          </a:p>
        </p:txBody>
      </p:sp>
      <p:sp>
        <p:nvSpPr>
          <p:cNvPr id="92" name="boss-with-tie_81303"/>
          <p:cNvSpPr>
            <a:spLocks noChangeAspect="1"/>
          </p:cNvSpPr>
          <p:nvPr>
            <p:custDataLst>
              <p:tags r:id="rId28"/>
            </p:custDataLst>
          </p:nvPr>
        </p:nvSpPr>
        <p:spPr bwMode="auto">
          <a:xfrm>
            <a:off x="1343580" y="2433674"/>
            <a:ext cx="352689" cy="358152"/>
          </a:xfrm>
          <a:custGeom>
            <a:avLst/>
            <a:gdLst>
              <a:gd name="connsiteX0" fmla="*/ 438113 w 591916"/>
              <a:gd name="connsiteY0" fmla="*/ 391846 h 601084"/>
              <a:gd name="connsiteX1" fmla="*/ 591171 w 591916"/>
              <a:gd name="connsiteY1" fmla="*/ 508860 h 601084"/>
              <a:gd name="connsiteX2" fmla="*/ 591171 w 591916"/>
              <a:gd name="connsiteY2" fmla="*/ 544560 h 601084"/>
              <a:gd name="connsiteX3" fmla="*/ 590177 w 591916"/>
              <a:gd name="connsiteY3" fmla="*/ 549518 h 601084"/>
              <a:gd name="connsiteX4" fmla="*/ 531538 w 591916"/>
              <a:gd name="connsiteY4" fmla="*/ 601084 h 601084"/>
              <a:gd name="connsiteX5" fmla="*/ 380467 w 591916"/>
              <a:gd name="connsiteY5" fmla="*/ 601084 h 601084"/>
              <a:gd name="connsiteX6" fmla="*/ 320834 w 591916"/>
              <a:gd name="connsiteY6" fmla="*/ 549518 h 601084"/>
              <a:gd name="connsiteX7" fmla="*/ 320834 w 591916"/>
              <a:gd name="connsiteY7" fmla="*/ 544560 h 601084"/>
              <a:gd name="connsiteX8" fmla="*/ 438113 w 591916"/>
              <a:gd name="connsiteY8" fmla="*/ 391846 h 601084"/>
              <a:gd name="connsiteX9" fmla="*/ 455989 w 591916"/>
              <a:gd name="connsiteY9" fmla="*/ 178541 h 601084"/>
              <a:gd name="connsiteX10" fmla="*/ 552347 w 591916"/>
              <a:gd name="connsiteY10" fmla="*/ 274740 h 601084"/>
              <a:gd name="connsiteX11" fmla="*/ 455989 w 591916"/>
              <a:gd name="connsiteY11" fmla="*/ 370939 h 601084"/>
              <a:gd name="connsiteX12" fmla="*/ 359631 w 591916"/>
              <a:gd name="connsiteY12" fmla="*/ 274740 h 601084"/>
              <a:gd name="connsiteX13" fmla="*/ 455989 w 591916"/>
              <a:gd name="connsiteY13" fmla="*/ 178541 h 601084"/>
              <a:gd name="connsiteX14" fmla="*/ 254334 w 591916"/>
              <a:gd name="connsiteY14" fmla="*/ 78361 h 601084"/>
              <a:gd name="connsiteX15" fmla="*/ 268257 w 591916"/>
              <a:gd name="connsiteY15" fmla="*/ 91258 h 601084"/>
              <a:gd name="connsiteX16" fmla="*/ 268257 w 591916"/>
              <a:gd name="connsiteY16" fmla="*/ 102171 h 601084"/>
              <a:gd name="connsiteX17" fmla="*/ 295107 w 591916"/>
              <a:gd name="connsiteY17" fmla="*/ 107132 h 601084"/>
              <a:gd name="connsiteX18" fmla="*/ 305052 w 591916"/>
              <a:gd name="connsiteY18" fmla="*/ 123998 h 601084"/>
              <a:gd name="connsiteX19" fmla="*/ 304057 w 591916"/>
              <a:gd name="connsiteY19" fmla="*/ 126974 h 601084"/>
              <a:gd name="connsiteX20" fmla="*/ 297096 w 591916"/>
              <a:gd name="connsiteY20" fmla="*/ 135903 h 601084"/>
              <a:gd name="connsiteX21" fmla="*/ 286157 w 591916"/>
              <a:gd name="connsiteY21" fmla="*/ 136895 h 601084"/>
              <a:gd name="connsiteX22" fmla="*/ 260301 w 591916"/>
              <a:gd name="connsiteY22" fmla="*/ 133919 h 601084"/>
              <a:gd name="connsiteX23" fmla="*/ 236434 w 591916"/>
              <a:gd name="connsiteY23" fmla="*/ 148800 h 601084"/>
              <a:gd name="connsiteX24" fmla="*/ 270246 w 591916"/>
              <a:gd name="connsiteY24" fmla="*/ 172611 h 601084"/>
              <a:gd name="connsiteX25" fmla="*/ 315991 w 591916"/>
              <a:gd name="connsiteY25" fmla="*/ 224200 h 601084"/>
              <a:gd name="connsiteX26" fmla="*/ 267262 w 591916"/>
              <a:gd name="connsiteY26" fmla="*/ 275789 h 601084"/>
              <a:gd name="connsiteX27" fmla="*/ 267262 w 591916"/>
              <a:gd name="connsiteY27" fmla="*/ 290671 h 601084"/>
              <a:gd name="connsiteX28" fmla="*/ 253340 w 591916"/>
              <a:gd name="connsiteY28" fmla="*/ 303568 h 601084"/>
              <a:gd name="connsiteX29" fmla="*/ 239417 w 591916"/>
              <a:gd name="connsiteY29" fmla="*/ 290671 h 601084"/>
              <a:gd name="connsiteX30" fmla="*/ 239417 w 591916"/>
              <a:gd name="connsiteY30" fmla="*/ 277773 h 601084"/>
              <a:gd name="connsiteX31" fmla="*/ 204611 w 591916"/>
              <a:gd name="connsiteY31" fmla="*/ 270829 h 601084"/>
              <a:gd name="connsiteX32" fmla="*/ 195661 w 591916"/>
              <a:gd name="connsiteY32" fmla="*/ 253963 h 601084"/>
              <a:gd name="connsiteX33" fmla="*/ 196655 w 591916"/>
              <a:gd name="connsiteY33" fmla="*/ 249995 h 601084"/>
              <a:gd name="connsiteX34" fmla="*/ 203617 w 591916"/>
              <a:gd name="connsiteY34" fmla="*/ 241066 h 601084"/>
              <a:gd name="connsiteX35" fmla="*/ 215550 w 591916"/>
              <a:gd name="connsiteY35" fmla="*/ 240074 h 601084"/>
              <a:gd name="connsiteX36" fmla="*/ 246379 w 591916"/>
              <a:gd name="connsiteY36" fmla="*/ 245034 h 601084"/>
              <a:gd name="connsiteX37" fmla="*/ 273229 w 591916"/>
              <a:gd name="connsiteY37" fmla="*/ 228168 h 601084"/>
              <a:gd name="connsiteX38" fmla="*/ 244390 w 591916"/>
              <a:gd name="connsiteY38" fmla="*/ 204358 h 601084"/>
              <a:gd name="connsiteX39" fmla="*/ 194666 w 591916"/>
              <a:gd name="connsiteY39" fmla="*/ 153761 h 601084"/>
              <a:gd name="connsiteX40" fmla="*/ 241406 w 591916"/>
              <a:gd name="connsiteY40" fmla="*/ 104156 h 601084"/>
              <a:gd name="connsiteX41" fmla="*/ 241406 w 591916"/>
              <a:gd name="connsiteY41" fmla="*/ 91258 h 601084"/>
              <a:gd name="connsiteX42" fmla="*/ 254334 w 591916"/>
              <a:gd name="connsiteY42" fmla="*/ 78361 h 601084"/>
              <a:gd name="connsiteX43" fmla="*/ 84460 w 591916"/>
              <a:gd name="connsiteY43" fmla="*/ 0 h 601084"/>
              <a:gd name="connsiteX44" fmla="*/ 424286 w 591916"/>
              <a:gd name="connsiteY44" fmla="*/ 0 h 601084"/>
              <a:gd name="connsiteX45" fmla="*/ 507752 w 591916"/>
              <a:gd name="connsiteY45" fmla="*/ 84320 h 601084"/>
              <a:gd name="connsiteX46" fmla="*/ 507752 w 591916"/>
              <a:gd name="connsiteY46" fmla="*/ 148800 h 601084"/>
              <a:gd name="connsiteX47" fmla="*/ 456083 w 591916"/>
              <a:gd name="connsiteY47" fmla="*/ 137888 h 601084"/>
              <a:gd name="connsiteX48" fmla="*/ 455089 w 591916"/>
              <a:gd name="connsiteY48" fmla="*/ 137888 h 601084"/>
              <a:gd name="connsiteX49" fmla="*/ 455089 w 591916"/>
              <a:gd name="connsiteY49" fmla="*/ 84320 h 601084"/>
              <a:gd name="connsiteX50" fmla="*/ 424286 w 591916"/>
              <a:gd name="connsiteY50" fmla="*/ 54560 h 601084"/>
              <a:gd name="connsiteX51" fmla="*/ 84460 w 591916"/>
              <a:gd name="connsiteY51" fmla="*/ 54560 h 601084"/>
              <a:gd name="connsiteX52" fmla="*/ 54650 w 591916"/>
              <a:gd name="connsiteY52" fmla="*/ 84320 h 601084"/>
              <a:gd name="connsiteX53" fmla="*/ 54650 w 591916"/>
              <a:gd name="connsiteY53" fmla="*/ 297601 h 601084"/>
              <a:gd name="connsiteX54" fmla="*/ 84460 w 591916"/>
              <a:gd name="connsiteY54" fmla="*/ 327361 h 601084"/>
              <a:gd name="connsiteX55" fmla="*/ 329890 w 591916"/>
              <a:gd name="connsiteY55" fmla="*/ 327361 h 601084"/>
              <a:gd name="connsiteX56" fmla="*/ 363674 w 591916"/>
              <a:gd name="connsiteY56" fmla="*/ 375969 h 601084"/>
              <a:gd name="connsiteX57" fmla="*/ 314985 w 591916"/>
              <a:gd name="connsiteY57" fmla="*/ 419617 h 601084"/>
              <a:gd name="connsiteX58" fmla="*/ 311011 w 591916"/>
              <a:gd name="connsiteY58" fmla="*/ 425569 h 601084"/>
              <a:gd name="connsiteX59" fmla="*/ 184818 w 591916"/>
              <a:gd name="connsiteY59" fmla="*/ 425569 h 601084"/>
              <a:gd name="connsiteX60" fmla="*/ 134142 w 591916"/>
              <a:gd name="connsiteY60" fmla="*/ 381921 h 601084"/>
              <a:gd name="connsiteX61" fmla="*/ 84460 w 591916"/>
              <a:gd name="connsiteY61" fmla="*/ 381921 h 601084"/>
              <a:gd name="connsiteX62" fmla="*/ 0 w 591916"/>
              <a:gd name="connsiteY62" fmla="*/ 297601 h 601084"/>
              <a:gd name="connsiteX63" fmla="*/ 0 w 591916"/>
              <a:gd name="connsiteY63" fmla="*/ 84320 h 601084"/>
              <a:gd name="connsiteX64" fmla="*/ 84460 w 591916"/>
              <a:gd name="connsiteY64"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91916" h="601084">
                <a:moveTo>
                  <a:pt x="438113" y="391846"/>
                </a:moveTo>
                <a:cubicBezTo>
                  <a:pt x="512654" y="381929"/>
                  <a:pt x="581232" y="433495"/>
                  <a:pt x="591171" y="508860"/>
                </a:cubicBezTo>
                <a:cubicBezTo>
                  <a:pt x="592165" y="520760"/>
                  <a:pt x="592165" y="532660"/>
                  <a:pt x="591171" y="544560"/>
                </a:cubicBezTo>
                <a:lnTo>
                  <a:pt x="590177" y="549518"/>
                </a:lnTo>
                <a:cubicBezTo>
                  <a:pt x="586202" y="579268"/>
                  <a:pt x="561355" y="601084"/>
                  <a:pt x="531538" y="601084"/>
                </a:cubicBezTo>
                <a:lnTo>
                  <a:pt x="380467" y="601084"/>
                </a:lnTo>
                <a:cubicBezTo>
                  <a:pt x="350650" y="601084"/>
                  <a:pt x="324809" y="579268"/>
                  <a:pt x="320834" y="549518"/>
                </a:cubicBezTo>
                <a:lnTo>
                  <a:pt x="320834" y="544560"/>
                </a:lnTo>
                <a:cubicBezTo>
                  <a:pt x="310895" y="470186"/>
                  <a:pt x="362577" y="401762"/>
                  <a:pt x="438113" y="391846"/>
                </a:cubicBezTo>
                <a:close/>
                <a:moveTo>
                  <a:pt x="455989" y="178541"/>
                </a:moveTo>
                <a:cubicBezTo>
                  <a:pt x="509206" y="178541"/>
                  <a:pt x="552347" y="221611"/>
                  <a:pt x="552347" y="274740"/>
                </a:cubicBezTo>
                <a:cubicBezTo>
                  <a:pt x="552347" y="327869"/>
                  <a:pt x="509206" y="370939"/>
                  <a:pt x="455989" y="370939"/>
                </a:cubicBezTo>
                <a:cubicBezTo>
                  <a:pt x="402772" y="370939"/>
                  <a:pt x="359631" y="327869"/>
                  <a:pt x="359631" y="274740"/>
                </a:cubicBezTo>
                <a:cubicBezTo>
                  <a:pt x="359631" y="221611"/>
                  <a:pt x="402772" y="178541"/>
                  <a:pt x="455989" y="178541"/>
                </a:cubicBezTo>
                <a:close/>
                <a:moveTo>
                  <a:pt x="254334" y="78361"/>
                </a:moveTo>
                <a:cubicBezTo>
                  <a:pt x="262290" y="78361"/>
                  <a:pt x="268257" y="84314"/>
                  <a:pt x="268257" y="91258"/>
                </a:cubicBezTo>
                <a:lnTo>
                  <a:pt x="268257" y="102171"/>
                </a:lnTo>
                <a:cubicBezTo>
                  <a:pt x="280190" y="103164"/>
                  <a:pt x="288146" y="104156"/>
                  <a:pt x="295107" y="107132"/>
                </a:cubicBezTo>
                <a:cubicBezTo>
                  <a:pt x="303063" y="109116"/>
                  <a:pt x="307041" y="116061"/>
                  <a:pt x="305052" y="123998"/>
                </a:cubicBezTo>
                <a:lnTo>
                  <a:pt x="304057" y="126974"/>
                </a:lnTo>
                <a:cubicBezTo>
                  <a:pt x="303063" y="130942"/>
                  <a:pt x="301074" y="133919"/>
                  <a:pt x="297096" y="135903"/>
                </a:cubicBezTo>
                <a:cubicBezTo>
                  <a:pt x="294113" y="137887"/>
                  <a:pt x="290135" y="138879"/>
                  <a:pt x="286157" y="136895"/>
                </a:cubicBezTo>
                <a:cubicBezTo>
                  <a:pt x="279196" y="134911"/>
                  <a:pt x="271240" y="133919"/>
                  <a:pt x="260301" y="133919"/>
                </a:cubicBezTo>
                <a:cubicBezTo>
                  <a:pt x="242401" y="133919"/>
                  <a:pt x="236434" y="140863"/>
                  <a:pt x="236434" y="148800"/>
                </a:cubicBezTo>
                <a:cubicBezTo>
                  <a:pt x="236434" y="157729"/>
                  <a:pt x="246379" y="163682"/>
                  <a:pt x="270246" y="172611"/>
                </a:cubicBezTo>
                <a:cubicBezTo>
                  <a:pt x="303063" y="184516"/>
                  <a:pt x="315991" y="199397"/>
                  <a:pt x="315991" y="224200"/>
                </a:cubicBezTo>
                <a:cubicBezTo>
                  <a:pt x="315991" y="249002"/>
                  <a:pt x="298091" y="269837"/>
                  <a:pt x="267262" y="275789"/>
                </a:cubicBezTo>
                <a:lnTo>
                  <a:pt x="267262" y="290671"/>
                </a:lnTo>
                <a:cubicBezTo>
                  <a:pt x="267262" y="297615"/>
                  <a:pt x="261295" y="303568"/>
                  <a:pt x="253340" y="303568"/>
                </a:cubicBezTo>
                <a:cubicBezTo>
                  <a:pt x="245384" y="303568"/>
                  <a:pt x="239417" y="297615"/>
                  <a:pt x="239417" y="290671"/>
                </a:cubicBezTo>
                <a:lnTo>
                  <a:pt x="239417" y="277773"/>
                </a:lnTo>
                <a:cubicBezTo>
                  <a:pt x="226489" y="276781"/>
                  <a:pt x="214556" y="274797"/>
                  <a:pt x="204611" y="270829"/>
                </a:cubicBezTo>
                <a:cubicBezTo>
                  <a:pt x="197650" y="268844"/>
                  <a:pt x="193672" y="260908"/>
                  <a:pt x="195661" y="253963"/>
                </a:cubicBezTo>
                <a:lnTo>
                  <a:pt x="196655" y="249995"/>
                </a:lnTo>
                <a:cubicBezTo>
                  <a:pt x="197650" y="246026"/>
                  <a:pt x="199639" y="243050"/>
                  <a:pt x="203617" y="241066"/>
                </a:cubicBezTo>
                <a:cubicBezTo>
                  <a:pt x="207594" y="239081"/>
                  <a:pt x="211572" y="238089"/>
                  <a:pt x="215550" y="240074"/>
                </a:cubicBezTo>
                <a:cubicBezTo>
                  <a:pt x="224500" y="243050"/>
                  <a:pt x="235439" y="245034"/>
                  <a:pt x="246379" y="245034"/>
                </a:cubicBezTo>
                <a:cubicBezTo>
                  <a:pt x="262290" y="245034"/>
                  <a:pt x="273229" y="239081"/>
                  <a:pt x="273229" y="228168"/>
                </a:cubicBezTo>
                <a:cubicBezTo>
                  <a:pt x="273229" y="218247"/>
                  <a:pt x="264279" y="211303"/>
                  <a:pt x="244390" y="204358"/>
                </a:cubicBezTo>
                <a:cubicBezTo>
                  <a:pt x="214556" y="194437"/>
                  <a:pt x="194666" y="180547"/>
                  <a:pt x="194666" y="153761"/>
                </a:cubicBezTo>
                <a:cubicBezTo>
                  <a:pt x="194666" y="128958"/>
                  <a:pt x="211572" y="110108"/>
                  <a:pt x="241406" y="104156"/>
                </a:cubicBezTo>
                <a:lnTo>
                  <a:pt x="241406" y="91258"/>
                </a:lnTo>
                <a:cubicBezTo>
                  <a:pt x="241406" y="84314"/>
                  <a:pt x="247373" y="78361"/>
                  <a:pt x="254334" y="78361"/>
                </a:cubicBezTo>
                <a:close/>
                <a:moveTo>
                  <a:pt x="84460" y="0"/>
                </a:moveTo>
                <a:lnTo>
                  <a:pt x="424286" y="0"/>
                </a:lnTo>
                <a:cubicBezTo>
                  <a:pt x="470987" y="0"/>
                  <a:pt x="507752" y="37696"/>
                  <a:pt x="507752" y="84320"/>
                </a:cubicBezTo>
                <a:lnTo>
                  <a:pt x="507752" y="148800"/>
                </a:lnTo>
                <a:cubicBezTo>
                  <a:pt x="491854" y="141856"/>
                  <a:pt x="473968" y="137888"/>
                  <a:pt x="456083" y="137888"/>
                </a:cubicBezTo>
                <a:lnTo>
                  <a:pt x="455089" y="137888"/>
                </a:lnTo>
                <a:lnTo>
                  <a:pt x="455089" y="84320"/>
                </a:lnTo>
                <a:cubicBezTo>
                  <a:pt x="455089" y="67456"/>
                  <a:pt x="441178" y="54560"/>
                  <a:pt x="424286" y="54560"/>
                </a:cubicBezTo>
                <a:lnTo>
                  <a:pt x="84460" y="54560"/>
                </a:lnTo>
                <a:cubicBezTo>
                  <a:pt x="67568" y="54560"/>
                  <a:pt x="54650" y="67456"/>
                  <a:pt x="54650" y="84320"/>
                </a:cubicBezTo>
                <a:lnTo>
                  <a:pt x="54650" y="297601"/>
                </a:lnTo>
                <a:cubicBezTo>
                  <a:pt x="54650" y="314465"/>
                  <a:pt x="67568" y="327361"/>
                  <a:pt x="84460" y="327361"/>
                </a:cubicBezTo>
                <a:lnTo>
                  <a:pt x="329890" y="327361"/>
                </a:lnTo>
                <a:cubicBezTo>
                  <a:pt x="337839" y="346209"/>
                  <a:pt x="348769" y="362081"/>
                  <a:pt x="363674" y="375969"/>
                </a:cubicBezTo>
                <a:cubicBezTo>
                  <a:pt x="345788" y="386881"/>
                  <a:pt x="328896" y="401761"/>
                  <a:pt x="314985" y="419617"/>
                </a:cubicBezTo>
                <a:cubicBezTo>
                  <a:pt x="313991" y="421601"/>
                  <a:pt x="312004" y="423585"/>
                  <a:pt x="311011" y="425569"/>
                </a:cubicBezTo>
                <a:lnTo>
                  <a:pt x="184818" y="425569"/>
                </a:lnTo>
                <a:cubicBezTo>
                  <a:pt x="158983" y="425569"/>
                  <a:pt x="137123" y="405729"/>
                  <a:pt x="134142" y="381921"/>
                </a:cubicBezTo>
                <a:lnTo>
                  <a:pt x="84460" y="381921"/>
                </a:lnTo>
                <a:cubicBezTo>
                  <a:pt x="37758" y="381921"/>
                  <a:pt x="0" y="344225"/>
                  <a:pt x="0" y="297601"/>
                </a:cubicBezTo>
                <a:lnTo>
                  <a:pt x="0" y="84320"/>
                </a:lnTo>
                <a:cubicBezTo>
                  <a:pt x="0" y="37696"/>
                  <a:pt x="37758" y="0"/>
                  <a:pt x="84460" y="0"/>
                </a:cubicBezTo>
                <a:close/>
              </a:path>
            </a:pathLst>
          </a:custGeom>
          <a:solidFill>
            <a:srgbClr val="778495"/>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微软雅黑" panose="020B0503020204020204" charset="-122"/>
              <a:ea typeface="微软雅黑" panose="020B0503020204020204" charset="-122"/>
            </a:endParaRPr>
          </a:p>
        </p:txBody>
      </p:sp>
      <p:sp>
        <p:nvSpPr>
          <p:cNvPr id="96" name="文本框 95" descr="7b0a2020202022776f7264617274223a20227b5c2269645c223a32303332383634332c5c227469645c223a31333437397d220a7d0a"/>
          <p:cNvSpPr txBox="1"/>
          <p:nvPr>
            <p:custDataLst>
              <p:tags r:id="rId29"/>
            </p:custDataLst>
          </p:nvPr>
        </p:nvSpPr>
        <p:spPr>
          <a:xfrm>
            <a:off x="8171180" y="1725930"/>
            <a:ext cx="3114040" cy="424180"/>
          </a:xfrm>
          <a:prstGeom prst="rect">
            <a:avLst/>
          </a:prstGeom>
          <a:noFill/>
        </p:spPr>
        <p:txBody>
          <a:bodyPr wrap="square" bIns="0" rtlCol="0">
            <a:normAutofit fontScale="90000" lnSpcReduction="10000"/>
            <a:scene3d>
              <a:camera prst="isometricOffAxis2Top">
                <a:rot lat="20400000" lon="1200000" rev="21180000"/>
              </a:camera>
              <a:lightRig rig="contrasting" dir="t">
                <a:rot lat="0" lon="0" rev="0"/>
              </a:lightRig>
            </a:scene3d>
            <a:sp3d extrusionH="51140" contourW="2495" prstMaterial="matte">
              <a:extrusionClr>
                <a:srgbClr val="1B543F"/>
              </a:extrusionClr>
              <a:contourClr>
                <a:srgbClr val="C2EBDC"/>
              </a:contourClr>
            </a:sp3d>
          </a:bodyPr>
          <a:lstStyle/>
          <a:p>
            <a:pPr>
              <a:lnSpc>
                <a:spcPct val="120000"/>
              </a:lnSpc>
            </a:pPr>
            <a:r>
              <a:rPr lang="zh-CN" altLang="en-US" sz="2400" spc="300" dirty="0">
                <a:ln w="0" cap="rnd">
                  <a:solidFill>
                    <a:schemeClr val="bg1"/>
                  </a:solidFill>
                </a:ln>
                <a:solidFill>
                  <a:srgbClr val="349E77"/>
                </a:solidFill>
                <a:effectLst>
                  <a:outerShdw dist="76200" dir="3000000" algn="tl" rotWithShape="0">
                    <a:srgbClr val="2B8564">
                      <a:alpha val="24000"/>
                    </a:srgbClr>
                  </a:outerShdw>
                </a:effectLst>
                <a:latin typeface="汉仪铸字招牌黑简" charset="0"/>
                <a:ea typeface="汉仪铸字招牌黑简" charset="0"/>
              </a:rPr>
              <a:t>合同能够做到：</a:t>
            </a:r>
          </a:p>
        </p:txBody>
      </p:sp>
      <p:sp>
        <p:nvSpPr>
          <p:cNvPr id="97" name="文本框 96"/>
          <p:cNvSpPr txBox="1"/>
          <p:nvPr>
            <p:custDataLst>
              <p:tags r:id="rId30"/>
            </p:custDataLst>
          </p:nvPr>
        </p:nvSpPr>
        <p:spPr>
          <a:xfrm>
            <a:off x="7441565" y="2491105"/>
            <a:ext cx="3846830" cy="3730625"/>
          </a:xfrm>
          <a:prstGeom prst="rect">
            <a:avLst/>
          </a:prstGeom>
          <a:noFill/>
        </p:spPr>
        <p:txBody>
          <a:bodyPr wrap="square" tIns="0" bIns="46800" rtlCol="0">
            <a:normAutofit/>
          </a:bodyPr>
          <a:lstStyle/>
          <a:p>
            <a:pPr>
              <a:lnSpc>
                <a:spcPct val="120000"/>
              </a:lnSpc>
            </a:pPr>
            <a:r>
              <a:rPr lang="en-US" altLang="zh-CN" sz="1400" spc="150" dirty="0">
                <a:latin typeface="微软雅黑" panose="020B0503020204020204" charset="-122"/>
                <a:ea typeface="微软雅黑" panose="020B0503020204020204" charset="-122"/>
                <a:cs typeface="微软雅黑" panose="020B0503020204020204" charset="-122"/>
              </a:rPr>
              <a:t>1.</a:t>
            </a:r>
            <a:r>
              <a:rPr lang="zh-CN" altLang="en-US" sz="1400" spc="150" dirty="0">
                <a:latin typeface="微软雅黑" panose="020B0503020204020204" charset="-122"/>
                <a:ea typeface="微软雅黑" panose="020B0503020204020204" charset="-122"/>
                <a:cs typeface="微软雅黑" panose="020B0503020204020204" charset="-122"/>
              </a:rPr>
              <a:t>根据合同收付款，限制绝无超付可能</a:t>
            </a:r>
          </a:p>
          <a:p>
            <a:pPr>
              <a:lnSpc>
                <a:spcPct val="120000"/>
              </a:lnSpc>
            </a:pPr>
            <a:endParaRPr lang="zh-CN" altLang="en-US" sz="1400" spc="150" dirty="0">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cs typeface="微软雅黑" panose="020B0503020204020204" charset="-122"/>
              </a:rPr>
              <a:t>2.</a:t>
            </a:r>
            <a:r>
              <a:rPr lang="zh-CN" altLang="en-US" sz="1400" spc="150" dirty="0">
                <a:latin typeface="微软雅黑" panose="020B0503020204020204" charset="-122"/>
                <a:ea typeface="微软雅黑" panose="020B0503020204020204" charset="-122"/>
                <a:cs typeface="微软雅黑" panose="020B0503020204020204" charset="-122"/>
              </a:rPr>
              <a:t>总</a:t>
            </a:r>
            <a:r>
              <a:rPr lang="en-US" altLang="zh-CN" sz="1400" spc="150" dirty="0">
                <a:latin typeface="微软雅黑" panose="020B0503020204020204" charset="-122"/>
                <a:ea typeface="微软雅黑" panose="020B0503020204020204" charset="-122"/>
                <a:cs typeface="微软雅黑" panose="020B0503020204020204" charset="-122"/>
              </a:rPr>
              <a:t>/</a:t>
            </a:r>
            <a:r>
              <a:rPr lang="zh-CN" altLang="en-US" sz="1400" spc="150" dirty="0">
                <a:latin typeface="微软雅黑" panose="020B0503020204020204" charset="-122"/>
                <a:ea typeface="微软雅黑" panose="020B0503020204020204" charset="-122"/>
                <a:cs typeface="微软雅黑" panose="020B0503020204020204" charset="-122"/>
              </a:rPr>
              <a:t>分包合同可变更，可计量计价录入</a:t>
            </a:r>
          </a:p>
          <a:p>
            <a:pPr>
              <a:lnSpc>
                <a:spcPct val="120000"/>
              </a:lnSpc>
            </a:pPr>
            <a:endParaRPr lang="zh-CN" altLang="en-US" sz="1400" spc="150" dirty="0">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cs typeface="微软雅黑" panose="020B0503020204020204" charset="-122"/>
              </a:rPr>
              <a:t>3.</a:t>
            </a:r>
            <a:r>
              <a:rPr lang="zh-CN" altLang="en-US" sz="1400" spc="150" dirty="0">
                <a:latin typeface="微软雅黑" panose="020B0503020204020204" charset="-122"/>
                <a:ea typeface="微软雅黑" panose="020B0503020204020204" charset="-122"/>
                <a:cs typeface="微软雅黑" panose="020B0503020204020204" charset="-122"/>
              </a:rPr>
              <a:t>合同均可根据</a:t>
            </a:r>
            <a:r>
              <a:rPr lang="en-US" altLang="zh-CN" sz="1400" spc="150" dirty="0">
                <a:latin typeface="微软雅黑" panose="020B0503020204020204" charset="-122"/>
                <a:ea typeface="微软雅黑" panose="020B0503020204020204" charset="-122"/>
                <a:cs typeface="微软雅黑" panose="020B0503020204020204" charset="-122"/>
              </a:rPr>
              <a:t> </a:t>
            </a:r>
            <a:r>
              <a:rPr lang="zh-CN" altLang="en-US" sz="1400" spc="150" dirty="0">
                <a:latin typeface="微软雅黑" panose="020B0503020204020204" charset="-122"/>
                <a:ea typeface="微软雅黑" panose="020B0503020204020204" charset="-122"/>
                <a:cs typeface="微软雅黑" panose="020B0503020204020204" charset="-122"/>
              </a:rPr>
              <a:t>收付款进度计划</a:t>
            </a:r>
            <a:r>
              <a:rPr lang="en-US" altLang="zh-CN" sz="1400" spc="150" dirty="0">
                <a:latin typeface="微软雅黑" panose="020B0503020204020204" charset="-122"/>
                <a:ea typeface="微软雅黑" panose="020B0503020204020204" charset="-122"/>
                <a:cs typeface="微软雅黑" panose="020B0503020204020204" charset="-122"/>
              </a:rPr>
              <a:t> </a:t>
            </a:r>
            <a:r>
              <a:rPr lang="zh-CN" altLang="en-US" sz="1400" spc="150" dirty="0">
                <a:latin typeface="微软雅黑" panose="020B0503020204020204" charset="-122"/>
                <a:ea typeface="微软雅黑" panose="020B0503020204020204" charset="-122"/>
                <a:cs typeface="微软雅黑" panose="020B0503020204020204" charset="-122"/>
              </a:rPr>
              <a:t>进行</a:t>
            </a:r>
          </a:p>
          <a:p>
            <a:pPr>
              <a:lnSpc>
                <a:spcPct val="120000"/>
              </a:lnSpc>
            </a:pPr>
            <a:endParaRPr lang="zh-CN" altLang="en-US" sz="1400" spc="150" dirty="0">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cs typeface="微软雅黑" panose="020B0503020204020204" charset="-122"/>
              </a:rPr>
              <a:t>4.</a:t>
            </a:r>
            <a:r>
              <a:rPr lang="zh-CN" altLang="en-US" sz="1400" spc="150" dirty="0">
                <a:latin typeface="微软雅黑" panose="020B0503020204020204" charset="-122"/>
                <a:ea typeface="微软雅黑" panose="020B0503020204020204" charset="-122"/>
                <a:cs typeface="微软雅黑" panose="020B0503020204020204" charset="-122"/>
              </a:rPr>
              <a:t>合同均可设置收付款限额</a:t>
            </a:r>
          </a:p>
          <a:p>
            <a:pPr>
              <a:lnSpc>
                <a:spcPct val="120000"/>
              </a:lnSpc>
            </a:pPr>
            <a:endParaRPr lang="zh-CN" altLang="en-US" sz="1400" spc="150" dirty="0">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cs typeface="微软雅黑" panose="020B0503020204020204" charset="-122"/>
              </a:rPr>
              <a:t>5.</a:t>
            </a:r>
            <a:r>
              <a:rPr lang="zh-CN" altLang="en-US" sz="1400" spc="150" dirty="0">
                <a:latin typeface="微软雅黑" panose="020B0503020204020204" charset="-122"/>
                <a:ea typeface="微软雅黑" panose="020B0503020204020204" charset="-122"/>
                <a:cs typeface="微软雅黑" panose="020B0503020204020204" charset="-122"/>
              </a:rPr>
              <a:t>采购合同：是否根据合同单价为准</a:t>
            </a:r>
          </a:p>
          <a:p>
            <a:pPr>
              <a:lnSpc>
                <a:spcPct val="120000"/>
              </a:lnSpc>
            </a:pPr>
            <a:endParaRPr lang="zh-CN" altLang="en-US" sz="1400" spc="150" dirty="0">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cs typeface="微软雅黑" panose="020B0503020204020204" charset="-122"/>
              </a:rPr>
              <a:t>6.</a:t>
            </a:r>
            <a:r>
              <a:rPr lang="zh-CN" altLang="en-US" sz="1400" spc="150" dirty="0">
                <a:latin typeface="微软雅黑" panose="020B0503020204020204" charset="-122"/>
                <a:ea typeface="微软雅黑" panose="020B0503020204020204" charset="-122"/>
                <a:cs typeface="微软雅黑" panose="020B0503020204020204" charset="-122"/>
              </a:rPr>
              <a:t>采购合同：是否允许超清单范围采购</a:t>
            </a:r>
          </a:p>
          <a:p>
            <a:pPr>
              <a:lnSpc>
                <a:spcPct val="120000"/>
              </a:lnSpc>
            </a:pPr>
            <a:endParaRPr lang="zh-CN" altLang="en-US" sz="1400" spc="150" dirty="0">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cs typeface="微软雅黑" panose="020B0503020204020204" charset="-122"/>
              </a:rPr>
              <a:t>7.</a:t>
            </a:r>
            <a:r>
              <a:rPr lang="zh-CN" altLang="en-US" sz="1400" spc="150" dirty="0">
                <a:latin typeface="微软雅黑" panose="020B0503020204020204" charset="-122"/>
                <a:ea typeface="微软雅黑" panose="020B0503020204020204" charset="-122"/>
                <a:cs typeface="微软雅黑" panose="020B0503020204020204" charset="-122"/>
              </a:rPr>
              <a:t>采购合同乙方：是否参与成本核算</a:t>
            </a:r>
          </a:p>
        </p:txBody>
      </p:sp>
      <p:sp>
        <p:nvSpPr>
          <p:cNvPr id="43" name="boss-with-tie_81303"/>
          <p:cNvSpPr>
            <a:spLocks noChangeAspect="1"/>
          </p:cNvSpPr>
          <p:nvPr>
            <p:custDataLst>
              <p:tags r:id="rId31"/>
            </p:custDataLst>
          </p:nvPr>
        </p:nvSpPr>
        <p:spPr bwMode="auto">
          <a:xfrm>
            <a:off x="7512050" y="1838960"/>
            <a:ext cx="421005" cy="252095"/>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p:spPr>
        <p:style>
          <a:lnRef idx="1">
            <a:schemeClr val="accent2"/>
          </a:lnRef>
          <a:fillRef idx="3">
            <a:schemeClr val="accent2"/>
          </a:fillRef>
          <a:effectRef idx="2">
            <a:schemeClr val="accent2"/>
          </a:effectRef>
          <a:fontRef idx="minor">
            <a:schemeClr val="lt1"/>
          </a:fontRef>
        </p:style>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checkerboard(across)">
                                      <p:cBhvr>
                                        <p:cTn id="7" dur="500"/>
                                        <p:tgtEl>
                                          <p:spTgt spid="6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heckerboard(across)">
                                      <p:cBhvr>
                                        <p:cTn id="13" dur="500"/>
                                        <p:tgtEl>
                                          <p:spTgt spid="9"/>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checkerboard(across)">
                                      <p:cBhvr>
                                        <p:cTn id="19" dur="500"/>
                                        <p:tgtEl>
                                          <p:spTgt spid="63"/>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checkerboard(across)">
                                      <p:cBhvr>
                                        <p:cTn id="22" dur="500"/>
                                        <p:tgtEl>
                                          <p:spTgt spid="67"/>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checkerboard(across)">
                                      <p:cBhvr>
                                        <p:cTn id="25" dur="500"/>
                                        <p:tgtEl>
                                          <p:spTgt spid="66"/>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checkerboard(across)">
                                      <p:cBhvr>
                                        <p:cTn id="28" dur="500"/>
                                        <p:tgtEl>
                                          <p:spTgt spid="70"/>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checkerboard(across)">
                                      <p:cBhvr>
                                        <p:cTn id="31" dur="500"/>
                                        <p:tgtEl>
                                          <p:spTgt spid="68"/>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checkerboard(across)">
                                      <p:cBhvr>
                                        <p:cTn id="34" dur="500"/>
                                        <p:tgtEl>
                                          <p:spTgt spid="48"/>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checkerboard(across)">
                                      <p:cBhvr>
                                        <p:cTn id="37" dur="500"/>
                                        <p:tgtEl>
                                          <p:spTgt spid="42"/>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checkerboard(across)">
                                      <p:cBhvr>
                                        <p:cTn id="40" dur="500"/>
                                        <p:tgtEl>
                                          <p:spTgt spid="37"/>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checkerboard(across)">
                                      <p:cBhvr>
                                        <p:cTn id="43" dur="500"/>
                                        <p:tgtEl>
                                          <p:spTgt spid="73"/>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71"/>
                                        </p:tgtEl>
                                        <p:attrNameLst>
                                          <p:attrName>style.visibility</p:attrName>
                                        </p:attrNameLst>
                                      </p:cBhvr>
                                      <p:to>
                                        <p:strVal val="visible"/>
                                      </p:to>
                                    </p:set>
                                    <p:animEffect transition="in" filter="checkerboard(across)">
                                      <p:cBhvr>
                                        <p:cTn id="46" dur="500"/>
                                        <p:tgtEl>
                                          <p:spTgt spid="71"/>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checkerboard(across)">
                                      <p:cBhvr>
                                        <p:cTn id="49" dur="500"/>
                                        <p:tgtEl>
                                          <p:spTgt spid="32"/>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checkerboard(across)">
                                      <p:cBhvr>
                                        <p:cTn id="52" dur="500"/>
                                        <p:tgtEl>
                                          <p:spTgt spid="76"/>
                                        </p:tgtEl>
                                      </p:cBhvr>
                                    </p:animEffect>
                                  </p:childTnLst>
                                </p:cTn>
                              </p:par>
                              <p:par>
                                <p:cTn id="53" presetID="5" presetClass="entr" presetSubtype="10" fill="hold" grpId="0" nodeType="withEffect">
                                  <p:stCondLst>
                                    <p:cond delay="0"/>
                                  </p:stCondLst>
                                  <p:childTnLst>
                                    <p:set>
                                      <p:cBhvr>
                                        <p:cTn id="54" dur="1" fill="hold">
                                          <p:stCondLst>
                                            <p:cond delay="0"/>
                                          </p:stCondLst>
                                        </p:cTn>
                                        <p:tgtEl>
                                          <p:spTgt spid="74"/>
                                        </p:tgtEl>
                                        <p:attrNameLst>
                                          <p:attrName>style.visibility</p:attrName>
                                        </p:attrNameLst>
                                      </p:cBhvr>
                                      <p:to>
                                        <p:strVal val="visible"/>
                                      </p:to>
                                    </p:set>
                                    <p:animEffect transition="in" filter="checkerboard(across)">
                                      <p:cBhvr>
                                        <p:cTn id="55" dur="500"/>
                                        <p:tgtEl>
                                          <p:spTgt spid="74"/>
                                        </p:tgtEl>
                                      </p:cBhvr>
                                    </p:animEffect>
                                  </p:childTnLst>
                                </p:cTn>
                              </p:par>
                              <p:par>
                                <p:cTn id="56" presetID="5" presetClass="entr" presetSubtype="1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checkerboard(across)">
                                      <p:cBhvr>
                                        <p:cTn id="58" dur="500"/>
                                        <p:tgtEl>
                                          <p:spTgt spid="26"/>
                                        </p:tgtEl>
                                      </p:cBhvr>
                                    </p:animEffect>
                                  </p:childTnLst>
                                </p:cTn>
                              </p:par>
                              <p:par>
                                <p:cTn id="59" presetID="5" presetClass="entr" presetSubtype="10" fill="hold" grpId="0" nodeType="withEffect">
                                  <p:stCondLst>
                                    <p:cond delay="0"/>
                                  </p:stCondLst>
                                  <p:childTnLst>
                                    <p:set>
                                      <p:cBhvr>
                                        <p:cTn id="60" dur="1" fill="hold">
                                          <p:stCondLst>
                                            <p:cond delay="0"/>
                                          </p:stCondLst>
                                        </p:cTn>
                                        <p:tgtEl>
                                          <p:spTgt spid="79"/>
                                        </p:tgtEl>
                                        <p:attrNameLst>
                                          <p:attrName>style.visibility</p:attrName>
                                        </p:attrNameLst>
                                      </p:cBhvr>
                                      <p:to>
                                        <p:strVal val="visible"/>
                                      </p:to>
                                    </p:set>
                                    <p:animEffect transition="in" filter="checkerboard(across)">
                                      <p:cBhvr>
                                        <p:cTn id="61" dur="500"/>
                                        <p:tgtEl>
                                          <p:spTgt spid="79"/>
                                        </p:tgtEl>
                                      </p:cBhvr>
                                    </p:animEffect>
                                  </p:childTnLst>
                                </p:cTn>
                              </p:par>
                              <p:par>
                                <p:cTn id="62" presetID="5" presetClass="entr" presetSubtype="10" fill="hold" grpId="0" nodeType="with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checkerboard(across)">
                                      <p:cBhvr>
                                        <p:cTn id="64" dur="500"/>
                                        <p:tgtEl>
                                          <p:spTgt spid="78"/>
                                        </p:tgtEl>
                                      </p:cBhvr>
                                    </p:animEffect>
                                  </p:childTnLst>
                                </p:cTn>
                              </p:par>
                              <p:par>
                                <p:cTn id="65" presetID="5" presetClass="entr" presetSubtype="1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checkerboard(across)">
                                      <p:cBhvr>
                                        <p:cTn id="67" dur="500"/>
                                        <p:tgtEl>
                                          <p:spTgt spid="20"/>
                                        </p:tgtEl>
                                      </p:cBhvr>
                                    </p:animEffect>
                                  </p:childTnLst>
                                </p:cTn>
                              </p:par>
                              <p:par>
                                <p:cTn id="68" presetID="5" presetClass="entr" presetSubtype="10" fill="hold" nodeType="withEffect">
                                  <p:stCondLst>
                                    <p:cond delay="0"/>
                                  </p:stCondLst>
                                  <p:childTnLst>
                                    <p:set>
                                      <p:cBhvr>
                                        <p:cTn id="69" dur="1" fill="hold">
                                          <p:stCondLst>
                                            <p:cond delay="0"/>
                                          </p:stCondLst>
                                        </p:cTn>
                                        <p:tgtEl>
                                          <p:spTgt spid="80"/>
                                        </p:tgtEl>
                                        <p:attrNameLst>
                                          <p:attrName>style.visibility</p:attrName>
                                        </p:attrNameLst>
                                      </p:cBhvr>
                                      <p:to>
                                        <p:strVal val="visible"/>
                                      </p:to>
                                    </p:set>
                                    <p:animEffect transition="in" filter="checkerboard(across)">
                                      <p:cBhvr>
                                        <p:cTn id="70" dur="500"/>
                                        <p:tgtEl>
                                          <p:spTgt spid="80"/>
                                        </p:tgtEl>
                                      </p:cBhvr>
                                    </p:animEffect>
                                  </p:childTnLst>
                                </p:cTn>
                              </p:par>
                              <p:par>
                                <p:cTn id="71" presetID="5" presetClass="entr" presetSubtype="10" fill="hold" grpId="0" nodeType="with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checkerboard(across)">
                                      <p:cBhvr>
                                        <p:cTn id="73" dur="500"/>
                                        <p:tgtEl>
                                          <p:spTgt spid="86"/>
                                        </p:tgtEl>
                                      </p:cBhvr>
                                    </p:animEffect>
                                  </p:childTnLst>
                                </p:cTn>
                              </p:par>
                              <p:par>
                                <p:cTn id="74" presetID="5" presetClass="entr" presetSubtype="10" fill="hold" grpId="0" nodeType="withEffect">
                                  <p:stCondLst>
                                    <p:cond delay="0"/>
                                  </p:stCondLst>
                                  <p:childTnLst>
                                    <p:set>
                                      <p:cBhvr>
                                        <p:cTn id="75" dur="1" fill="hold">
                                          <p:stCondLst>
                                            <p:cond delay="0"/>
                                          </p:stCondLst>
                                        </p:cTn>
                                        <p:tgtEl>
                                          <p:spTgt spid="84"/>
                                        </p:tgtEl>
                                        <p:attrNameLst>
                                          <p:attrName>style.visibility</p:attrName>
                                        </p:attrNameLst>
                                      </p:cBhvr>
                                      <p:to>
                                        <p:strVal val="visible"/>
                                      </p:to>
                                    </p:set>
                                    <p:animEffect transition="in" filter="checkerboard(across)">
                                      <p:cBhvr>
                                        <p:cTn id="76" dur="500"/>
                                        <p:tgtEl>
                                          <p:spTgt spid="84"/>
                                        </p:tgtEl>
                                      </p:cBhvr>
                                    </p:animEffect>
                                  </p:childTnLst>
                                </p:cTn>
                              </p:par>
                              <p:par>
                                <p:cTn id="77" presetID="5" presetClass="entr" presetSubtype="10" fill="hold" grpId="0" nodeType="with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checkerboard(across)">
                                      <p:cBhvr>
                                        <p:cTn id="79" dur="500"/>
                                        <p:tgtEl>
                                          <p:spTgt spid="88"/>
                                        </p:tgtEl>
                                      </p:cBhvr>
                                    </p:animEffect>
                                  </p:childTnLst>
                                </p:cTn>
                              </p:par>
                              <p:par>
                                <p:cTn id="80" presetID="5" presetClass="entr" presetSubtype="10" fill="hold" grpId="0" nodeType="withEffect">
                                  <p:stCondLst>
                                    <p:cond delay="0"/>
                                  </p:stCondLst>
                                  <p:childTnLst>
                                    <p:set>
                                      <p:cBhvr>
                                        <p:cTn id="81" dur="1" fill="hold">
                                          <p:stCondLst>
                                            <p:cond delay="0"/>
                                          </p:stCondLst>
                                        </p:cTn>
                                        <p:tgtEl>
                                          <p:spTgt spid="90"/>
                                        </p:tgtEl>
                                        <p:attrNameLst>
                                          <p:attrName>style.visibility</p:attrName>
                                        </p:attrNameLst>
                                      </p:cBhvr>
                                      <p:to>
                                        <p:strVal val="visible"/>
                                      </p:to>
                                    </p:set>
                                    <p:animEffect transition="in" filter="checkerboard(across)">
                                      <p:cBhvr>
                                        <p:cTn id="82" dur="500"/>
                                        <p:tgtEl>
                                          <p:spTgt spid="90"/>
                                        </p:tgtEl>
                                      </p:cBhvr>
                                    </p:animEffect>
                                  </p:childTnLst>
                                </p:cTn>
                              </p:par>
                              <p:par>
                                <p:cTn id="83" presetID="5" presetClass="entr" presetSubtype="10" fill="hold" grpId="0" nodeType="withEffect">
                                  <p:stCondLst>
                                    <p:cond delay="0"/>
                                  </p:stCondLst>
                                  <p:childTnLst>
                                    <p:set>
                                      <p:cBhvr>
                                        <p:cTn id="84" dur="1" fill="hold">
                                          <p:stCondLst>
                                            <p:cond delay="0"/>
                                          </p:stCondLst>
                                        </p:cTn>
                                        <p:tgtEl>
                                          <p:spTgt spid="92"/>
                                        </p:tgtEl>
                                        <p:attrNameLst>
                                          <p:attrName>style.visibility</p:attrName>
                                        </p:attrNameLst>
                                      </p:cBhvr>
                                      <p:to>
                                        <p:strVal val="visible"/>
                                      </p:to>
                                    </p:set>
                                    <p:animEffect transition="in" filter="checkerboard(across)">
                                      <p:cBhvr>
                                        <p:cTn id="85" dur="500"/>
                                        <p:tgtEl>
                                          <p:spTgt spid="92"/>
                                        </p:tgtEl>
                                      </p:cBhvr>
                                    </p:animEffect>
                                  </p:childTnLst>
                                </p:cTn>
                              </p:par>
                              <p:par>
                                <p:cTn id="86" presetID="5" presetClass="entr" presetSubtype="10" fill="hold" grpId="0" nodeType="withEffect">
                                  <p:stCondLst>
                                    <p:cond delay="0"/>
                                  </p:stCondLst>
                                  <p:childTnLst>
                                    <p:set>
                                      <p:cBhvr>
                                        <p:cTn id="87" dur="1" fill="hold">
                                          <p:stCondLst>
                                            <p:cond delay="0"/>
                                          </p:stCondLst>
                                        </p:cTn>
                                        <p:tgtEl>
                                          <p:spTgt spid="96"/>
                                        </p:tgtEl>
                                        <p:attrNameLst>
                                          <p:attrName>style.visibility</p:attrName>
                                        </p:attrNameLst>
                                      </p:cBhvr>
                                      <p:to>
                                        <p:strVal val="visible"/>
                                      </p:to>
                                    </p:set>
                                    <p:animEffect transition="in" filter="checkerboard(across)">
                                      <p:cBhvr>
                                        <p:cTn id="88" dur="500"/>
                                        <p:tgtEl>
                                          <p:spTgt spid="96"/>
                                        </p:tgtEl>
                                      </p:cBhvr>
                                    </p:animEffect>
                                  </p:childTnLst>
                                </p:cTn>
                              </p:par>
                              <p:par>
                                <p:cTn id="89" presetID="5" presetClass="entr" presetSubtype="10" fill="hold" grpId="0" nodeType="withEffect">
                                  <p:stCondLst>
                                    <p:cond delay="0"/>
                                  </p:stCondLst>
                                  <p:childTnLst>
                                    <p:set>
                                      <p:cBhvr>
                                        <p:cTn id="90" dur="1" fill="hold">
                                          <p:stCondLst>
                                            <p:cond delay="0"/>
                                          </p:stCondLst>
                                        </p:cTn>
                                        <p:tgtEl>
                                          <p:spTgt spid="97"/>
                                        </p:tgtEl>
                                        <p:attrNameLst>
                                          <p:attrName>style.visibility</p:attrName>
                                        </p:attrNameLst>
                                      </p:cBhvr>
                                      <p:to>
                                        <p:strVal val="visible"/>
                                      </p:to>
                                    </p:set>
                                    <p:animEffect transition="in" filter="checkerboard(across)">
                                      <p:cBhvr>
                                        <p:cTn id="91" dur="500"/>
                                        <p:tgtEl>
                                          <p:spTgt spid="97"/>
                                        </p:tgtEl>
                                      </p:cBhvr>
                                    </p:animEffect>
                                  </p:childTnLst>
                                </p:cTn>
                              </p:par>
                              <p:par>
                                <p:cTn id="92" presetID="5" presetClass="entr" presetSubtype="10" fill="hold" nodeType="with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checkerboard(across)">
                                      <p:cBhvr>
                                        <p:cTn id="9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4" grpId="1" animBg="1"/>
      <p:bldP spid="6" grpId="0" animBg="1"/>
      <p:bldP spid="6" grpId="1" animBg="1"/>
      <p:bldP spid="9" grpId="0"/>
      <p:bldP spid="9" grpId="1"/>
      <p:bldP spid="10" grpId="0"/>
      <p:bldP spid="10" grpId="1"/>
      <p:bldP spid="63" grpId="0" animBg="1"/>
      <p:bldP spid="63" grpId="1" animBg="1"/>
      <p:bldP spid="67" grpId="0" animBg="1"/>
      <p:bldP spid="67" grpId="1" animBg="1"/>
      <p:bldP spid="66" grpId="0" animBg="1"/>
      <p:bldP spid="66" grpId="1" animBg="1"/>
      <p:bldP spid="70" grpId="0" animBg="1"/>
      <p:bldP spid="70" grpId="1" animBg="1"/>
      <p:bldP spid="68" grpId="0" animBg="1"/>
      <p:bldP spid="68" grpId="1" animBg="1"/>
      <p:bldP spid="48" grpId="0"/>
      <p:bldP spid="48" grpId="1"/>
      <p:bldP spid="42" grpId="0"/>
      <p:bldP spid="42" grpId="1"/>
      <p:bldP spid="37" grpId="0"/>
      <p:bldP spid="37" grpId="1"/>
      <p:bldP spid="73" grpId="0" animBg="1"/>
      <p:bldP spid="73" grpId="1" animBg="1"/>
      <p:bldP spid="71" grpId="0" animBg="1"/>
      <p:bldP spid="71" grpId="1" animBg="1"/>
      <p:bldP spid="32" grpId="0"/>
      <p:bldP spid="32" grpId="1"/>
      <p:bldP spid="76" grpId="0" animBg="1"/>
      <p:bldP spid="76" grpId="1" animBg="1"/>
      <p:bldP spid="74" grpId="0" animBg="1"/>
      <p:bldP spid="74" grpId="1" animBg="1"/>
      <p:bldP spid="26" grpId="0"/>
      <p:bldP spid="26" grpId="1"/>
      <p:bldP spid="79" grpId="0" animBg="1"/>
      <p:bldP spid="79" grpId="1" animBg="1"/>
      <p:bldP spid="78" grpId="0" animBg="1"/>
      <p:bldP spid="78" grpId="1" animBg="1"/>
      <p:bldP spid="20" grpId="0"/>
      <p:bldP spid="20" grpId="1"/>
      <p:bldP spid="86" grpId="0" animBg="1"/>
      <p:bldP spid="86" grpId="1" animBg="1"/>
      <p:bldP spid="84" grpId="0" animBg="1"/>
      <p:bldP spid="84" grpId="1" animBg="1"/>
      <p:bldP spid="88" grpId="0" animBg="1"/>
      <p:bldP spid="88" grpId="1" animBg="1"/>
      <p:bldP spid="90" grpId="0" animBg="1"/>
      <p:bldP spid="90" grpId="1" animBg="1"/>
      <p:bldP spid="92" grpId="0" animBg="1"/>
      <p:bldP spid="92" grpId="1" animBg="1"/>
      <p:bldP spid="96" grpId="0"/>
      <p:bldP spid="96" grpId="1"/>
      <p:bldP spid="97" grpId="0"/>
      <p:bldP spid="9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26"/>
          <p:cNvSpPr txBox="1"/>
          <p:nvPr>
            <p:custDataLst>
              <p:tags r:id="rId1"/>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进度管理</a:t>
            </a:r>
          </a:p>
        </p:txBody>
      </p:sp>
      <p:sp>
        <p:nvSpPr>
          <p:cNvPr id="8" name="文本框 7"/>
          <p:cNvSpPr txBox="1"/>
          <p:nvPr/>
        </p:nvSpPr>
        <p:spPr>
          <a:xfrm>
            <a:off x="3812540" y="970280"/>
            <a:ext cx="4525010" cy="306705"/>
          </a:xfrm>
          <a:prstGeom prst="rect">
            <a:avLst/>
          </a:prstGeom>
          <a:noFill/>
        </p:spPr>
        <p:txBody>
          <a:bodyPr wrap="square" rtlCol="0">
            <a:spAutoFit/>
          </a:bodyPr>
          <a:lstStyle/>
          <a:p>
            <a:r>
              <a:rPr lang="zh-CN" altLang="en-US" sz="1400">
                <a:solidFill>
                  <a:srgbClr val="00B0F0"/>
                </a:solidFill>
              </a:rPr>
              <a:t>从材料，从收付款，从合作第三方网络横道图进度管理</a:t>
            </a:r>
          </a:p>
        </p:txBody>
      </p:sp>
      <p:sp>
        <p:nvSpPr>
          <p:cNvPr id="40" name="圆角矩形 39"/>
          <p:cNvSpPr/>
          <p:nvPr>
            <p:custDataLst>
              <p:tags r:id="rId2"/>
            </p:custDataLst>
          </p:nvPr>
        </p:nvSpPr>
        <p:spPr>
          <a:xfrm>
            <a:off x="6001809" y="1955800"/>
            <a:ext cx="86782" cy="4104000"/>
          </a:xfrm>
          <a:prstGeom prst="roundRect">
            <a:avLst/>
          </a:prstGeom>
          <a:solidFill>
            <a:srgbClr val="B2B2B2"/>
          </a:solidFill>
          <a:ln>
            <a:noFill/>
          </a:ln>
        </p:spPr>
        <p:style>
          <a:lnRef idx="2">
            <a:srgbClr val="FC6C5C">
              <a:shade val="50000"/>
            </a:srgbClr>
          </a:lnRef>
          <a:fillRef idx="1">
            <a:srgbClr val="FC6C5C"/>
          </a:fillRef>
          <a:effectRef idx="0">
            <a:srgbClr val="FC6C5C"/>
          </a:effectRef>
          <a:fontRef idx="minor">
            <a:sysClr val="window" lastClr="FFFFFF"/>
          </a:fontRef>
        </p:style>
        <p:txBody>
          <a:bodyPr rtlCol="0" anchor="ctr"/>
          <a:lstStyle/>
          <a:p>
            <a:pPr algn="ctr"/>
            <a:endParaRPr lang="zh-CN" altLang="en-US" b="1"/>
          </a:p>
        </p:txBody>
      </p:sp>
      <p:grpSp>
        <p:nvGrpSpPr>
          <p:cNvPr id="41" name="组合 40"/>
          <p:cNvGrpSpPr/>
          <p:nvPr>
            <p:custDataLst>
              <p:tags r:id="rId3"/>
            </p:custDataLst>
          </p:nvPr>
        </p:nvGrpSpPr>
        <p:grpSpPr>
          <a:xfrm>
            <a:off x="3860800" y="2103056"/>
            <a:ext cx="6544470" cy="722694"/>
            <a:chOff x="2393950" y="2103056"/>
            <a:chExt cx="6544470" cy="722694"/>
          </a:xfrm>
        </p:grpSpPr>
        <p:sp>
          <p:nvSpPr>
            <p:cNvPr id="42" name="椭圆 41"/>
            <p:cNvSpPr/>
            <p:nvPr>
              <p:custDataLst>
                <p:tags r:id="rId18"/>
              </p:custDataLst>
            </p:nvPr>
          </p:nvSpPr>
          <p:spPr>
            <a:xfrm>
              <a:off x="4337050" y="2235200"/>
              <a:ext cx="482600" cy="482600"/>
            </a:xfrm>
            <a:prstGeom prst="ellipse">
              <a:avLst/>
            </a:prstGeom>
            <a:solidFill>
              <a:srgbClr val="FC6C5C"/>
            </a:solidFill>
            <a:ln w="38100">
              <a:noFill/>
            </a:ln>
            <a:effectLst>
              <a:outerShdw blurRad="12700" dist="12700" dir="2700000" algn="tl"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rtlCol="0" anchor="ctr"/>
            <a:lstStyle/>
            <a:p>
              <a:pPr algn="ctr"/>
              <a:endParaRPr lang="zh-CN" altLang="en-US" b="1"/>
            </a:p>
          </p:txBody>
        </p:sp>
        <p:sp>
          <p:nvSpPr>
            <p:cNvPr id="44" name="任意多边形 43"/>
            <p:cNvSpPr/>
            <p:nvPr>
              <p:custDataLst>
                <p:tags r:id="rId19"/>
              </p:custDataLst>
            </p:nvPr>
          </p:nvSpPr>
          <p:spPr>
            <a:xfrm>
              <a:off x="2606040" y="2103056"/>
              <a:ext cx="1438910" cy="722630"/>
            </a:xfrm>
            <a:custGeom>
              <a:avLst/>
              <a:gdLst>
                <a:gd name="connsiteX0" fmla="*/ 60128 w 1651000"/>
                <a:gd name="connsiteY0" fmla="*/ 0 h 722694"/>
                <a:gd name="connsiteX1" fmla="*/ 1463872 w 1651000"/>
                <a:gd name="connsiteY1" fmla="*/ 0 h 722694"/>
                <a:gd name="connsiteX2" fmla="*/ 1524000 w 1651000"/>
                <a:gd name="connsiteY2" fmla="*/ 60128 h 722694"/>
                <a:gd name="connsiteX3" fmla="*/ 1524000 w 1651000"/>
                <a:gd name="connsiteY3" fmla="*/ 247477 h 722694"/>
                <a:gd name="connsiteX4" fmla="*/ 1651000 w 1651000"/>
                <a:gd name="connsiteY4" fmla="*/ 361348 h 722694"/>
                <a:gd name="connsiteX5" fmla="*/ 1524000 w 1651000"/>
                <a:gd name="connsiteY5" fmla="*/ 475220 h 722694"/>
                <a:gd name="connsiteX6" fmla="*/ 1524000 w 1651000"/>
                <a:gd name="connsiteY6" fmla="*/ 662566 h 722694"/>
                <a:gd name="connsiteX7" fmla="*/ 1463872 w 1651000"/>
                <a:gd name="connsiteY7" fmla="*/ 722694 h 722694"/>
                <a:gd name="connsiteX8" fmla="*/ 60128 w 1651000"/>
                <a:gd name="connsiteY8" fmla="*/ 722694 h 722694"/>
                <a:gd name="connsiteX9" fmla="*/ 0 w 1651000"/>
                <a:gd name="connsiteY9" fmla="*/ 662566 h 722694"/>
                <a:gd name="connsiteX10" fmla="*/ 0 w 1651000"/>
                <a:gd name="connsiteY10" fmla="*/ 60128 h 722694"/>
                <a:gd name="connsiteX11" fmla="*/ 60128 w 1651000"/>
                <a:gd name="connsiteY11" fmla="*/ 0 h 72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1000" h="722694">
                  <a:moveTo>
                    <a:pt x="60128" y="0"/>
                  </a:moveTo>
                  <a:lnTo>
                    <a:pt x="1463872" y="0"/>
                  </a:lnTo>
                  <a:cubicBezTo>
                    <a:pt x="1497080" y="0"/>
                    <a:pt x="1524000" y="26920"/>
                    <a:pt x="1524000" y="60128"/>
                  </a:cubicBezTo>
                  <a:lnTo>
                    <a:pt x="1524000" y="247477"/>
                  </a:lnTo>
                  <a:lnTo>
                    <a:pt x="1651000" y="361348"/>
                  </a:lnTo>
                  <a:lnTo>
                    <a:pt x="1524000" y="475220"/>
                  </a:lnTo>
                  <a:lnTo>
                    <a:pt x="1524000" y="662566"/>
                  </a:lnTo>
                  <a:cubicBezTo>
                    <a:pt x="1524000" y="695774"/>
                    <a:pt x="1497080" y="722694"/>
                    <a:pt x="1463872" y="722694"/>
                  </a:cubicBezTo>
                  <a:lnTo>
                    <a:pt x="60128" y="722694"/>
                  </a:lnTo>
                  <a:cubicBezTo>
                    <a:pt x="26920" y="722694"/>
                    <a:pt x="0" y="695774"/>
                    <a:pt x="0" y="662566"/>
                  </a:cubicBezTo>
                  <a:lnTo>
                    <a:pt x="0" y="60128"/>
                  </a:lnTo>
                  <a:cubicBezTo>
                    <a:pt x="0" y="26920"/>
                    <a:pt x="26920" y="0"/>
                    <a:pt x="60128" y="0"/>
                  </a:cubicBezTo>
                  <a:close/>
                </a:path>
              </a:pathLst>
            </a:custGeom>
            <a:gradFill flip="none" rotWithShape="1">
              <a:gsLst>
                <a:gs pos="0">
                  <a:srgbClr val="FC6C5C">
                    <a:lumMod val="40000"/>
                    <a:lumOff val="60000"/>
                  </a:srgbClr>
                </a:gs>
                <a:gs pos="100000">
                  <a:srgbClr val="FC6C5C">
                    <a:lumMod val="20000"/>
                    <a:lumOff val="80000"/>
                  </a:srgbClr>
                </a:gs>
              </a:gsLst>
              <a:lin ang="0" scaled="0"/>
              <a:tileRect/>
            </a:gradFill>
            <a:ln>
              <a:noFill/>
            </a:ln>
            <a:effectLst>
              <a:outerShdw blurRad="50800" dist="38100" dir="5400000" algn="t"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lIns="180000" tIns="0" rIns="0" bIns="0" rtlCol="0" anchor="ctr">
              <a:normAutofit/>
            </a:bodyPr>
            <a:lstStyle/>
            <a:p>
              <a:pPr algn="l">
                <a:lnSpc>
                  <a:spcPct val="96000"/>
                </a:lnSpc>
              </a:pPr>
              <a:r>
                <a:rPr lang="zh-CN" altLang="en-US" dirty="0" smtClean="0">
                  <a:solidFill>
                    <a:srgbClr val="333333"/>
                  </a:solidFill>
                  <a:latin typeface="微软雅黑" panose="020B0503020204020204" charset="-122"/>
                  <a:ea typeface="微软雅黑" panose="020B0503020204020204" charset="-122"/>
                  <a:cs typeface="微软雅黑" panose="020B0503020204020204" charset="-122"/>
                </a:rPr>
                <a:t>分部工程</a:t>
              </a:r>
            </a:p>
            <a:p>
              <a:pPr algn="l">
                <a:lnSpc>
                  <a:spcPct val="96000"/>
                </a:lnSpc>
              </a:pPr>
              <a:r>
                <a:rPr lang="zh-CN" altLang="en-US" dirty="0" smtClean="0">
                  <a:solidFill>
                    <a:srgbClr val="333333"/>
                  </a:solidFill>
                  <a:latin typeface="微软雅黑" panose="020B0503020204020204" charset="-122"/>
                  <a:ea typeface="微软雅黑" panose="020B0503020204020204" charset="-122"/>
                  <a:cs typeface="微软雅黑" panose="020B0503020204020204" charset="-122"/>
                </a:rPr>
                <a:t>或进度</a:t>
              </a:r>
            </a:p>
          </p:txBody>
        </p:sp>
        <p:sp>
          <p:nvSpPr>
            <p:cNvPr id="45" name="任意多边形 44"/>
            <p:cNvSpPr/>
            <p:nvPr>
              <p:custDataLst>
                <p:tags r:id="rId20"/>
              </p:custDataLst>
            </p:nvPr>
          </p:nvSpPr>
          <p:spPr>
            <a:xfrm>
              <a:off x="2393950" y="2103056"/>
              <a:ext cx="285750" cy="722694"/>
            </a:xfrm>
            <a:custGeom>
              <a:avLst/>
              <a:gdLst>
                <a:gd name="connsiteX0" fmla="*/ 60128 w 285750"/>
                <a:gd name="connsiteY0" fmla="*/ 0 h 722694"/>
                <a:gd name="connsiteX1" fmla="*/ 285750 w 285750"/>
                <a:gd name="connsiteY1" fmla="*/ 0 h 722694"/>
                <a:gd name="connsiteX2" fmla="*/ 285750 w 285750"/>
                <a:gd name="connsiteY2" fmla="*/ 722694 h 722694"/>
                <a:gd name="connsiteX3" fmla="*/ 60128 w 285750"/>
                <a:gd name="connsiteY3" fmla="*/ 722694 h 722694"/>
                <a:gd name="connsiteX4" fmla="*/ 0 w 285750"/>
                <a:gd name="connsiteY4" fmla="*/ 662566 h 722694"/>
                <a:gd name="connsiteX5" fmla="*/ 0 w 285750"/>
                <a:gd name="connsiteY5" fmla="*/ 60128 h 722694"/>
                <a:gd name="connsiteX6" fmla="*/ 60128 w 285750"/>
                <a:gd name="connsiteY6" fmla="*/ 0 h 72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0" h="722694">
                  <a:moveTo>
                    <a:pt x="60128" y="0"/>
                  </a:moveTo>
                  <a:lnTo>
                    <a:pt x="285750" y="0"/>
                  </a:lnTo>
                  <a:lnTo>
                    <a:pt x="285750" y="722694"/>
                  </a:lnTo>
                  <a:lnTo>
                    <a:pt x="60128" y="722694"/>
                  </a:lnTo>
                  <a:cubicBezTo>
                    <a:pt x="26920" y="722694"/>
                    <a:pt x="0" y="695774"/>
                    <a:pt x="0" y="662566"/>
                  </a:cubicBezTo>
                  <a:lnTo>
                    <a:pt x="0" y="60128"/>
                  </a:lnTo>
                  <a:cubicBezTo>
                    <a:pt x="0" y="26920"/>
                    <a:pt x="26920" y="0"/>
                    <a:pt x="60128" y="0"/>
                  </a:cubicBezTo>
                  <a:close/>
                </a:path>
              </a:pathLst>
            </a:custGeom>
            <a:solidFill>
              <a:srgbClr val="FC6C5C"/>
            </a:solidFill>
            <a:ln>
              <a:noFill/>
            </a:ln>
          </p:spPr>
          <p:style>
            <a:lnRef idx="2">
              <a:srgbClr val="FC6C5C">
                <a:shade val="50000"/>
              </a:srgbClr>
            </a:lnRef>
            <a:fillRef idx="1">
              <a:srgbClr val="FC6C5C"/>
            </a:fillRef>
            <a:effectRef idx="0">
              <a:srgbClr val="FC6C5C"/>
            </a:effectRef>
            <a:fontRef idx="minor">
              <a:sysClr val="window" lastClr="FFFFFF"/>
            </a:fontRef>
          </p:style>
          <p:txBody>
            <a:bodyPr rtlCol="0" anchor="ctr"/>
            <a:lstStyle/>
            <a:p>
              <a:pPr algn="ctr"/>
              <a:endParaRPr lang="zh-CN" altLang="en-US"/>
            </a:p>
          </p:txBody>
        </p:sp>
        <p:sp>
          <p:nvSpPr>
            <p:cNvPr id="46" name="文本框 45"/>
            <p:cNvSpPr txBox="1"/>
            <p:nvPr>
              <p:custDataLst>
                <p:tags r:id="rId21"/>
              </p:custDataLst>
            </p:nvPr>
          </p:nvSpPr>
          <p:spPr>
            <a:xfrm>
              <a:off x="6769724" y="2125667"/>
              <a:ext cx="2168696" cy="700083"/>
            </a:xfrm>
            <a:prstGeom prst="rect">
              <a:avLst/>
            </a:prstGeom>
            <a:noFill/>
          </p:spPr>
          <p:txBody>
            <a:bodyPr wrap="square" lIns="0" tIns="0" rIns="0" bIns="0" rtlCol="0" anchor="ctr" anchorCtr="0">
              <a:normAutofit fontScale="90000" lnSpcReduction="10000"/>
            </a:bodyPr>
            <a:lstStyle/>
            <a:p>
              <a:r>
                <a:rPr lang="zh-CN" altLang="en-US" dirty="0" smtClean="0">
                  <a:solidFill>
                    <a:sysClr val="windowText" lastClr="000000">
                      <a:lumMod val="65000"/>
                      <a:lumOff val="35000"/>
                    </a:sysClr>
                  </a:solidFill>
                </a:rPr>
                <a:t>不同分布工程或进度之间的材料使用情况查询及分析比对。</a:t>
              </a:r>
            </a:p>
          </p:txBody>
        </p:sp>
        <p:sp>
          <p:nvSpPr>
            <p:cNvPr id="47" name="椭圆 46"/>
            <p:cNvSpPr/>
            <p:nvPr>
              <p:custDataLst>
                <p:tags r:id="rId22"/>
              </p:custDataLst>
            </p:nvPr>
          </p:nvSpPr>
          <p:spPr>
            <a:xfrm>
              <a:off x="4394994" y="2293144"/>
              <a:ext cx="366712" cy="366712"/>
            </a:xfrm>
            <a:prstGeom prst="ellipse">
              <a:avLst/>
            </a:prstGeom>
            <a:solidFill>
              <a:srgbClr val="FFFFFF"/>
            </a:solidFill>
            <a:ln w="38100">
              <a:noFill/>
            </a:ln>
            <a:effectLst>
              <a:outerShdw blurRad="12700" sx="102000" sy="102000" algn="ctr"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lIns="0" tIns="0" rIns="0" bIns="0" rtlCol="0" anchor="ctr">
              <a:noAutofit/>
            </a:bodyPr>
            <a:lstStyle/>
            <a:p>
              <a:pPr algn="ctr"/>
              <a:r>
                <a:rPr lang="en-US" altLang="zh-CN" b="1" smtClean="0">
                  <a:solidFill>
                    <a:srgbClr val="333333"/>
                  </a:solidFill>
                </a:rPr>
                <a:t>A</a:t>
              </a:r>
              <a:endParaRPr lang="zh-CN" altLang="en-US" b="1">
                <a:solidFill>
                  <a:srgbClr val="333333"/>
                </a:solidFill>
              </a:endParaRPr>
            </a:p>
          </p:txBody>
        </p:sp>
        <p:cxnSp>
          <p:nvCxnSpPr>
            <p:cNvPr id="48" name="直接连接符 47"/>
            <p:cNvCxnSpPr/>
            <p:nvPr>
              <p:custDataLst>
                <p:tags r:id="rId23"/>
              </p:custDataLst>
            </p:nvPr>
          </p:nvCxnSpPr>
          <p:spPr>
            <a:xfrm>
              <a:off x="4914164" y="2464405"/>
              <a:ext cx="1712685" cy="0"/>
            </a:xfrm>
            <a:prstGeom prst="line">
              <a:avLst/>
            </a:prstGeom>
            <a:ln>
              <a:solidFill>
                <a:srgbClr val="B2B2B2"/>
              </a:solidFill>
              <a:prstDash val="dash"/>
              <a:headEnd type="none"/>
              <a:tailEnd type="triangle"/>
            </a:ln>
          </p:spPr>
          <p:style>
            <a:lnRef idx="1">
              <a:srgbClr val="FC6C5C"/>
            </a:lnRef>
            <a:fillRef idx="0">
              <a:srgbClr val="FC6C5C"/>
            </a:fillRef>
            <a:effectRef idx="0">
              <a:srgbClr val="FC6C5C"/>
            </a:effectRef>
            <a:fontRef idx="minor">
              <a:sysClr val="windowText" lastClr="000000"/>
            </a:fontRef>
          </p:style>
        </p:cxnSp>
      </p:grpSp>
      <p:grpSp>
        <p:nvGrpSpPr>
          <p:cNvPr id="49" name="组合 48"/>
          <p:cNvGrpSpPr/>
          <p:nvPr>
            <p:custDataLst>
              <p:tags r:id="rId4"/>
            </p:custDataLst>
          </p:nvPr>
        </p:nvGrpSpPr>
        <p:grpSpPr>
          <a:xfrm>
            <a:off x="3860800" y="5004731"/>
            <a:ext cx="7042785" cy="987425"/>
            <a:chOff x="2393950" y="5004731"/>
            <a:chExt cx="7042785" cy="987425"/>
          </a:xfrm>
        </p:grpSpPr>
        <p:sp>
          <p:nvSpPr>
            <p:cNvPr id="50" name="椭圆 49"/>
            <p:cNvSpPr/>
            <p:nvPr>
              <p:custDataLst>
                <p:tags r:id="rId12"/>
              </p:custDataLst>
            </p:nvPr>
          </p:nvSpPr>
          <p:spPr>
            <a:xfrm>
              <a:off x="4337050" y="5136875"/>
              <a:ext cx="482600" cy="482600"/>
            </a:xfrm>
            <a:prstGeom prst="ellipse">
              <a:avLst/>
            </a:prstGeom>
            <a:solidFill>
              <a:srgbClr val="8CBF62"/>
            </a:solidFill>
            <a:ln w="38100">
              <a:noFill/>
            </a:ln>
            <a:effectLst>
              <a:outerShdw blurRad="12700" dist="12700" dir="2700000" algn="tl"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rtlCol="0" anchor="ctr"/>
            <a:lstStyle/>
            <a:p>
              <a:pPr algn="ctr"/>
              <a:endParaRPr lang="zh-CN" altLang="en-US" b="1"/>
            </a:p>
          </p:txBody>
        </p:sp>
        <p:sp>
          <p:nvSpPr>
            <p:cNvPr id="51" name="任意多边形 50"/>
            <p:cNvSpPr/>
            <p:nvPr>
              <p:custDataLst>
                <p:tags r:id="rId13"/>
              </p:custDataLst>
            </p:nvPr>
          </p:nvSpPr>
          <p:spPr>
            <a:xfrm>
              <a:off x="2588260" y="5004731"/>
              <a:ext cx="1450340" cy="722630"/>
            </a:xfrm>
            <a:custGeom>
              <a:avLst/>
              <a:gdLst>
                <a:gd name="connsiteX0" fmla="*/ 60128 w 1651000"/>
                <a:gd name="connsiteY0" fmla="*/ 0 h 722694"/>
                <a:gd name="connsiteX1" fmla="*/ 1463872 w 1651000"/>
                <a:gd name="connsiteY1" fmla="*/ 0 h 722694"/>
                <a:gd name="connsiteX2" fmla="*/ 1524000 w 1651000"/>
                <a:gd name="connsiteY2" fmla="*/ 60128 h 722694"/>
                <a:gd name="connsiteX3" fmla="*/ 1524000 w 1651000"/>
                <a:gd name="connsiteY3" fmla="*/ 247477 h 722694"/>
                <a:gd name="connsiteX4" fmla="*/ 1651000 w 1651000"/>
                <a:gd name="connsiteY4" fmla="*/ 361348 h 722694"/>
                <a:gd name="connsiteX5" fmla="*/ 1524000 w 1651000"/>
                <a:gd name="connsiteY5" fmla="*/ 475220 h 722694"/>
                <a:gd name="connsiteX6" fmla="*/ 1524000 w 1651000"/>
                <a:gd name="connsiteY6" fmla="*/ 662566 h 722694"/>
                <a:gd name="connsiteX7" fmla="*/ 1463872 w 1651000"/>
                <a:gd name="connsiteY7" fmla="*/ 722694 h 722694"/>
                <a:gd name="connsiteX8" fmla="*/ 60128 w 1651000"/>
                <a:gd name="connsiteY8" fmla="*/ 722694 h 722694"/>
                <a:gd name="connsiteX9" fmla="*/ 0 w 1651000"/>
                <a:gd name="connsiteY9" fmla="*/ 662566 h 722694"/>
                <a:gd name="connsiteX10" fmla="*/ 0 w 1651000"/>
                <a:gd name="connsiteY10" fmla="*/ 60128 h 722694"/>
                <a:gd name="connsiteX11" fmla="*/ 60128 w 1651000"/>
                <a:gd name="connsiteY11" fmla="*/ 0 h 72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1000" h="722694">
                  <a:moveTo>
                    <a:pt x="60128" y="0"/>
                  </a:moveTo>
                  <a:lnTo>
                    <a:pt x="1463872" y="0"/>
                  </a:lnTo>
                  <a:cubicBezTo>
                    <a:pt x="1497080" y="0"/>
                    <a:pt x="1524000" y="26920"/>
                    <a:pt x="1524000" y="60128"/>
                  </a:cubicBezTo>
                  <a:lnTo>
                    <a:pt x="1524000" y="247477"/>
                  </a:lnTo>
                  <a:lnTo>
                    <a:pt x="1651000" y="361348"/>
                  </a:lnTo>
                  <a:lnTo>
                    <a:pt x="1524000" y="475220"/>
                  </a:lnTo>
                  <a:lnTo>
                    <a:pt x="1524000" y="662566"/>
                  </a:lnTo>
                  <a:cubicBezTo>
                    <a:pt x="1524000" y="695774"/>
                    <a:pt x="1497080" y="722694"/>
                    <a:pt x="1463872" y="722694"/>
                  </a:cubicBezTo>
                  <a:lnTo>
                    <a:pt x="60128" y="722694"/>
                  </a:lnTo>
                  <a:cubicBezTo>
                    <a:pt x="26920" y="722694"/>
                    <a:pt x="0" y="695774"/>
                    <a:pt x="0" y="662566"/>
                  </a:cubicBezTo>
                  <a:lnTo>
                    <a:pt x="0" y="60128"/>
                  </a:lnTo>
                  <a:cubicBezTo>
                    <a:pt x="0" y="26920"/>
                    <a:pt x="26920" y="0"/>
                    <a:pt x="60128" y="0"/>
                  </a:cubicBezTo>
                  <a:close/>
                </a:path>
              </a:pathLst>
            </a:custGeom>
            <a:gradFill flip="none" rotWithShape="1">
              <a:gsLst>
                <a:gs pos="0">
                  <a:srgbClr val="8CBF62">
                    <a:lumMod val="40000"/>
                    <a:lumOff val="60000"/>
                  </a:srgbClr>
                </a:gs>
                <a:gs pos="100000">
                  <a:srgbClr val="8CBF62">
                    <a:lumMod val="20000"/>
                    <a:lumOff val="80000"/>
                  </a:srgbClr>
                </a:gs>
              </a:gsLst>
              <a:lin ang="0" scaled="0"/>
              <a:tileRect/>
            </a:gradFill>
            <a:ln>
              <a:noFill/>
            </a:ln>
            <a:effectLst>
              <a:outerShdw blurRad="50800" dist="38100" dir="5400000" algn="t"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lIns="180000" tIns="0" rIns="0" bIns="0" rtlCol="0" anchor="ctr">
              <a:normAutofit/>
            </a:bodyPr>
            <a:lstStyle/>
            <a:p>
              <a:pPr algn="l">
                <a:lnSpc>
                  <a:spcPct val="96000"/>
                </a:lnSpc>
              </a:pPr>
              <a:r>
                <a:rPr lang="zh-CN" altLang="en-US" dirty="0" smtClean="0">
                  <a:solidFill>
                    <a:srgbClr val="333333"/>
                  </a:solidFill>
                  <a:latin typeface="微软雅黑" panose="020B0503020204020204" charset="-122"/>
                  <a:ea typeface="微软雅黑" panose="020B0503020204020204" charset="-122"/>
                  <a:cs typeface="+mn-ea"/>
                </a:rPr>
                <a:t>双代号网</a:t>
              </a:r>
            </a:p>
            <a:p>
              <a:pPr algn="l">
                <a:lnSpc>
                  <a:spcPct val="96000"/>
                </a:lnSpc>
              </a:pPr>
              <a:r>
                <a:rPr lang="zh-CN" altLang="en-US" dirty="0" smtClean="0">
                  <a:solidFill>
                    <a:srgbClr val="333333"/>
                  </a:solidFill>
                  <a:latin typeface="微软雅黑" panose="020B0503020204020204" charset="-122"/>
                  <a:ea typeface="微软雅黑" panose="020B0503020204020204" charset="-122"/>
                  <a:cs typeface="+mn-ea"/>
                </a:rPr>
                <a:t>络横道图</a:t>
              </a:r>
            </a:p>
          </p:txBody>
        </p:sp>
        <p:sp>
          <p:nvSpPr>
            <p:cNvPr id="52" name="任意多边形 51"/>
            <p:cNvSpPr/>
            <p:nvPr>
              <p:custDataLst>
                <p:tags r:id="rId14"/>
              </p:custDataLst>
            </p:nvPr>
          </p:nvSpPr>
          <p:spPr>
            <a:xfrm>
              <a:off x="2393950" y="5004731"/>
              <a:ext cx="285750" cy="722694"/>
            </a:xfrm>
            <a:custGeom>
              <a:avLst/>
              <a:gdLst>
                <a:gd name="connsiteX0" fmla="*/ 60128 w 285750"/>
                <a:gd name="connsiteY0" fmla="*/ 0 h 722694"/>
                <a:gd name="connsiteX1" fmla="*/ 285750 w 285750"/>
                <a:gd name="connsiteY1" fmla="*/ 0 h 722694"/>
                <a:gd name="connsiteX2" fmla="*/ 285750 w 285750"/>
                <a:gd name="connsiteY2" fmla="*/ 722694 h 722694"/>
                <a:gd name="connsiteX3" fmla="*/ 60128 w 285750"/>
                <a:gd name="connsiteY3" fmla="*/ 722694 h 722694"/>
                <a:gd name="connsiteX4" fmla="*/ 0 w 285750"/>
                <a:gd name="connsiteY4" fmla="*/ 662566 h 722694"/>
                <a:gd name="connsiteX5" fmla="*/ 0 w 285750"/>
                <a:gd name="connsiteY5" fmla="*/ 60128 h 722694"/>
                <a:gd name="connsiteX6" fmla="*/ 60128 w 285750"/>
                <a:gd name="connsiteY6" fmla="*/ 0 h 72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0" h="722694">
                  <a:moveTo>
                    <a:pt x="60128" y="0"/>
                  </a:moveTo>
                  <a:lnTo>
                    <a:pt x="285750" y="0"/>
                  </a:lnTo>
                  <a:lnTo>
                    <a:pt x="285750" y="722694"/>
                  </a:lnTo>
                  <a:lnTo>
                    <a:pt x="60128" y="722694"/>
                  </a:lnTo>
                  <a:cubicBezTo>
                    <a:pt x="26920" y="722694"/>
                    <a:pt x="0" y="695774"/>
                    <a:pt x="0" y="662566"/>
                  </a:cubicBezTo>
                  <a:lnTo>
                    <a:pt x="0" y="60128"/>
                  </a:lnTo>
                  <a:cubicBezTo>
                    <a:pt x="0" y="26920"/>
                    <a:pt x="26920" y="0"/>
                    <a:pt x="60128" y="0"/>
                  </a:cubicBezTo>
                  <a:close/>
                </a:path>
              </a:pathLst>
            </a:custGeom>
            <a:solidFill>
              <a:srgbClr val="8CBF62"/>
            </a:solidFill>
            <a:ln>
              <a:noFill/>
            </a:ln>
          </p:spPr>
          <p:style>
            <a:lnRef idx="2">
              <a:srgbClr val="FC6C5C">
                <a:shade val="50000"/>
              </a:srgbClr>
            </a:lnRef>
            <a:fillRef idx="1">
              <a:srgbClr val="FC6C5C"/>
            </a:fillRef>
            <a:effectRef idx="0">
              <a:srgbClr val="FC6C5C"/>
            </a:effectRef>
            <a:fontRef idx="minor">
              <a:sysClr val="window" lastClr="FFFFFF"/>
            </a:fontRef>
          </p:style>
          <p:txBody>
            <a:bodyPr rtlCol="0" anchor="ctr"/>
            <a:lstStyle/>
            <a:p>
              <a:pPr algn="ctr"/>
              <a:endParaRPr lang="zh-CN" altLang="en-US"/>
            </a:p>
          </p:txBody>
        </p:sp>
        <p:sp>
          <p:nvSpPr>
            <p:cNvPr id="53" name="文本框 52"/>
            <p:cNvSpPr txBox="1"/>
            <p:nvPr>
              <p:custDataLst>
                <p:tags r:id="rId15"/>
              </p:custDataLst>
            </p:nvPr>
          </p:nvSpPr>
          <p:spPr>
            <a:xfrm>
              <a:off x="6769735" y="5027591"/>
              <a:ext cx="2667000" cy="964565"/>
            </a:xfrm>
            <a:prstGeom prst="rect">
              <a:avLst/>
            </a:prstGeom>
            <a:noFill/>
          </p:spPr>
          <p:txBody>
            <a:bodyPr wrap="square" lIns="0" tIns="0" rIns="0" bIns="0" rtlCol="0" anchor="ctr" anchorCtr="0">
              <a:normAutofit fontScale="87500" lnSpcReduction="20000"/>
            </a:bodyPr>
            <a:lstStyle/>
            <a:p>
              <a:r>
                <a:rPr lang="zh-CN" altLang="en-US" dirty="0" smtClean="0">
                  <a:solidFill>
                    <a:sysClr val="windowText" lastClr="000000">
                      <a:lumMod val="65000"/>
                      <a:lumOff val="35000"/>
                    </a:sysClr>
                  </a:solidFill>
                </a:rPr>
                <a:t>添加任务，工期，开始，结束时间；前置任务，后续任务，每日工程量的填报，成本等等，自动形成双代号时标网络图等一些列</a:t>
              </a:r>
              <a:r>
                <a:rPr lang="en-US" altLang="zh-CN" dirty="0" smtClean="0">
                  <a:solidFill>
                    <a:sysClr val="windowText" lastClr="000000">
                      <a:lumMod val="65000"/>
                      <a:lumOff val="35000"/>
                    </a:sysClr>
                  </a:solidFill>
                </a:rPr>
                <a:t> </a:t>
              </a:r>
              <a:r>
                <a:rPr lang="zh-CN" altLang="en-US" dirty="0" smtClean="0">
                  <a:solidFill>
                    <a:sysClr val="windowText" lastClr="000000">
                      <a:lumMod val="65000"/>
                      <a:lumOff val="35000"/>
                    </a:sysClr>
                  </a:solidFill>
                </a:rPr>
                <a:t>逻辑图。</a:t>
              </a:r>
            </a:p>
          </p:txBody>
        </p:sp>
        <p:sp>
          <p:nvSpPr>
            <p:cNvPr id="54" name="椭圆 53"/>
            <p:cNvSpPr/>
            <p:nvPr>
              <p:custDataLst>
                <p:tags r:id="rId16"/>
              </p:custDataLst>
            </p:nvPr>
          </p:nvSpPr>
          <p:spPr>
            <a:xfrm>
              <a:off x="4394994" y="5194819"/>
              <a:ext cx="366712" cy="366712"/>
            </a:xfrm>
            <a:prstGeom prst="ellipse">
              <a:avLst/>
            </a:prstGeom>
            <a:solidFill>
              <a:srgbClr val="FFFFFF"/>
            </a:solidFill>
            <a:ln w="38100">
              <a:noFill/>
            </a:ln>
            <a:effectLst>
              <a:outerShdw blurRad="12700" sx="102000" sy="102000" algn="ctr"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lIns="0" tIns="0" rIns="0" bIns="0" rtlCol="0" anchor="ctr">
              <a:noAutofit/>
            </a:bodyPr>
            <a:lstStyle/>
            <a:p>
              <a:pPr algn="ctr"/>
              <a:r>
                <a:rPr lang="en-US" altLang="zh-CN" b="1" smtClean="0">
                  <a:solidFill>
                    <a:srgbClr val="333333"/>
                  </a:solidFill>
                </a:rPr>
                <a:t>C</a:t>
              </a:r>
              <a:endParaRPr lang="zh-CN" altLang="en-US" b="1">
                <a:solidFill>
                  <a:srgbClr val="333333"/>
                </a:solidFill>
              </a:endParaRPr>
            </a:p>
          </p:txBody>
        </p:sp>
        <p:cxnSp>
          <p:nvCxnSpPr>
            <p:cNvPr id="55" name="直接连接符 54"/>
            <p:cNvCxnSpPr/>
            <p:nvPr>
              <p:custDataLst>
                <p:tags r:id="rId17"/>
              </p:custDataLst>
            </p:nvPr>
          </p:nvCxnSpPr>
          <p:spPr>
            <a:xfrm>
              <a:off x="4914164" y="5377383"/>
              <a:ext cx="1712685" cy="0"/>
            </a:xfrm>
            <a:prstGeom prst="line">
              <a:avLst/>
            </a:prstGeom>
            <a:ln>
              <a:solidFill>
                <a:srgbClr val="B2B2B2"/>
              </a:solidFill>
              <a:prstDash val="dash"/>
              <a:headEnd type="none"/>
              <a:tailEnd type="triangle"/>
            </a:ln>
          </p:spPr>
          <p:style>
            <a:lnRef idx="1">
              <a:srgbClr val="FC6C5C"/>
            </a:lnRef>
            <a:fillRef idx="0">
              <a:srgbClr val="FC6C5C"/>
            </a:fillRef>
            <a:effectRef idx="0">
              <a:srgbClr val="FC6C5C"/>
            </a:effectRef>
            <a:fontRef idx="minor">
              <a:sysClr val="windowText" lastClr="000000"/>
            </a:fontRef>
          </p:style>
        </p:cxnSp>
      </p:grpSp>
      <p:grpSp>
        <p:nvGrpSpPr>
          <p:cNvPr id="56" name="组合 55"/>
          <p:cNvGrpSpPr/>
          <p:nvPr>
            <p:custDataLst>
              <p:tags r:id="rId5"/>
            </p:custDataLst>
          </p:nvPr>
        </p:nvGrpSpPr>
        <p:grpSpPr>
          <a:xfrm>
            <a:off x="1642864" y="3553894"/>
            <a:ext cx="6593710" cy="1066800"/>
            <a:chOff x="176014" y="3553894"/>
            <a:chExt cx="6593710" cy="1066800"/>
          </a:xfrm>
        </p:grpSpPr>
        <p:sp>
          <p:nvSpPr>
            <p:cNvPr id="57" name="椭圆 56"/>
            <p:cNvSpPr/>
            <p:nvPr>
              <p:custDataLst>
                <p:tags r:id="rId6"/>
              </p:custDataLst>
            </p:nvPr>
          </p:nvSpPr>
          <p:spPr>
            <a:xfrm flipH="1">
              <a:off x="4344024" y="3686038"/>
              <a:ext cx="482600" cy="482600"/>
            </a:xfrm>
            <a:prstGeom prst="ellipse">
              <a:avLst/>
            </a:prstGeom>
            <a:solidFill>
              <a:srgbClr val="65BEBD"/>
            </a:solidFill>
            <a:ln w="38100">
              <a:noFill/>
            </a:ln>
            <a:effectLst>
              <a:outerShdw blurRad="12700" dist="12700" dir="2700000" algn="tl"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rtlCol="0" anchor="ctr"/>
            <a:lstStyle/>
            <a:p>
              <a:pPr algn="ctr"/>
              <a:endParaRPr lang="zh-CN" altLang="en-US" b="1"/>
            </a:p>
          </p:txBody>
        </p:sp>
        <p:sp>
          <p:nvSpPr>
            <p:cNvPr id="58" name="任意多边形 57"/>
            <p:cNvSpPr/>
            <p:nvPr>
              <p:custDataLst>
                <p:tags r:id="rId7"/>
              </p:custDataLst>
            </p:nvPr>
          </p:nvSpPr>
          <p:spPr>
            <a:xfrm flipH="1">
              <a:off x="5118854" y="3553894"/>
              <a:ext cx="1442085" cy="722630"/>
            </a:xfrm>
            <a:custGeom>
              <a:avLst/>
              <a:gdLst>
                <a:gd name="connsiteX0" fmla="*/ 60128 w 1651000"/>
                <a:gd name="connsiteY0" fmla="*/ 0 h 722694"/>
                <a:gd name="connsiteX1" fmla="*/ 1463872 w 1651000"/>
                <a:gd name="connsiteY1" fmla="*/ 0 h 722694"/>
                <a:gd name="connsiteX2" fmla="*/ 1524000 w 1651000"/>
                <a:gd name="connsiteY2" fmla="*/ 60128 h 722694"/>
                <a:gd name="connsiteX3" fmla="*/ 1524000 w 1651000"/>
                <a:gd name="connsiteY3" fmla="*/ 247477 h 722694"/>
                <a:gd name="connsiteX4" fmla="*/ 1651000 w 1651000"/>
                <a:gd name="connsiteY4" fmla="*/ 361348 h 722694"/>
                <a:gd name="connsiteX5" fmla="*/ 1524000 w 1651000"/>
                <a:gd name="connsiteY5" fmla="*/ 475220 h 722694"/>
                <a:gd name="connsiteX6" fmla="*/ 1524000 w 1651000"/>
                <a:gd name="connsiteY6" fmla="*/ 662566 h 722694"/>
                <a:gd name="connsiteX7" fmla="*/ 1463872 w 1651000"/>
                <a:gd name="connsiteY7" fmla="*/ 722694 h 722694"/>
                <a:gd name="connsiteX8" fmla="*/ 60128 w 1651000"/>
                <a:gd name="connsiteY8" fmla="*/ 722694 h 722694"/>
                <a:gd name="connsiteX9" fmla="*/ 0 w 1651000"/>
                <a:gd name="connsiteY9" fmla="*/ 662566 h 722694"/>
                <a:gd name="connsiteX10" fmla="*/ 0 w 1651000"/>
                <a:gd name="connsiteY10" fmla="*/ 60128 h 722694"/>
                <a:gd name="connsiteX11" fmla="*/ 60128 w 1651000"/>
                <a:gd name="connsiteY11" fmla="*/ 0 h 72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1000" h="722694">
                  <a:moveTo>
                    <a:pt x="60128" y="0"/>
                  </a:moveTo>
                  <a:lnTo>
                    <a:pt x="1463872" y="0"/>
                  </a:lnTo>
                  <a:cubicBezTo>
                    <a:pt x="1497080" y="0"/>
                    <a:pt x="1524000" y="26920"/>
                    <a:pt x="1524000" y="60128"/>
                  </a:cubicBezTo>
                  <a:lnTo>
                    <a:pt x="1524000" y="247477"/>
                  </a:lnTo>
                  <a:lnTo>
                    <a:pt x="1651000" y="361348"/>
                  </a:lnTo>
                  <a:lnTo>
                    <a:pt x="1524000" y="475220"/>
                  </a:lnTo>
                  <a:lnTo>
                    <a:pt x="1524000" y="662566"/>
                  </a:lnTo>
                  <a:cubicBezTo>
                    <a:pt x="1524000" y="695774"/>
                    <a:pt x="1497080" y="722694"/>
                    <a:pt x="1463872" y="722694"/>
                  </a:cubicBezTo>
                  <a:lnTo>
                    <a:pt x="60128" y="722694"/>
                  </a:lnTo>
                  <a:cubicBezTo>
                    <a:pt x="26920" y="722694"/>
                    <a:pt x="0" y="695774"/>
                    <a:pt x="0" y="662566"/>
                  </a:cubicBezTo>
                  <a:lnTo>
                    <a:pt x="0" y="60128"/>
                  </a:lnTo>
                  <a:cubicBezTo>
                    <a:pt x="0" y="26920"/>
                    <a:pt x="26920" y="0"/>
                    <a:pt x="60128" y="0"/>
                  </a:cubicBezTo>
                  <a:close/>
                </a:path>
              </a:pathLst>
            </a:custGeom>
            <a:gradFill flip="none" rotWithShape="1">
              <a:gsLst>
                <a:gs pos="0">
                  <a:srgbClr val="65BEBD">
                    <a:lumMod val="40000"/>
                    <a:lumOff val="60000"/>
                  </a:srgbClr>
                </a:gs>
                <a:gs pos="100000">
                  <a:srgbClr val="65BEBD">
                    <a:lumMod val="20000"/>
                    <a:lumOff val="80000"/>
                  </a:srgbClr>
                </a:gs>
              </a:gsLst>
              <a:lin ang="0" scaled="0"/>
              <a:tileRect/>
            </a:gradFill>
            <a:ln>
              <a:noFill/>
            </a:ln>
            <a:effectLst>
              <a:outerShdw blurRad="50800" dist="38100" dir="5400000" algn="t"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lIns="0" tIns="0" rIns="36000" bIns="0" rtlCol="0" anchor="ctr">
              <a:normAutofit/>
            </a:bodyPr>
            <a:lstStyle/>
            <a:p>
              <a:pPr algn="ctr">
                <a:lnSpc>
                  <a:spcPct val="96000"/>
                </a:lnSpc>
              </a:pPr>
              <a:r>
                <a:rPr lang="en-US" altLang="zh-CN" dirty="0" smtClean="0">
                  <a:solidFill>
                    <a:srgbClr val="333333"/>
                  </a:solidFill>
                  <a:latin typeface="微软雅黑" panose="020B0503020204020204" charset="-122"/>
                  <a:ea typeface="微软雅黑" panose="020B0503020204020204" charset="-122"/>
                  <a:cs typeface="+mn-ea"/>
                </a:rPr>
                <a:t>  </a:t>
              </a:r>
              <a:r>
                <a:rPr lang="zh-CN" altLang="en-US" dirty="0" smtClean="0">
                  <a:solidFill>
                    <a:srgbClr val="333333"/>
                  </a:solidFill>
                  <a:latin typeface="微软雅黑" panose="020B0503020204020204" charset="-122"/>
                  <a:ea typeface="微软雅黑" panose="020B0503020204020204" charset="-122"/>
                  <a:cs typeface="+mn-ea"/>
                </a:rPr>
                <a:t>收付款进度计划设置</a:t>
              </a:r>
            </a:p>
          </p:txBody>
        </p:sp>
        <p:sp>
          <p:nvSpPr>
            <p:cNvPr id="59" name="任意多边形 58"/>
            <p:cNvSpPr/>
            <p:nvPr>
              <p:custDataLst>
                <p:tags r:id="rId8"/>
              </p:custDataLst>
            </p:nvPr>
          </p:nvSpPr>
          <p:spPr>
            <a:xfrm flipH="1">
              <a:off x="6483974" y="3553894"/>
              <a:ext cx="285750" cy="722694"/>
            </a:xfrm>
            <a:custGeom>
              <a:avLst/>
              <a:gdLst>
                <a:gd name="connsiteX0" fmla="*/ 60128 w 285750"/>
                <a:gd name="connsiteY0" fmla="*/ 0 h 722694"/>
                <a:gd name="connsiteX1" fmla="*/ 285750 w 285750"/>
                <a:gd name="connsiteY1" fmla="*/ 0 h 722694"/>
                <a:gd name="connsiteX2" fmla="*/ 285750 w 285750"/>
                <a:gd name="connsiteY2" fmla="*/ 722694 h 722694"/>
                <a:gd name="connsiteX3" fmla="*/ 60128 w 285750"/>
                <a:gd name="connsiteY3" fmla="*/ 722694 h 722694"/>
                <a:gd name="connsiteX4" fmla="*/ 0 w 285750"/>
                <a:gd name="connsiteY4" fmla="*/ 662566 h 722694"/>
                <a:gd name="connsiteX5" fmla="*/ 0 w 285750"/>
                <a:gd name="connsiteY5" fmla="*/ 60128 h 722694"/>
                <a:gd name="connsiteX6" fmla="*/ 60128 w 285750"/>
                <a:gd name="connsiteY6" fmla="*/ 0 h 72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0" h="722694">
                  <a:moveTo>
                    <a:pt x="60128" y="0"/>
                  </a:moveTo>
                  <a:lnTo>
                    <a:pt x="285750" y="0"/>
                  </a:lnTo>
                  <a:lnTo>
                    <a:pt x="285750" y="722694"/>
                  </a:lnTo>
                  <a:lnTo>
                    <a:pt x="60128" y="722694"/>
                  </a:lnTo>
                  <a:cubicBezTo>
                    <a:pt x="26920" y="722694"/>
                    <a:pt x="0" y="695774"/>
                    <a:pt x="0" y="662566"/>
                  </a:cubicBezTo>
                  <a:lnTo>
                    <a:pt x="0" y="60128"/>
                  </a:lnTo>
                  <a:cubicBezTo>
                    <a:pt x="0" y="26920"/>
                    <a:pt x="26920" y="0"/>
                    <a:pt x="60128" y="0"/>
                  </a:cubicBezTo>
                  <a:close/>
                </a:path>
              </a:pathLst>
            </a:custGeom>
            <a:solidFill>
              <a:srgbClr val="65BEBD"/>
            </a:solidFill>
            <a:ln>
              <a:noFill/>
            </a:ln>
          </p:spPr>
          <p:style>
            <a:lnRef idx="2">
              <a:srgbClr val="FC6C5C">
                <a:shade val="50000"/>
              </a:srgbClr>
            </a:lnRef>
            <a:fillRef idx="1">
              <a:srgbClr val="FC6C5C"/>
            </a:fillRef>
            <a:effectRef idx="0">
              <a:srgbClr val="FC6C5C"/>
            </a:effectRef>
            <a:fontRef idx="minor">
              <a:sysClr val="window" lastClr="FFFFFF"/>
            </a:fontRef>
          </p:style>
          <p:txBody>
            <a:bodyPr rtlCol="0" anchor="ctr"/>
            <a:lstStyle/>
            <a:p>
              <a:pPr algn="ctr"/>
              <a:endParaRPr lang="zh-CN" altLang="en-US"/>
            </a:p>
          </p:txBody>
        </p:sp>
        <p:sp>
          <p:nvSpPr>
            <p:cNvPr id="60" name="文本框 59"/>
            <p:cNvSpPr txBox="1"/>
            <p:nvPr>
              <p:custDataLst>
                <p:tags r:id="rId9"/>
              </p:custDataLst>
            </p:nvPr>
          </p:nvSpPr>
          <p:spPr>
            <a:xfrm flipH="1">
              <a:off x="176014" y="3576754"/>
              <a:ext cx="2168525" cy="1043940"/>
            </a:xfrm>
            <a:prstGeom prst="rect">
              <a:avLst/>
            </a:prstGeom>
            <a:noFill/>
          </p:spPr>
          <p:txBody>
            <a:bodyPr wrap="square" lIns="0" tIns="0" rIns="0" bIns="0" rtlCol="0" anchor="ctr" anchorCtr="0">
              <a:normAutofit fontScale="90000"/>
            </a:bodyPr>
            <a:lstStyle/>
            <a:p>
              <a:pPr algn="l"/>
              <a:r>
                <a:rPr lang="zh-CN" altLang="en-US" dirty="0" smtClean="0">
                  <a:solidFill>
                    <a:sysClr val="windowText" lastClr="000000">
                      <a:lumMod val="65000"/>
                      <a:lumOff val="35000"/>
                    </a:sysClr>
                  </a:solidFill>
                </a:rPr>
                <a:t>依附合同而进行的付款进度计划设置，实时消息提醒财务，真实填报，方可登记收付款。</a:t>
              </a:r>
            </a:p>
          </p:txBody>
        </p:sp>
        <p:sp>
          <p:nvSpPr>
            <p:cNvPr id="61" name="椭圆 60"/>
            <p:cNvSpPr/>
            <p:nvPr>
              <p:custDataLst>
                <p:tags r:id="rId10"/>
              </p:custDataLst>
            </p:nvPr>
          </p:nvSpPr>
          <p:spPr>
            <a:xfrm flipH="1">
              <a:off x="4401968" y="3743982"/>
              <a:ext cx="366712" cy="366712"/>
            </a:xfrm>
            <a:prstGeom prst="ellipse">
              <a:avLst/>
            </a:prstGeom>
            <a:solidFill>
              <a:srgbClr val="FFFFFF"/>
            </a:solidFill>
            <a:ln w="38100">
              <a:noFill/>
            </a:ln>
            <a:effectLst>
              <a:outerShdw blurRad="12700" sx="102000" sy="102000" algn="ctr" rotWithShape="0">
                <a:prstClr val="black">
                  <a:alpha val="40000"/>
                </a:prstClr>
              </a:outerShdw>
            </a:effectLst>
          </p:spPr>
          <p:style>
            <a:lnRef idx="2">
              <a:srgbClr val="FC6C5C">
                <a:shade val="50000"/>
              </a:srgbClr>
            </a:lnRef>
            <a:fillRef idx="1">
              <a:srgbClr val="FC6C5C"/>
            </a:fillRef>
            <a:effectRef idx="0">
              <a:srgbClr val="FC6C5C"/>
            </a:effectRef>
            <a:fontRef idx="minor">
              <a:sysClr val="window" lastClr="FFFFFF"/>
            </a:fontRef>
          </p:style>
          <p:txBody>
            <a:bodyPr lIns="0" tIns="0" rIns="0" bIns="0" rtlCol="0" anchor="ctr">
              <a:noAutofit/>
            </a:bodyPr>
            <a:lstStyle/>
            <a:p>
              <a:pPr algn="ctr"/>
              <a:r>
                <a:rPr lang="en-US" altLang="zh-CN" b="1">
                  <a:solidFill>
                    <a:srgbClr val="333333"/>
                  </a:solidFill>
                </a:rPr>
                <a:t>B</a:t>
              </a:r>
              <a:endParaRPr lang="zh-CN" altLang="en-US" b="1">
                <a:solidFill>
                  <a:srgbClr val="333333"/>
                </a:solidFill>
              </a:endParaRPr>
            </a:p>
          </p:txBody>
        </p:sp>
        <p:cxnSp>
          <p:nvCxnSpPr>
            <p:cNvPr id="62" name="直接连接符 61"/>
            <p:cNvCxnSpPr/>
            <p:nvPr>
              <p:custDataLst>
                <p:tags r:id="rId11"/>
              </p:custDataLst>
            </p:nvPr>
          </p:nvCxnSpPr>
          <p:spPr>
            <a:xfrm flipH="1">
              <a:off x="2507797" y="3920716"/>
              <a:ext cx="1712685" cy="0"/>
            </a:xfrm>
            <a:prstGeom prst="line">
              <a:avLst/>
            </a:prstGeom>
            <a:ln>
              <a:solidFill>
                <a:srgbClr val="B2B2B2"/>
              </a:solidFill>
              <a:prstDash val="dash"/>
              <a:headEnd type="none"/>
              <a:tailEnd type="triangle"/>
            </a:ln>
          </p:spPr>
          <p:style>
            <a:lnRef idx="1">
              <a:srgbClr val="FC6C5C"/>
            </a:lnRef>
            <a:fillRef idx="0">
              <a:srgbClr val="FC6C5C"/>
            </a:fillRef>
            <a:effectRef idx="0">
              <a:srgbClr val="FC6C5C"/>
            </a:effectRef>
            <a:fontRef idx="minor">
              <a:sysClr val="windowText" lastClr="000000"/>
            </a:fontRef>
          </p:style>
        </p:cxnSp>
      </p:grpSp>
      <p:sp>
        <p:nvSpPr>
          <p:cNvPr id="63" name="文本框 62"/>
          <p:cNvSpPr txBox="1"/>
          <p:nvPr/>
        </p:nvSpPr>
        <p:spPr>
          <a:xfrm>
            <a:off x="1254760" y="1955800"/>
            <a:ext cx="2063750" cy="36830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zh-CN" altLang="en-US"/>
              <a:t>原材料使用直观图</a:t>
            </a:r>
          </a:p>
        </p:txBody>
      </p:sp>
      <p:sp>
        <p:nvSpPr>
          <p:cNvPr id="64" name="文本框 63"/>
          <p:cNvSpPr txBox="1"/>
          <p:nvPr/>
        </p:nvSpPr>
        <p:spPr>
          <a:xfrm>
            <a:off x="1254760" y="2457450"/>
            <a:ext cx="1868170" cy="36830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zh-CN" altLang="en-US"/>
              <a:t>贯穿各类报表</a:t>
            </a:r>
          </a:p>
        </p:txBody>
      </p:sp>
      <p:sp>
        <p:nvSpPr>
          <p:cNvPr id="65" name="文本框 64"/>
          <p:cNvSpPr txBox="1"/>
          <p:nvPr/>
        </p:nvSpPr>
        <p:spPr>
          <a:xfrm>
            <a:off x="8771890" y="3453130"/>
            <a:ext cx="2235835" cy="337185"/>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zh-CN" altLang="en-US" sz="1600"/>
              <a:t>实时消息提醒相关人员</a:t>
            </a:r>
          </a:p>
        </p:txBody>
      </p:sp>
      <p:sp>
        <p:nvSpPr>
          <p:cNvPr id="66" name="文本框 65"/>
          <p:cNvSpPr txBox="1"/>
          <p:nvPr/>
        </p:nvSpPr>
        <p:spPr>
          <a:xfrm>
            <a:off x="8771890" y="3932555"/>
            <a:ext cx="2235835" cy="58356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zh-CN" altLang="en-US" sz="1600"/>
              <a:t>实时显示已支付，未支付，正在支付中</a:t>
            </a:r>
          </a:p>
        </p:txBody>
      </p:sp>
      <p:sp>
        <p:nvSpPr>
          <p:cNvPr id="68" name="文本框 67"/>
          <p:cNvSpPr txBox="1"/>
          <p:nvPr/>
        </p:nvSpPr>
        <p:spPr>
          <a:xfrm>
            <a:off x="1352550" y="5004435"/>
            <a:ext cx="2273300" cy="337185"/>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zh-CN" altLang="en-US" sz="1600"/>
              <a:t>附件形式保存于软件内</a:t>
            </a:r>
          </a:p>
        </p:txBody>
      </p:sp>
      <p:sp>
        <p:nvSpPr>
          <p:cNvPr id="69" name="文本框 68"/>
          <p:cNvSpPr txBox="1"/>
          <p:nvPr/>
        </p:nvSpPr>
        <p:spPr>
          <a:xfrm>
            <a:off x="1352550" y="5474970"/>
            <a:ext cx="2273300" cy="33718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sz="1600"/>
              <a:t>随时打开，随时可查看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ox(in)">
                                      <p:cBhvr>
                                        <p:cTn id="7" dur="2000"/>
                                        <p:tgtEl>
                                          <p:spTgt spid="40"/>
                                        </p:tgtEl>
                                      </p:cBhvr>
                                    </p:animEffect>
                                  </p:childTnLst>
                                </p:cTn>
                              </p:par>
                              <p:par>
                                <p:cTn id="8" presetID="4"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box(in)">
                                      <p:cBhvr>
                                        <p:cTn id="10" dur="2000"/>
                                        <p:tgtEl>
                                          <p:spTgt spid="41"/>
                                        </p:tgtEl>
                                      </p:cBhvr>
                                    </p:animEffect>
                                  </p:childTnLst>
                                </p:cTn>
                              </p:par>
                              <p:par>
                                <p:cTn id="11" presetID="4" presetClass="entr" presetSubtype="16"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box(in)">
                                      <p:cBhvr>
                                        <p:cTn id="13" dur="2000"/>
                                        <p:tgtEl>
                                          <p:spTgt spid="49"/>
                                        </p:tgtEl>
                                      </p:cBhvr>
                                    </p:animEffect>
                                  </p:childTnLst>
                                </p:cTn>
                              </p:par>
                              <p:par>
                                <p:cTn id="14" presetID="4" presetClass="entr" presetSubtype="16" fill="hold"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box(in)">
                                      <p:cBhvr>
                                        <p:cTn id="16" dur="2000"/>
                                        <p:tgtEl>
                                          <p:spTgt spid="5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blinds(horizontal)">
                                      <p:cBhvr>
                                        <p:cTn id="21" dur="500"/>
                                        <p:tgtEl>
                                          <p:spTgt spid="63"/>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blinds(horizontal)">
                                      <p:cBhvr>
                                        <p:cTn id="24" dur="500"/>
                                        <p:tgtEl>
                                          <p:spTgt spid="64"/>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blinds(horizontal)">
                                      <p:cBhvr>
                                        <p:cTn id="27" dur="500"/>
                                        <p:tgtEl>
                                          <p:spTgt spid="68"/>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69"/>
                                        </p:tgtEl>
                                        <p:attrNameLst>
                                          <p:attrName>style.visibility</p:attrName>
                                        </p:attrNameLst>
                                      </p:cBhvr>
                                      <p:to>
                                        <p:strVal val="visible"/>
                                      </p:to>
                                    </p:set>
                                    <p:animEffect transition="in" filter="blinds(horizontal)">
                                      <p:cBhvr>
                                        <p:cTn id="30" dur="500"/>
                                        <p:tgtEl>
                                          <p:spTgt spid="69"/>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blinds(horizontal)">
                                      <p:cBhvr>
                                        <p:cTn id="33" dur="500"/>
                                        <p:tgtEl>
                                          <p:spTgt spid="65"/>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blinds(horizontal)">
                                      <p:cBhvr>
                                        <p:cTn id="3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63" grpId="0" animBg="1"/>
      <p:bldP spid="63" grpId="1" animBg="1"/>
      <p:bldP spid="64" grpId="0" animBg="1"/>
      <p:bldP spid="64" grpId="1" animBg="1"/>
      <p:bldP spid="65" grpId="0" animBg="1"/>
      <p:bldP spid="65" grpId="1" animBg="1"/>
      <p:bldP spid="66" grpId="0" animBg="1"/>
      <p:bldP spid="66" grpId="1" animBg="1"/>
      <p:bldP spid="68" grpId="0" animBg="1"/>
      <p:bldP spid="68" grpId="1" animBg="1"/>
      <p:bldP spid="69" grpId="0" animBg="1"/>
      <p:bldP spid="69"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26"/>
          <p:cNvSpPr txBox="1"/>
          <p:nvPr>
            <p:custDataLst>
              <p:tags r:id="rId1"/>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单项成本总预算预警</a:t>
            </a:r>
          </a:p>
        </p:txBody>
      </p:sp>
      <p:sp>
        <p:nvSpPr>
          <p:cNvPr id="8" name="文本框 7"/>
          <p:cNvSpPr txBox="1"/>
          <p:nvPr/>
        </p:nvSpPr>
        <p:spPr>
          <a:xfrm>
            <a:off x="3469640" y="970280"/>
            <a:ext cx="5253355" cy="306705"/>
          </a:xfrm>
          <a:prstGeom prst="rect">
            <a:avLst/>
          </a:prstGeom>
          <a:noFill/>
        </p:spPr>
        <p:txBody>
          <a:bodyPr wrap="square" rtlCol="0">
            <a:spAutoFit/>
          </a:bodyPr>
          <a:lstStyle/>
          <a:p>
            <a:r>
              <a:rPr lang="zh-CN" altLang="en-US" sz="1400">
                <a:solidFill>
                  <a:srgbClr val="00B0F0"/>
                </a:solidFill>
              </a:rPr>
              <a:t>人工，材料，机械，其他直接和间接预警，宏观掌控成本金额</a:t>
            </a:r>
          </a:p>
        </p:txBody>
      </p:sp>
      <p:sp>
        <p:nvSpPr>
          <p:cNvPr id="183" name="任意多边形 182"/>
          <p:cNvSpPr/>
          <p:nvPr>
            <p:custDataLst>
              <p:tags r:id="rId2"/>
            </p:custDataLst>
          </p:nvPr>
        </p:nvSpPr>
        <p:spPr>
          <a:xfrm>
            <a:off x="3294956" y="2715753"/>
            <a:ext cx="1300738" cy="1218703"/>
          </a:xfrm>
          <a:custGeom>
            <a:avLst/>
            <a:gdLst>
              <a:gd name="connsiteX0" fmla="*/ 184739 w 1300738"/>
              <a:gd name="connsiteY0" fmla="*/ 0 h 1218703"/>
              <a:gd name="connsiteX1" fmla="*/ 203732 w 1300738"/>
              <a:gd name="connsiteY1" fmla="*/ 2888 h 1218703"/>
              <a:gd name="connsiteX2" fmla="*/ 1300374 w 1300738"/>
              <a:gd name="connsiteY2" fmla="*/ 1211526 h 1218703"/>
              <a:gd name="connsiteX3" fmla="*/ 1300738 w 1300738"/>
              <a:gd name="connsiteY3" fmla="*/ 1218703 h 1218703"/>
              <a:gd name="connsiteX4" fmla="*/ 0 w 1300738"/>
              <a:gd name="connsiteY4" fmla="*/ 151562 h 1218703"/>
              <a:gd name="connsiteX5" fmla="*/ 184739 w 1300738"/>
              <a:gd name="connsiteY5" fmla="*/ 0 h 1218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0738" h="1218703">
                <a:moveTo>
                  <a:pt x="184739" y="0"/>
                </a:moveTo>
                <a:lnTo>
                  <a:pt x="203732" y="2888"/>
                </a:lnTo>
                <a:cubicBezTo>
                  <a:pt x="788663" y="122157"/>
                  <a:pt x="1239022" y="609546"/>
                  <a:pt x="1300374" y="1211526"/>
                </a:cubicBezTo>
                <a:lnTo>
                  <a:pt x="1300738" y="1218703"/>
                </a:lnTo>
                <a:lnTo>
                  <a:pt x="0" y="151562"/>
                </a:lnTo>
                <a:lnTo>
                  <a:pt x="184739" y="0"/>
                </a:lnTo>
                <a:close/>
              </a:path>
            </a:pathLst>
          </a:custGeom>
          <a:solidFill>
            <a:srgbClr val="FFFFFF"/>
          </a:solidFill>
          <a:ln w="28575">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84" name="任意多边形 183"/>
          <p:cNvSpPr/>
          <p:nvPr>
            <p:custDataLst>
              <p:tags r:id="rId3"/>
            </p:custDataLst>
          </p:nvPr>
        </p:nvSpPr>
        <p:spPr>
          <a:xfrm>
            <a:off x="1841611" y="2719445"/>
            <a:ext cx="1291072" cy="1296192"/>
          </a:xfrm>
          <a:custGeom>
            <a:avLst/>
            <a:gdLst>
              <a:gd name="connsiteX0" fmla="*/ 1096744 w 1291072"/>
              <a:gd name="connsiteY0" fmla="*/ 0 h 1296192"/>
              <a:gd name="connsiteX1" fmla="*/ 1291072 w 1291072"/>
              <a:gd name="connsiteY1" fmla="*/ 142198 h 1296192"/>
              <a:gd name="connsiteX2" fmla="*/ 33353 w 1291072"/>
              <a:gd name="connsiteY2" fmla="*/ 1296192 h 1296192"/>
              <a:gd name="connsiteX3" fmla="*/ 0 w 1291072"/>
              <a:gd name="connsiteY3" fmla="*/ 1271787 h 1296192"/>
              <a:gd name="connsiteX4" fmla="*/ 3241 w 1291072"/>
              <a:gd name="connsiteY4" fmla="*/ 1207834 h 1296192"/>
              <a:gd name="connsiteX5" fmla="*/ 967404 w 1291072"/>
              <a:gd name="connsiteY5" fmla="*/ 33139 h 1296192"/>
              <a:gd name="connsiteX6" fmla="*/ 1096744 w 1291072"/>
              <a:gd name="connsiteY6" fmla="*/ 0 h 129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1072" h="1296192">
                <a:moveTo>
                  <a:pt x="1096744" y="0"/>
                </a:moveTo>
                <a:lnTo>
                  <a:pt x="1291072" y="142198"/>
                </a:lnTo>
                <a:lnTo>
                  <a:pt x="33353" y="1296192"/>
                </a:lnTo>
                <a:lnTo>
                  <a:pt x="0" y="1271787"/>
                </a:lnTo>
                <a:lnTo>
                  <a:pt x="3241" y="1207834"/>
                </a:lnTo>
                <a:cubicBezTo>
                  <a:pt x="59874" y="652160"/>
                  <a:pt x="447968" y="194126"/>
                  <a:pt x="967404" y="33139"/>
                </a:cubicBezTo>
                <a:lnTo>
                  <a:pt x="1096744" y="0"/>
                </a:lnTo>
                <a:close/>
              </a:path>
            </a:pathLst>
          </a:custGeom>
          <a:solidFill>
            <a:srgbClr val="FFFFFF"/>
          </a:solidFill>
          <a:ln w="28575">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85" name="任意多边形 184"/>
          <p:cNvSpPr/>
          <p:nvPr>
            <p:custDataLst>
              <p:tags r:id="rId4"/>
            </p:custDataLst>
          </p:nvPr>
        </p:nvSpPr>
        <p:spPr>
          <a:xfrm>
            <a:off x="1842544" y="4137891"/>
            <a:ext cx="1350748" cy="1281190"/>
          </a:xfrm>
          <a:custGeom>
            <a:avLst/>
            <a:gdLst>
              <a:gd name="connsiteX0" fmla="*/ 31112 w 1350748"/>
              <a:gd name="connsiteY0" fmla="*/ 0 h 1281190"/>
              <a:gd name="connsiteX1" fmla="*/ 1350748 w 1350748"/>
              <a:gd name="connsiteY1" fmla="*/ 1082646 h 1281190"/>
              <a:gd name="connsiteX2" fmla="*/ 1108743 w 1350748"/>
              <a:gd name="connsiteY2" fmla="*/ 1281190 h 1281190"/>
              <a:gd name="connsiteX3" fmla="*/ 1098950 w 1350748"/>
              <a:gd name="connsiteY3" fmla="*/ 1279700 h 1281190"/>
              <a:gd name="connsiteX4" fmla="*/ 2308 w 1350748"/>
              <a:gd name="connsiteY4" fmla="*/ 71062 h 1281190"/>
              <a:gd name="connsiteX5" fmla="*/ 0 w 1350748"/>
              <a:gd name="connsiteY5" fmla="*/ 25525 h 1281190"/>
              <a:gd name="connsiteX6" fmla="*/ 31112 w 1350748"/>
              <a:gd name="connsiteY6" fmla="*/ 0 h 1281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748" h="1281190">
                <a:moveTo>
                  <a:pt x="31112" y="0"/>
                </a:moveTo>
                <a:lnTo>
                  <a:pt x="1350748" y="1082646"/>
                </a:lnTo>
                <a:lnTo>
                  <a:pt x="1108743" y="1281190"/>
                </a:lnTo>
                <a:lnTo>
                  <a:pt x="1098950" y="1279700"/>
                </a:lnTo>
                <a:cubicBezTo>
                  <a:pt x="514019" y="1160432"/>
                  <a:pt x="63661" y="673043"/>
                  <a:pt x="2308" y="71062"/>
                </a:cubicBezTo>
                <a:lnTo>
                  <a:pt x="0" y="25525"/>
                </a:lnTo>
                <a:lnTo>
                  <a:pt x="31112" y="0"/>
                </a:lnTo>
                <a:close/>
              </a:path>
            </a:pathLst>
          </a:custGeom>
          <a:solidFill>
            <a:srgbClr val="FFFFFF"/>
          </a:solidFill>
          <a:ln w="28575">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86" name="任意多边形 185"/>
          <p:cNvSpPr/>
          <p:nvPr>
            <p:custDataLst>
              <p:tags r:id="rId5"/>
            </p:custDataLst>
          </p:nvPr>
        </p:nvSpPr>
        <p:spPr>
          <a:xfrm>
            <a:off x="3254102" y="4139943"/>
            <a:ext cx="1343725" cy="1278533"/>
          </a:xfrm>
          <a:custGeom>
            <a:avLst/>
            <a:gdLst>
              <a:gd name="connsiteX0" fmla="*/ 1319636 w 1343725"/>
              <a:gd name="connsiteY0" fmla="*/ 0 h 1278533"/>
              <a:gd name="connsiteX1" fmla="*/ 1343725 w 1343725"/>
              <a:gd name="connsiteY1" fmla="*/ 19763 h 1278533"/>
              <a:gd name="connsiteX2" fmla="*/ 1341229 w 1343725"/>
              <a:gd name="connsiteY2" fmla="*/ 69010 h 1278533"/>
              <a:gd name="connsiteX3" fmla="*/ 244587 w 1343725"/>
              <a:gd name="connsiteY3" fmla="*/ 1277648 h 1278533"/>
              <a:gd name="connsiteX4" fmla="*/ 238767 w 1343725"/>
              <a:gd name="connsiteY4" fmla="*/ 1278533 h 1278533"/>
              <a:gd name="connsiteX5" fmla="*/ 0 w 1343725"/>
              <a:gd name="connsiteY5" fmla="*/ 1082646 h 1278533"/>
              <a:gd name="connsiteX6" fmla="*/ 1319636 w 1343725"/>
              <a:gd name="connsiteY6" fmla="*/ 0 h 1278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725" h="1278533">
                <a:moveTo>
                  <a:pt x="1319636" y="0"/>
                </a:moveTo>
                <a:lnTo>
                  <a:pt x="1343725" y="19763"/>
                </a:lnTo>
                <a:lnTo>
                  <a:pt x="1341229" y="69010"/>
                </a:lnTo>
                <a:cubicBezTo>
                  <a:pt x="1279877" y="670991"/>
                  <a:pt x="829518" y="1158380"/>
                  <a:pt x="244587" y="1277648"/>
                </a:cubicBezTo>
                <a:lnTo>
                  <a:pt x="238767" y="1278533"/>
                </a:lnTo>
                <a:lnTo>
                  <a:pt x="0" y="1082646"/>
                </a:lnTo>
                <a:lnTo>
                  <a:pt x="1319636" y="0"/>
                </a:lnTo>
                <a:close/>
              </a:path>
            </a:pathLst>
          </a:custGeom>
          <a:solidFill>
            <a:srgbClr val="FFFFFF"/>
          </a:solidFill>
          <a:ln w="28575">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87" name="任意多边形 186"/>
          <p:cNvSpPr/>
          <p:nvPr>
            <p:custDataLst>
              <p:tags r:id="rId6"/>
            </p:custDataLst>
          </p:nvPr>
        </p:nvSpPr>
        <p:spPr>
          <a:xfrm>
            <a:off x="3479696" y="1784669"/>
            <a:ext cx="2454533" cy="2165291"/>
          </a:xfrm>
          <a:custGeom>
            <a:avLst/>
            <a:gdLst>
              <a:gd name="connsiteX0" fmla="*/ 1134897 w 2454533"/>
              <a:gd name="connsiteY0" fmla="*/ 0 h 2165291"/>
              <a:gd name="connsiteX1" fmla="*/ 2454533 w 2454533"/>
              <a:gd name="connsiteY1" fmla="*/ 1082646 h 2165291"/>
              <a:gd name="connsiteX2" fmla="*/ 1134897 w 2454533"/>
              <a:gd name="connsiteY2" fmla="*/ 2165291 h 2165291"/>
              <a:gd name="connsiteX3" fmla="*/ 1115999 w 2454533"/>
              <a:gd name="connsiteY3" fmla="*/ 2149787 h 2165291"/>
              <a:gd name="connsiteX4" fmla="*/ 1115635 w 2454533"/>
              <a:gd name="connsiteY4" fmla="*/ 2142610 h 2165291"/>
              <a:gd name="connsiteX5" fmla="*/ 18993 w 2454533"/>
              <a:gd name="connsiteY5" fmla="*/ 933972 h 2165291"/>
              <a:gd name="connsiteX6" fmla="*/ 0 w 2454533"/>
              <a:gd name="connsiteY6" fmla="*/ 931084 h 2165291"/>
              <a:gd name="connsiteX7" fmla="*/ 1134897 w 2454533"/>
              <a:gd name="connsiteY7" fmla="*/ 0 h 216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4533" h="2165291">
                <a:moveTo>
                  <a:pt x="1134897" y="0"/>
                </a:moveTo>
                <a:lnTo>
                  <a:pt x="2454533" y="1082646"/>
                </a:lnTo>
                <a:lnTo>
                  <a:pt x="1134897" y="2165291"/>
                </a:lnTo>
                <a:lnTo>
                  <a:pt x="1115999" y="2149787"/>
                </a:lnTo>
                <a:lnTo>
                  <a:pt x="1115635" y="2142610"/>
                </a:lnTo>
                <a:cubicBezTo>
                  <a:pt x="1054283" y="1540630"/>
                  <a:pt x="603924" y="1053241"/>
                  <a:pt x="18993" y="933972"/>
                </a:cubicBezTo>
                <a:lnTo>
                  <a:pt x="0" y="931084"/>
                </a:lnTo>
                <a:lnTo>
                  <a:pt x="1134897" y="0"/>
                </a:lnTo>
                <a:close/>
              </a:path>
            </a:pathLst>
          </a:custGeom>
        </p:spPr>
        <p:style>
          <a:lnRef idx="1">
            <a:schemeClr val="accent1"/>
          </a:lnRef>
          <a:fillRef idx="2">
            <a:schemeClr val="accent1"/>
          </a:fillRef>
          <a:effectRef idx="1">
            <a:schemeClr val="accent1"/>
          </a:effectRef>
          <a:fontRef idx="minor">
            <a:schemeClr val="dk1"/>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88" name="任意多边形 187"/>
          <p:cNvSpPr/>
          <p:nvPr>
            <p:custDataLst>
              <p:tags r:id="rId7"/>
            </p:custDataLst>
          </p:nvPr>
        </p:nvSpPr>
        <p:spPr>
          <a:xfrm>
            <a:off x="497453" y="1853662"/>
            <a:ext cx="2440902" cy="2137570"/>
          </a:xfrm>
          <a:custGeom>
            <a:avLst/>
            <a:gdLst>
              <a:gd name="connsiteX0" fmla="*/ 1257719 w 2440902"/>
              <a:gd name="connsiteY0" fmla="*/ 0 h 2137570"/>
              <a:gd name="connsiteX1" fmla="*/ 2440902 w 2440902"/>
              <a:gd name="connsiteY1" fmla="*/ 865783 h 2137570"/>
              <a:gd name="connsiteX2" fmla="*/ 2311562 w 2440902"/>
              <a:gd name="connsiteY2" fmla="*/ 898922 h 2137570"/>
              <a:gd name="connsiteX3" fmla="*/ 1347399 w 2440902"/>
              <a:gd name="connsiteY3" fmla="*/ 2073617 h 2137570"/>
              <a:gd name="connsiteX4" fmla="*/ 1344158 w 2440902"/>
              <a:gd name="connsiteY4" fmla="*/ 2137570 h 2137570"/>
              <a:gd name="connsiteX5" fmla="*/ 0 w 2440902"/>
              <a:gd name="connsiteY5" fmla="*/ 1153996 h 2137570"/>
              <a:gd name="connsiteX6" fmla="*/ 1257719 w 2440902"/>
              <a:gd name="connsiteY6" fmla="*/ 0 h 2137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0902" h="2137570">
                <a:moveTo>
                  <a:pt x="1257719" y="0"/>
                </a:moveTo>
                <a:lnTo>
                  <a:pt x="2440902" y="865783"/>
                </a:lnTo>
                <a:lnTo>
                  <a:pt x="2311562" y="898922"/>
                </a:lnTo>
                <a:cubicBezTo>
                  <a:pt x="1792126" y="1059909"/>
                  <a:pt x="1404032" y="1517943"/>
                  <a:pt x="1347399" y="2073617"/>
                </a:cubicBezTo>
                <a:lnTo>
                  <a:pt x="1344158" y="2137570"/>
                </a:lnTo>
                <a:lnTo>
                  <a:pt x="0" y="1153996"/>
                </a:lnTo>
                <a:lnTo>
                  <a:pt x="1257719" y="0"/>
                </a:lnTo>
                <a:close/>
              </a:path>
            </a:pathLst>
          </a:custGeom>
        </p:spPr>
        <p:style>
          <a:lnRef idx="1">
            <a:schemeClr val="accent4"/>
          </a:lnRef>
          <a:fillRef idx="2">
            <a:schemeClr val="accent4"/>
          </a:fillRef>
          <a:effectRef idx="1">
            <a:schemeClr val="accent4"/>
          </a:effectRef>
          <a:fontRef idx="minor">
            <a:schemeClr val="dk1"/>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89" name="任意多边形 188"/>
          <p:cNvSpPr/>
          <p:nvPr>
            <p:custDataLst>
              <p:tags r:id="rId8"/>
            </p:custDataLst>
          </p:nvPr>
        </p:nvSpPr>
        <p:spPr>
          <a:xfrm>
            <a:off x="3492869" y="4159706"/>
            <a:ext cx="2400505" cy="2145528"/>
          </a:xfrm>
          <a:custGeom>
            <a:avLst/>
            <a:gdLst>
              <a:gd name="connsiteX0" fmla="*/ 1104958 w 2400505"/>
              <a:gd name="connsiteY0" fmla="*/ 0 h 2145528"/>
              <a:gd name="connsiteX1" fmla="*/ 2400505 w 2400505"/>
              <a:gd name="connsiteY1" fmla="*/ 1062883 h 2145528"/>
              <a:gd name="connsiteX2" fmla="*/ 1080869 w 2400505"/>
              <a:gd name="connsiteY2" fmla="*/ 2145528 h 2145528"/>
              <a:gd name="connsiteX3" fmla="*/ 0 w 2400505"/>
              <a:gd name="connsiteY3" fmla="*/ 1258770 h 2145528"/>
              <a:gd name="connsiteX4" fmla="*/ 5820 w 2400505"/>
              <a:gd name="connsiteY4" fmla="*/ 1257885 h 2145528"/>
              <a:gd name="connsiteX5" fmla="*/ 1102462 w 2400505"/>
              <a:gd name="connsiteY5" fmla="*/ 49247 h 2145528"/>
              <a:gd name="connsiteX6" fmla="*/ 1104958 w 2400505"/>
              <a:gd name="connsiteY6" fmla="*/ 0 h 214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0505" h="2145528">
                <a:moveTo>
                  <a:pt x="1104958" y="0"/>
                </a:moveTo>
                <a:lnTo>
                  <a:pt x="2400505" y="1062883"/>
                </a:lnTo>
                <a:lnTo>
                  <a:pt x="1080869" y="2145528"/>
                </a:lnTo>
                <a:lnTo>
                  <a:pt x="0" y="1258770"/>
                </a:lnTo>
                <a:lnTo>
                  <a:pt x="5820" y="1257885"/>
                </a:lnTo>
                <a:cubicBezTo>
                  <a:pt x="590751" y="1138617"/>
                  <a:pt x="1041110" y="651228"/>
                  <a:pt x="1102462" y="49247"/>
                </a:cubicBezTo>
                <a:lnTo>
                  <a:pt x="1104958" y="0"/>
                </a:lnTo>
                <a:close/>
              </a:path>
            </a:pathLst>
          </a:custGeom>
        </p:spPr>
        <p:style>
          <a:lnRef idx="1">
            <a:schemeClr val="accent4"/>
          </a:lnRef>
          <a:fillRef idx="3">
            <a:schemeClr val="accent4"/>
          </a:fillRef>
          <a:effectRef idx="2">
            <a:schemeClr val="accent4"/>
          </a:effectRef>
          <a:fontRef idx="minor">
            <a:schemeClr val="lt1"/>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90" name="任意多边形 189"/>
          <p:cNvSpPr/>
          <p:nvPr>
            <p:custDataLst>
              <p:tags r:id="rId9"/>
            </p:custDataLst>
          </p:nvPr>
        </p:nvSpPr>
        <p:spPr>
          <a:xfrm>
            <a:off x="554021" y="4163416"/>
            <a:ext cx="2397267" cy="2139766"/>
          </a:xfrm>
          <a:custGeom>
            <a:avLst/>
            <a:gdLst>
              <a:gd name="connsiteX0" fmla="*/ 1288524 w 2397267"/>
              <a:gd name="connsiteY0" fmla="*/ 0 h 2139766"/>
              <a:gd name="connsiteX1" fmla="*/ 1290832 w 2397267"/>
              <a:gd name="connsiteY1" fmla="*/ 45537 h 2139766"/>
              <a:gd name="connsiteX2" fmla="*/ 2387474 w 2397267"/>
              <a:gd name="connsiteY2" fmla="*/ 1254175 h 2139766"/>
              <a:gd name="connsiteX3" fmla="*/ 2397267 w 2397267"/>
              <a:gd name="connsiteY3" fmla="*/ 1255665 h 2139766"/>
              <a:gd name="connsiteX4" fmla="*/ 1319636 w 2397267"/>
              <a:gd name="connsiteY4" fmla="*/ 2139766 h 2139766"/>
              <a:gd name="connsiteX5" fmla="*/ 0 w 2397267"/>
              <a:gd name="connsiteY5" fmla="*/ 1057121 h 2139766"/>
              <a:gd name="connsiteX6" fmla="*/ 1288524 w 2397267"/>
              <a:gd name="connsiteY6" fmla="*/ 0 h 213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7267" h="2139766">
                <a:moveTo>
                  <a:pt x="1288524" y="0"/>
                </a:moveTo>
                <a:lnTo>
                  <a:pt x="1290832" y="45537"/>
                </a:lnTo>
                <a:cubicBezTo>
                  <a:pt x="1352185" y="647518"/>
                  <a:pt x="1802543" y="1134907"/>
                  <a:pt x="2387474" y="1254175"/>
                </a:cubicBezTo>
                <a:lnTo>
                  <a:pt x="2397267" y="1255665"/>
                </a:lnTo>
                <a:lnTo>
                  <a:pt x="1319636" y="2139766"/>
                </a:lnTo>
                <a:lnTo>
                  <a:pt x="0" y="1057121"/>
                </a:lnTo>
                <a:lnTo>
                  <a:pt x="1288524" y="0"/>
                </a:lnTo>
                <a:close/>
              </a:path>
            </a:pathLst>
          </a:custGeom>
        </p:spPr>
        <p:style>
          <a:lnRef idx="1">
            <a:schemeClr val="accent2"/>
          </a:lnRef>
          <a:fillRef idx="3">
            <a:schemeClr val="accent2"/>
          </a:fillRef>
          <a:effectRef idx="2">
            <a:schemeClr val="accent2"/>
          </a:effectRef>
          <a:fontRef idx="minor">
            <a:schemeClr val="lt1"/>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91" name="文本框 190"/>
          <p:cNvSpPr txBox="1"/>
          <p:nvPr>
            <p:custDataLst>
              <p:tags r:id="rId10"/>
            </p:custDataLst>
          </p:nvPr>
        </p:nvSpPr>
        <p:spPr>
          <a:xfrm>
            <a:off x="2387600" y="3624580"/>
            <a:ext cx="1681480" cy="790575"/>
          </a:xfrm>
          <a:prstGeom prst="rect">
            <a:avLst/>
          </a:prstGeom>
          <a:noFill/>
        </p:spPr>
        <p:txBody>
          <a:bodyPr wrap="square" bIns="0" rtlCol="0" anchor="b" anchorCtr="0">
            <a:normAutofit/>
          </a:bodyPr>
          <a:lstStyle/>
          <a:p>
            <a:pPr algn="ctr">
              <a:lnSpc>
                <a:spcPct val="120000"/>
              </a:lnSpc>
            </a:pPr>
            <a:r>
              <a:rPr lang="zh-CN" altLang="en-US" sz="2000" b="1" spc="300" dirty="0">
                <a:solidFill>
                  <a:srgbClr val="000000">
                    <a:lumMod val="65000"/>
                    <a:lumOff val="35000"/>
                  </a:srgbClr>
                </a:solidFill>
                <a:latin typeface="微软雅黑" panose="020B0503020204020204" charset="-122"/>
                <a:ea typeface="微软雅黑" panose="020B0503020204020204" charset="-122"/>
              </a:rPr>
              <a:t>单项成本</a:t>
            </a:r>
          </a:p>
          <a:p>
            <a:pPr algn="ctr">
              <a:lnSpc>
                <a:spcPct val="120000"/>
              </a:lnSpc>
            </a:pPr>
            <a:r>
              <a:rPr lang="zh-CN" altLang="en-US" sz="2000" b="1" spc="300" dirty="0">
                <a:solidFill>
                  <a:srgbClr val="000000">
                    <a:lumMod val="65000"/>
                    <a:lumOff val="35000"/>
                  </a:srgbClr>
                </a:solidFill>
                <a:latin typeface="微软雅黑" panose="020B0503020204020204" charset="-122"/>
                <a:ea typeface="微软雅黑" panose="020B0503020204020204" charset="-122"/>
              </a:rPr>
              <a:t>定额预警</a:t>
            </a:r>
          </a:p>
        </p:txBody>
      </p:sp>
      <p:sp>
        <p:nvSpPr>
          <p:cNvPr id="193" name="boss-with-tie_81303"/>
          <p:cNvSpPr>
            <a:spLocks noChangeAspect="1"/>
          </p:cNvSpPr>
          <p:nvPr>
            <p:custDataLst>
              <p:tags r:id="rId11"/>
            </p:custDataLst>
          </p:nvPr>
        </p:nvSpPr>
        <p:spPr bwMode="auto">
          <a:xfrm>
            <a:off x="7818755" y="1995805"/>
            <a:ext cx="421005" cy="240665"/>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p:spPr>
        <p:style>
          <a:lnRef idx="1">
            <a:schemeClr val="accent6"/>
          </a:lnRef>
          <a:fillRef idx="3">
            <a:schemeClr val="accent6"/>
          </a:fillRef>
          <a:effectRef idx="2">
            <a:schemeClr val="accent6"/>
          </a:effectRef>
          <a:fontRef idx="minor">
            <a:schemeClr val="lt1"/>
          </a:fontRef>
        </p:style>
      </p:sp>
      <p:sp>
        <p:nvSpPr>
          <p:cNvPr id="194" name="六边形 193"/>
          <p:cNvSpPr/>
          <p:nvPr>
            <p:custDataLst>
              <p:tags r:id="rId12"/>
            </p:custDataLst>
          </p:nvPr>
        </p:nvSpPr>
        <p:spPr>
          <a:xfrm>
            <a:off x="2101639" y="3057722"/>
            <a:ext cx="2233014" cy="1904276"/>
          </a:xfrm>
          <a:prstGeom prst="hexagon">
            <a:avLst>
              <a:gd name="adj" fmla="val 58000"/>
              <a:gd name="vf" fmla="val 115470"/>
            </a:avLst>
          </a:prstGeom>
          <a:noFill/>
          <a:ln w="28575">
            <a:solidFill>
              <a:srgbClr val="FFFFFF">
                <a:lumMod val="50000"/>
              </a:srgbClr>
            </a:solid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195" name="文本框 194"/>
          <p:cNvSpPr txBox="1"/>
          <p:nvPr>
            <p:custDataLst>
              <p:tags r:id="rId13"/>
            </p:custDataLst>
          </p:nvPr>
        </p:nvSpPr>
        <p:spPr>
          <a:xfrm>
            <a:off x="877857" y="2935712"/>
            <a:ext cx="1569659" cy="422447"/>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人工费</a:t>
            </a:r>
          </a:p>
        </p:txBody>
      </p:sp>
      <p:sp>
        <p:nvSpPr>
          <p:cNvPr id="196" name="boss-with-tie_81303"/>
          <p:cNvSpPr>
            <a:spLocks noChangeAspect="1"/>
          </p:cNvSpPr>
          <p:nvPr>
            <p:custDataLst>
              <p:tags r:id="rId14"/>
            </p:custDataLst>
          </p:nvPr>
        </p:nvSpPr>
        <p:spPr bwMode="auto">
          <a:xfrm>
            <a:off x="1478665" y="2401107"/>
            <a:ext cx="368042" cy="297896"/>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4276AA"/>
          </a:solidFill>
          <a:ln>
            <a:noFill/>
          </a:ln>
        </p:spPr>
      </p:sp>
      <p:sp>
        <p:nvSpPr>
          <p:cNvPr id="197" name="文本框 196"/>
          <p:cNvSpPr txBox="1"/>
          <p:nvPr>
            <p:custDataLst>
              <p:tags r:id="rId15"/>
            </p:custDataLst>
          </p:nvPr>
        </p:nvSpPr>
        <p:spPr>
          <a:xfrm>
            <a:off x="3986807" y="2913940"/>
            <a:ext cx="1569659" cy="422447"/>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材料费</a:t>
            </a:r>
          </a:p>
        </p:txBody>
      </p:sp>
      <p:sp>
        <p:nvSpPr>
          <p:cNvPr id="198" name="boss-with-tie_81303"/>
          <p:cNvSpPr>
            <a:spLocks noChangeAspect="1"/>
          </p:cNvSpPr>
          <p:nvPr>
            <p:custDataLst>
              <p:tags r:id="rId16"/>
            </p:custDataLst>
          </p:nvPr>
        </p:nvSpPr>
        <p:spPr bwMode="auto">
          <a:xfrm>
            <a:off x="4587615" y="2362084"/>
            <a:ext cx="368042" cy="334192"/>
          </a:xfrm>
          <a:custGeom>
            <a:avLst/>
            <a:gdLst>
              <a:gd name="T0" fmla="*/ 170 w 441"/>
              <a:gd name="T1" fmla="*/ 290 h 401"/>
              <a:gd name="T2" fmla="*/ 253 w 441"/>
              <a:gd name="T3" fmla="*/ 234 h 401"/>
              <a:gd name="T4" fmla="*/ 229 w 441"/>
              <a:gd name="T5" fmla="*/ 188 h 401"/>
              <a:gd name="T6" fmla="*/ 199 w 441"/>
              <a:gd name="T7" fmla="*/ 221 h 401"/>
              <a:gd name="T8" fmla="*/ 182 w 441"/>
              <a:gd name="T9" fmla="*/ 175 h 401"/>
              <a:gd name="T10" fmla="*/ 287 w 441"/>
              <a:gd name="T11" fmla="*/ 214 h 401"/>
              <a:gd name="T12" fmla="*/ 204 w 441"/>
              <a:gd name="T13" fmla="*/ 274 h 401"/>
              <a:gd name="T14" fmla="*/ 287 w 441"/>
              <a:gd name="T15" fmla="*/ 298 h 401"/>
              <a:gd name="T16" fmla="*/ 287 w 441"/>
              <a:gd name="T17" fmla="*/ 322 h 401"/>
              <a:gd name="T18" fmla="*/ 423 w 441"/>
              <a:gd name="T19" fmla="*/ 288 h 401"/>
              <a:gd name="T20" fmla="*/ 393 w 441"/>
              <a:gd name="T21" fmla="*/ 288 h 401"/>
              <a:gd name="T22" fmla="*/ 377 w 441"/>
              <a:gd name="T23" fmla="*/ 166 h 401"/>
              <a:gd name="T24" fmla="*/ 441 w 441"/>
              <a:gd name="T25" fmla="*/ 265 h 401"/>
              <a:gd name="T26" fmla="*/ 392 w 441"/>
              <a:gd name="T27" fmla="*/ 188 h 401"/>
              <a:gd name="T28" fmla="*/ 393 w 441"/>
              <a:gd name="T29" fmla="*/ 188 h 401"/>
              <a:gd name="T30" fmla="*/ 376 w 441"/>
              <a:gd name="T31" fmla="*/ 83 h 401"/>
              <a:gd name="T32" fmla="*/ 53 w 441"/>
              <a:gd name="T33" fmla="*/ 205 h 401"/>
              <a:gd name="T34" fmla="*/ 140 w 441"/>
              <a:gd name="T35" fmla="*/ 289 h 401"/>
              <a:gd name="T36" fmla="*/ 271 w 441"/>
              <a:gd name="T37" fmla="*/ 121 h 401"/>
              <a:gd name="T38" fmla="*/ 186 w 441"/>
              <a:gd name="T39" fmla="*/ 346 h 401"/>
              <a:gd name="T40" fmla="*/ 186 w 441"/>
              <a:gd name="T41" fmla="*/ 400 h 401"/>
              <a:gd name="T42" fmla="*/ 211 w 441"/>
              <a:gd name="T43" fmla="*/ 400 h 401"/>
              <a:gd name="T44" fmla="*/ 211 w 441"/>
              <a:gd name="T45" fmla="*/ 346 h 401"/>
              <a:gd name="T46" fmla="*/ 278 w 441"/>
              <a:gd name="T47" fmla="*/ 372 h 401"/>
              <a:gd name="T48" fmla="*/ 233 w 441"/>
              <a:gd name="T49" fmla="*/ 396 h 401"/>
              <a:gd name="T50" fmla="*/ 254 w 441"/>
              <a:gd name="T51" fmla="*/ 345 h 401"/>
              <a:gd name="T52" fmla="*/ 265 w 441"/>
              <a:gd name="T53" fmla="*/ 357 h 401"/>
              <a:gd name="T54" fmla="*/ 239 w 441"/>
              <a:gd name="T55" fmla="*/ 375 h 401"/>
              <a:gd name="T56" fmla="*/ 265 w 441"/>
              <a:gd name="T57" fmla="*/ 389 h 401"/>
              <a:gd name="T58" fmla="*/ 318 w 441"/>
              <a:gd name="T59" fmla="*/ 390 h 401"/>
              <a:gd name="T60" fmla="*/ 295 w 441"/>
              <a:gd name="T61" fmla="*/ 383 h 401"/>
              <a:gd name="T62" fmla="*/ 285 w 441"/>
              <a:gd name="T63" fmla="*/ 383 h 401"/>
              <a:gd name="T64" fmla="*/ 326 w 441"/>
              <a:gd name="T65" fmla="*/ 397 h 401"/>
              <a:gd name="T66" fmla="*/ 320 w 441"/>
              <a:gd name="T67" fmla="*/ 346 h 401"/>
              <a:gd name="T68" fmla="*/ 375 w 441"/>
              <a:gd name="T69" fmla="*/ 377 h 401"/>
              <a:gd name="T70" fmla="*/ 384 w 441"/>
              <a:gd name="T71" fmla="*/ 400 h 401"/>
              <a:gd name="T72" fmla="*/ 366 w 441"/>
              <a:gd name="T73" fmla="*/ 382 h 401"/>
              <a:gd name="T74" fmla="*/ 340 w 441"/>
              <a:gd name="T75" fmla="*/ 400 h 401"/>
              <a:gd name="T76" fmla="*/ 381 w 441"/>
              <a:gd name="T77" fmla="*/ 349 h 401"/>
              <a:gd name="T78" fmla="*/ 375 w 441"/>
              <a:gd name="T79" fmla="*/ 377 h 401"/>
              <a:gd name="T80" fmla="*/ 366 w 441"/>
              <a:gd name="T81" fmla="*/ 354 h 401"/>
              <a:gd name="T82" fmla="*/ 365 w 441"/>
              <a:gd name="T83" fmla="*/ 373 h 401"/>
              <a:gd name="T84" fmla="*/ 416 w 441"/>
              <a:gd name="T85" fmla="*/ 368 h 401"/>
              <a:gd name="T86" fmla="*/ 404 w 441"/>
              <a:gd name="T87" fmla="*/ 355 h 401"/>
              <a:gd name="T88" fmla="*/ 424 w 441"/>
              <a:gd name="T89" fmla="*/ 360 h 401"/>
              <a:gd name="T90" fmla="*/ 434 w 441"/>
              <a:gd name="T91" fmla="*/ 359 h 401"/>
              <a:gd name="T92" fmla="*/ 396 w 441"/>
              <a:gd name="T93" fmla="*/ 348 h 401"/>
              <a:gd name="T94" fmla="*/ 411 w 441"/>
              <a:gd name="T95" fmla="*/ 377 h 401"/>
              <a:gd name="T96" fmla="*/ 425 w 441"/>
              <a:gd name="T97" fmla="*/ 384 h 401"/>
              <a:gd name="T98" fmla="*/ 403 w 441"/>
              <a:gd name="T99" fmla="*/ 391 h 401"/>
              <a:gd name="T100" fmla="*/ 391 w 441"/>
              <a:gd name="T101" fmla="*/ 383 h 401"/>
              <a:gd name="T102" fmla="*/ 412 w 441"/>
              <a:gd name="T103" fmla="*/ 401 h 401"/>
              <a:gd name="T104" fmla="*/ 432 w 441"/>
              <a:gd name="T105" fmla="*/ 372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1" h="401">
                <a:moveTo>
                  <a:pt x="287" y="322"/>
                </a:moveTo>
                <a:lnTo>
                  <a:pt x="170" y="322"/>
                </a:lnTo>
                <a:lnTo>
                  <a:pt x="170" y="290"/>
                </a:lnTo>
                <a:cubicBezTo>
                  <a:pt x="170" y="273"/>
                  <a:pt x="173" y="262"/>
                  <a:pt x="178" y="257"/>
                </a:cubicBezTo>
                <a:cubicBezTo>
                  <a:pt x="184" y="252"/>
                  <a:pt x="198" y="247"/>
                  <a:pt x="221" y="243"/>
                </a:cubicBezTo>
                <a:cubicBezTo>
                  <a:pt x="239" y="240"/>
                  <a:pt x="250" y="237"/>
                  <a:pt x="253" y="234"/>
                </a:cubicBezTo>
                <a:cubicBezTo>
                  <a:pt x="257" y="231"/>
                  <a:pt x="258" y="224"/>
                  <a:pt x="258" y="213"/>
                </a:cubicBezTo>
                <a:cubicBezTo>
                  <a:pt x="258" y="202"/>
                  <a:pt x="257" y="195"/>
                  <a:pt x="253" y="192"/>
                </a:cubicBezTo>
                <a:cubicBezTo>
                  <a:pt x="250" y="190"/>
                  <a:pt x="242" y="188"/>
                  <a:pt x="229" y="188"/>
                </a:cubicBezTo>
                <a:cubicBezTo>
                  <a:pt x="216" y="188"/>
                  <a:pt x="208" y="190"/>
                  <a:pt x="204" y="193"/>
                </a:cubicBezTo>
                <a:cubicBezTo>
                  <a:pt x="201" y="195"/>
                  <a:pt x="199" y="203"/>
                  <a:pt x="199" y="214"/>
                </a:cubicBezTo>
                <a:lnTo>
                  <a:pt x="199" y="221"/>
                </a:lnTo>
                <a:lnTo>
                  <a:pt x="170" y="221"/>
                </a:lnTo>
                <a:lnTo>
                  <a:pt x="170" y="214"/>
                </a:lnTo>
                <a:cubicBezTo>
                  <a:pt x="170" y="194"/>
                  <a:pt x="174" y="181"/>
                  <a:pt x="182" y="175"/>
                </a:cubicBezTo>
                <a:cubicBezTo>
                  <a:pt x="190" y="168"/>
                  <a:pt x="206" y="164"/>
                  <a:pt x="229" y="164"/>
                </a:cubicBezTo>
                <a:cubicBezTo>
                  <a:pt x="252" y="164"/>
                  <a:pt x="267" y="168"/>
                  <a:pt x="275" y="175"/>
                </a:cubicBezTo>
                <a:cubicBezTo>
                  <a:pt x="283" y="182"/>
                  <a:pt x="287" y="195"/>
                  <a:pt x="287" y="214"/>
                </a:cubicBezTo>
                <a:cubicBezTo>
                  <a:pt x="287" y="232"/>
                  <a:pt x="284" y="244"/>
                  <a:pt x="278" y="250"/>
                </a:cubicBezTo>
                <a:cubicBezTo>
                  <a:pt x="272" y="256"/>
                  <a:pt x="258" y="261"/>
                  <a:pt x="236" y="265"/>
                </a:cubicBezTo>
                <a:cubicBezTo>
                  <a:pt x="217" y="269"/>
                  <a:pt x="207" y="272"/>
                  <a:pt x="204" y="274"/>
                </a:cubicBezTo>
                <a:cubicBezTo>
                  <a:pt x="201" y="276"/>
                  <a:pt x="199" y="283"/>
                  <a:pt x="199" y="294"/>
                </a:cubicBezTo>
                <a:lnTo>
                  <a:pt x="199" y="298"/>
                </a:lnTo>
                <a:lnTo>
                  <a:pt x="287" y="298"/>
                </a:lnTo>
                <a:lnTo>
                  <a:pt x="287" y="322"/>
                </a:lnTo>
                <a:lnTo>
                  <a:pt x="287" y="322"/>
                </a:lnTo>
                <a:lnTo>
                  <a:pt x="287" y="322"/>
                </a:lnTo>
                <a:close/>
                <a:moveTo>
                  <a:pt x="441" y="265"/>
                </a:moveTo>
                <a:lnTo>
                  <a:pt x="441" y="288"/>
                </a:lnTo>
                <a:lnTo>
                  <a:pt x="423" y="288"/>
                </a:lnTo>
                <a:lnTo>
                  <a:pt x="423" y="322"/>
                </a:lnTo>
                <a:lnTo>
                  <a:pt x="393" y="322"/>
                </a:lnTo>
                <a:lnTo>
                  <a:pt x="393" y="288"/>
                </a:lnTo>
                <a:lnTo>
                  <a:pt x="309" y="288"/>
                </a:lnTo>
                <a:lnTo>
                  <a:pt x="309" y="255"/>
                </a:lnTo>
                <a:lnTo>
                  <a:pt x="377" y="166"/>
                </a:lnTo>
                <a:lnTo>
                  <a:pt x="423" y="166"/>
                </a:lnTo>
                <a:lnTo>
                  <a:pt x="423" y="265"/>
                </a:lnTo>
                <a:lnTo>
                  <a:pt x="441" y="265"/>
                </a:lnTo>
                <a:lnTo>
                  <a:pt x="441" y="265"/>
                </a:lnTo>
                <a:close/>
                <a:moveTo>
                  <a:pt x="393" y="188"/>
                </a:moveTo>
                <a:lnTo>
                  <a:pt x="392" y="188"/>
                </a:lnTo>
                <a:lnTo>
                  <a:pt x="333" y="265"/>
                </a:lnTo>
                <a:lnTo>
                  <a:pt x="393" y="265"/>
                </a:lnTo>
                <a:lnTo>
                  <a:pt x="393" y="188"/>
                </a:lnTo>
                <a:close/>
                <a:moveTo>
                  <a:pt x="271" y="121"/>
                </a:moveTo>
                <a:cubicBezTo>
                  <a:pt x="278" y="128"/>
                  <a:pt x="280" y="141"/>
                  <a:pt x="289" y="140"/>
                </a:cubicBezTo>
                <a:cubicBezTo>
                  <a:pt x="311" y="138"/>
                  <a:pt x="370" y="105"/>
                  <a:pt x="376" y="83"/>
                </a:cubicBezTo>
                <a:cubicBezTo>
                  <a:pt x="381" y="68"/>
                  <a:pt x="353" y="42"/>
                  <a:pt x="344" y="32"/>
                </a:cubicBezTo>
                <a:cubicBezTo>
                  <a:pt x="311" y="0"/>
                  <a:pt x="249" y="9"/>
                  <a:pt x="205" y="53"/>
                </a:cubicBezTo>
                <a:lnTo>
                  <a:pt x="53" y="205"/>
                </a:lnTo>
                <a:cubicBezTo>
                  <a:pt x="9" y="249"/>
                  <a:pt x="0" y="311"/>
                  <a:pt x="33" y="344"/>
                </a:cubicBezTo>
                <a:cubicBezTo>
                  <a:pt x="42" y="353"/>
                  <a:pt x="68" y="380"/>
                  <a:pt x="83" y="376"/>
                </a:cubicBezTo>
                <a:cubicBezTo>
                  <a:pt x="106" y="370"/>
                  <a:pt x="138" y="311"/>
                  <a:pt x="140" y="289"/>
                </a:cubicBezTo>
                <a:cubicBezTo>
                  <a:pt x="142" y="280"/>
                  <a:pt x="128" y="278"/>
                  <a:pt x="121" y="271"/>
                </a:cubicBezTo>
                <a:cubicBezTo>
                  <a:pt x="98" y="248"/>
                  <a:pt x="113" y="195"/>
                  <a:pt x="154" y="154"/>
                </a:cubicBezTo>
                <a:cubicBezTo>
                  <a:pt x="195" y="113"/>
                  <a:pt x="248" y="98"/>
                  <a:pt x="271" y="121"/>
                </a:cubicBezTo>
                <a:close/>
                <a:moveTo>
                  <a:pt x="211" y="368"/>
                </a:moveTo>
                <a:lnTo>
                  <a:pt x="186" y="368"/>
                </a:lnTo>
                <a:lnTo>
                  <a:pt x="186" y="346"/>
                </a:lnTo>
                <a:lnTo>
                  <a:pt x="175" y="346"/>
                </a:lnTo>
                <a:lnTo>
                  <a:pt x="175" y="400"/>
                </a:lnTo>
                <a:lnTo>
                  <a:pt x="186" y="400"/>
                </a:lnTo>
                <a:lnTo>
                  <a:pt x="186" y="377"/>
                </a:lnTo>
                <a:lnTo>
                  <a:pt x="211" y="377"/>
                </a:lnTo>
                <a:lnTo>
                  <a:pt x="211" y="400"/>
                </a:lnTo>
                <a:lnTo>
                  <a:pt x="222" y="400"/>
                </a:lnTo>
                <a:lnTo>
                  <a:pt x="222" y="346"/>
                </a:lnTo>
                <a:lnTo>
                  <a:pt x="211" y="346"/>
                </a:lnTo>
                <a:lnTo>
                  <a:pt x="211" y="368"/>
                </a:lnTo>
                <a:close/>
                <a:moveTo>
                  <a:pt x="273" y="350"/>
                </a:moveTo>
                <a:cubicBezTo>
                  <a:pt x="276" y="353"/>
                  <a:pt x="278" y="361"/>
                  <a:pt x="278" y="372"/>
                </a:cubicBezTo>
                <a:cubicBezTo>
                  <a:pt x="278" y="385"/>
                  <a:pt x="276" y="393"/>
                  <a:pt x="273" y="396"/>
                </a:cubicBezTo>
                <a:cubicBezTo>
                  <a:pt x="271" y="399"/>
                  <a:pt x="264" y="401"/>
                  <a:pt x="252" y="401"/>
                </a:cubicBezTo>
                <a:cubicBezTo>
                  <a:pt x="242" y="401"/>
                  <a:pt x="236" y="399"/>
                  <a:pt x="233" y="396"/>
                </a:cubicBezTo>
                <a:cubicBezTo>
                  <a:pt x="230" y="393"/>
                  <a:pt x="229" y="386"/>
                  <a:pt x="229" y="375"/>
                </a:cubicBezTo>
                <a:cubicBezTo>
                  <a:pt x="229" y="362"/>
                  <a:pt x="230" y="353"/>
                  <a:pt x="233" y="350"/>
                </a:cubicBezTo>
                <a:cubicBezTo>
                  <a:pt x="236" y="347"/>
                  <a:pt x="243" y="345"/>
                  <a:pt x="254" y="345"/>
                </a:cubicBezTo>
                <a:cubicBezTo>
                  <a:pt x="264" y="345"/>
                  <a:pt x="271" y="347"/>
                  <a:pt x="273" y="350"/>
                </a:cubicBezTo>
                <a:close/>
                <a:moveTo>
                  <a:pt x="267" y="373"/>
                </a:moveTo>
                <a:cubicBezTo>
                  <a:pt x="267" y="364"/>
                  <a:pt x="267" y="358"/>
                  <a:pt x="265" y="357"/>
                </a:cubicBezTo>
                <a:cubicBezTo>
                  <a:pt x="264" y="355"/>
                  <a:pt x="260" y="354"/>
                  <a:pt x="253" y="354"/>
                </a:cubicBezTo>
                <a:cubicBezTo>
                  <a:pt x="246" y="354"/>
                  <a:pt x="242" y="355"/>
                  <a:pt x="241" y="357"/>
                </a:cubicBezTo>
                <a:cubicBezTo>
                  <a:pt x="240" y="359"/>
                  <a:pt x="239" y="365"/>
                  <a:pt x="239" y="375"/>
                </a:cubicBezTo>
                <a:cubicBezTo>
                  <a:pt x="239" y="383"/>
                  <a:pt x="240" y="388"/>
                  <a:pt x="241" y="390"/>
                </a:cubicBezTo>
                <a:cubicBezTo>
                  <a:pt x="243" y="391"/>
                  <a:pt x="247" y="392"/>
                  <a:pt x="254" y="392"/>
                </a:cubicBezTo>
                <a:cubicBezTo>
                  <a:pt x="260" y="392"/>
                  <a:pt x="264" y="391"/>
                  <a:pt x="265" y="389"/>
                </a:cubicBezTo>
                <a:cubicBezTo>
                  <a:pt x="267" y="388"/>
                  <a:pt x="267" y="382"/>
                  <a:pt x="267" y="373"/>
                </a:cubicBezTo>
                <a:close/>
                <a:moveTo>
                  <a:pt x="320" y="382"/>
                </a:moveTo>
                <a:cubicBezTo>
                  <a:pt x="320" y="387"/>
                  <a:pt x="319" y="389"/>
                  <a:pt x="318" y="390"/>
                </a:cubicBezTo>
                <a:cubicBezTo>
                  <a:pt x="317" y="391"/>
                  <a:pt x="313" y="392"/>
                  <a:pt x="308" y="392"/>
                </a:cubicBezTo>
                <a:cubicBezTo>
                  <a:pt x="302" y="392"/>
                  <a:pt x="299" y="392"/>
                  <a:pt x="297" y="390"/>
                </a:cubicBezTo>
                <a:cubicBezTo>
                  <a:pt x="296" y="389"/>
                  <a:pt x="295" y="387"/>
                  <a:pt x="295" y="383"/>
                </a:cubicBezTo>
                <a:lnTo>
                  <a:pt x="295" y="346"/>
                </a:lnTo>
                <a:lnTo>
                  <a:pt x="285" y="346"/>
                </a:lnTo>
                <a:lnTo>
                  <a:pt x="285" y="383"/>
                </a:lnTo>
                <a:cubicBezTo>
                  <a:pt x="285" y="390"/>
                  <a:pt x="286" y="395"/>
                  <a:pt x="289" y="397"/>
                </a:cubicBezTo>
                <a:cubicBezTo>
                  <a:pt x="292" y="400"/>
                  <a:pt x="299" y="401"/>
                  <a:pt x="308" y="401"/>
                </a:cubicBezTo>
                <a:cubicBezTo>
                  <a:pt x="317" y="401"/>
                  <a:pt x="323" y="400"/>
                  <a:pt x="326" y="397"/>
                </a:cubicBezTo>
                <a:cubicBezTo>
                  <a:pt x="329" y="395"/>
                  <a:pt x="330" y="390"/>
                  <a:pt x="330" y="382"/>
                </a:cubicBezTo>
                <a:lnTo>
                  <a:pt x="330" y="346"/>
                </a:lnTo>
                <a:lnTo>
                  <a:pt x="320" y="346"/>
                </a:lnTo>
                <a:lnTo>
                  <a:pt x="320" y="382"/>
                </a:lnTo>
                <a:lnTo>
                  <a:pt x="320" y="382"/>
                </a:lnTo>
                <a:close/>
                <a:moveTo>
                  <a:pt x="375" y="377"/>
                </a:moveTo>
                <a:lnTo>
                  <a:pt x="375" y="378"/>
                </a:lnTo>
                <a:cubicBezTo>
                  <a:pt x="381" y="378"/>
                  <a:pt x="384" y="382"/>
                  <a:pt x="384" y="388"/>
                </a:cubicBezTo>
                <a:lnTo>
                  <a:pt x="384" y="400"/>
                </a:lnTo>
                <a:lnTo>
                  <a:pt x="374" y="400"/>
                </a:lnTo>
                <a:lnTo>
                  <a:pt x="374" y="390"/>
                </a:lnTo>
                <a:cubicBezTo>
                  <a:pt x="374" y="385"/>
                  <a:pt x="371" y="382"/>
                  <a:pt x="366" y="382"/>
                </a:cubicBezTo>
                <a:lnTo>
                  <a:pt x="351" y="382"/>
                </a:lnTo>
                <a:lnTo>
                  <a:pt x="351" y="400"/>
                </a:lnTo>
                <a:lnTo>
                  <a:pt x="340" y="400"/>
                </a:lnTo>
                <a:lnTo>
                  <a:pt x="340" y="346"/>
                </a:lnTo>
                <a:lnTo>
                  <a:pt x="367" y="346"/>
                </a:lnTo>
                <a:cubicBezTo>
                  <a:pt x="374" y="346"/>
                  <a:pt x="379" y="347"/>
                  <a:pt x="381" y="349"/>
                </a:cubicBezTo>
                <a:cubicBezTo>
                  <a:pt x="384" y="351"/>
                  <a:pt x="385" y="356"/>
                  <a:pt x="385" y="362"/>
                </a:cubicBezTo>
                <a:cubicBezTo>
                  <a:pt x="385" y="367"/>
                  <a:pt x="384" y="371"/>
                  <a:pt x="383" y="373"/>
                </a:cubicBezTo>
                <a:cubicBezTo>
                  <a:pt x="382" y="375"/>
                  <a:pt x="379" y="377"/>
                  <a:pt x="375" y="377"/>
                </a:cubicBezTo>
                <a:close/>
                <a:moveTo>
                  <a:pt x="374" y="364"/>
                </a:moveTo>
                <a:cubicBezTo>
                  <a:pt x="374" y="360"/>
                  <a:pt x="374" y="357"/>
                  <a:pt x="373" y="356"/>
                </a:cubicBezTo>
                <a:cubicBezTo>
                  <a:pt x="372" y="355"/>
                  <a:pt x="370" y="354"/>
                  <a:pt x="366" y="354"/>
                </a:cubicBezTo>
                <a:lnTo>
                  <a:pt x="351" y="354"/>
                </a:lnTo>
                <a:lnTo>
                  <a:pt x="351" y="373"/>
                </a:lnTo>
                <a:lnTo>
                  <a:pt x="365" y="373"/>
                </a:lnTo>
                <a:cubicBezTo>
                  <a:pt x="369" y="373"/>
                  <a:pt x="371" y="373"/>
                  <a:pt x="373" y="371"/>
                </a:cubicBezTo>
                <a:cubicBezTo>
                  <a:pt x="374" y="370"/>
                  <a:pt x="374" y="367"/>
                  <a:pt x="374" y="364"/>
                </a:cubicBezTo>
                <a:close/>
                <a:moveTo>
                  <a:pt x="416" y="368"/>
                </a:moveTo>
                <a:cubicBezTo>
                  <a:pt x="409" y="368"/>
                  <a:pt x="405" y="368"/>
                  <a:pt x="404" y="367"/>
                </a:cubicBezTo>
                <a:cubicBezTo>
                  <a:pt x="402" y="366"/>
                  <a:pt x="402" y="364"/>
                  <a:pt x="402" y="361"/>
                </a:cubicBezTo>
                <a:cubicBezTo>
                  <a:pt x="402" y="358"/>
                  <a:pt x="402" y="356"/>
                  <a:pt x="404" y="355"/>
                </a:cubicBezTo>
                <a:cubicBezTo>
                  <a:pt x="405" y="354"/>
                  <a:pt x="409" y="353"/>
                  <a:pt x="414" y="353"/>
                </a:cubicBezTo>
                <a:cubicBezTo>
                  <a:pt x="418" y="353"/>
                  <a:pt x="421" y="354"/>
                  <a:pt x="422" y="355"/>
                </a:cubicBezTo>
                <a:cubicBezTo>
                  <a:pt x="423" y="355"/>
                  <a:pt x="423" y="357"/>
                  <a:pt x="424" y="360"/>
                </a:cubicBezTo>
                <a:cubicBezTo>
                  <a:pt x="424" y="361"/>
                  <a:pt x="424" y="361"/>
                  <a:pt x="424" y="362"/>
                </a:cubicBezTo>
                <a:lnTo>
                  <a:pt x="434" y="362"/>
                </a:lnTo>
                <a:lnTo>
                  <a:pt x="434" y="359"/>
                </a:lnTo>
                <a:cubicBezTo>
                  <a:pt x="434" y="354"/>
                  <a:pt x="433" y="350"/>
                  <a:pt x="430" y="348"/>
                </a:cubicBezTo>
                <a:cubicBezTo>
                  <a:pt x="427" y="346"/>
                  <a:pt x="421" y="345"/>
                  <a:pt x="413" y="345"/>
                </a:cubicBezTo>
                <a:cubicBezTo>
                  <a:pt x="404" y="345"/>
                  <a:pt x="398" y="346"/>
                  <a:pt x="396" y="348"/>
                </a:cubicBezTo>
                <a:cubicBezTo>
                  <a:pt x="393" y="350"/>
                  <a:pt x="391" y="355"/>
                  <a:pt x="391" y="361"/>
                </a:cubicBezTo>
                <a:cubicBezTo>
                  <a:pt x="391" y="367"/>
                  <a:pt x="392" y="371"/>
                  <a:pt x="395" y="373"/>
                </a:cubicBezTo>
                <a:cubicBezTo>
                  <a:pt x="397" y="375"/>
                  <a:pt x="403" y="376"/>
                  <a:pt x="411" y="377"/>
                </a:cubicBezTo>
                <a:lnTo>
                  <a:pt x="417" y="377"/>
                </a:lnTo>
                <a:cubicBezTo>
                  <a:pt x="420" y="378"/>
                  <a:pt x="423" y="378"/>
                  <a:pt x="424" y="379"/>
                </a:cubicBezTo>
                <a:cubicBezTo>
                  <a:pt x="425" y="380"/>
                  <a:pt x="425" y="382"/>
                  <a:pt x="425" y="384"/>
                </a:cubicBezTo>
                <a:cubicBezTo>
                  <a:pt x="425" y="388"/>
                  <a:pt x="424" y="390"/>
                  <a:pt x="423" y="391"/>
                </a:cubicBezTo>
                <a:cubicBezTo>
                  <a:pt x="422" y="392"/>
                  <a:pt x="419" y="393"/>
                  <a:pt x="414" y="393"/>
                </a:cubicBezTo>
                <a:cubicBezTo>
                  <a:pt x="408" y="393"/>
                  <a:pt x="404" y="392"/>
                  <a:pt x="403" y="391"/>
                </a:cubicBezTo>
                <a:cubicBezTo>
                  <a:pt x="402" y="390"/>
                  <a:pt x="401" y="388"/>
                  <a:pt x="401" y="384"/>
                </a:cubicBezTo>
                <a:lnTo>
                  <a:pt x="401" y="383"/>
                </a:lnTo>
                <a:lnTo>
                  <a:pt x="391" y="383"/>
                </a:lnTo>
                <a:lnTo>
                  <a:pt x="391" y="385"/>
                </a:lnTo>
                <a:cubicBezTo>
                  <a:pt x="391" y="391"/>
                  <a:pt x="392" y="396"/>
                  <a:pt x="395" y="398"/>
                </a:cubicBezTo>
                <a:cubicBezTo>
                  <a:pt x="398" y="400"/>
                  <a:pt x="404" y="401"/>
                  <a:pt x="412" y="401"/>
                </a:cubicBezTo>
                <a:cubicBezTo>
                  <a:pt x="422" y="401"/>
                  <a:pt x="428" y="400"/>
                  <a:pt x="431" y="398"/>
                </a:cubicBezTo>
                <a:cubicBezTo>
                  <a:pt x="434" y="396"/>
                  <a:pt x="435" y="391"/>
                  <a:pt x="435" y="384"/>
                </a:cubicBezTo>
                <a:cubicBezTo>
                  <a:pt x="435" y="378"/>
                  <a:pt x="434" y="374"/>
                  <a:pt x="432" y="372"/>
                </a:cubicBezTo>
                <a:cubicBezTo>
                  <a:pt x="429" y="370"/>
                  <a:pt x="424" y="369"/>
                  <a:pt x="416" y="368"/>
                </a:cubicBezTo>
                <a:close/>
              </a:path>
            </a:pathLst>
          </a:custGeom>
          <a:solidFill>
            <a:srgbClr val="178AA1"/>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微软雅黑" panose="020B0503020204020204" charset="-122"/>
              <a:ea typeface="微软雅黑" panose="020B0503020204020204" charset="-122"/>
            </a:endParaRPr>
          </a:p>
        </p:txBody>
      </p:sp>
      <p:sp>
        <p:nvSpPr>
          <p:cNvPr id="199" name="文本框 198"/>
          <p:cNvSpPr txBox="1"/>
          <p:nvPr>
            <p:custDataLst>
              <p:tags r:id="rId17"/>
            </p:custDataLst>
          </p:nvPr>
        </p:nvSpPr>
        <p:spPr>
          <a:xfrm>
            <a:off x="3986530" y="5019675"/>
            <a:ext cx="1569720" cy="665480"/>
          </a:xfrm>
          <a:prstGeom prst="rect">
            <a:avLst/>
          </a:prstGeom>
          <a:noFill/>
        </p:spPr>
        <p:txBody>
          <a:bodyPr wrap="square" rtlCol="0">
            <a:normAutofit fontScale="87500" lnSpcReduction="10000"/>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其他直接和间接费</a:t>
            </a:r>
          </a:p>
        </p:txBody>
      </p:sp>
      <p:sp>
        <p:nvSpPr>
          <p:cNvPr id="200" name="boss-with-tie_81303"/>
          <p:cNvSpPr>
            <a:spLocks noChangeAspect="1"/>
          </p:cNvSpPr>
          <p:nvPr>
            <p:custDataLst>
              <p:tags r:id="rId18"/>
            </p:custDataLst>
          </p:nvPr>
        </p:nvSpPr>
        <p:spPr bwMode="auto">
          <a:xfrm>
            <a:off x="4587615" y="4537470"/>
            <a:ext cx="368042" cy="267042"/>
          </a:xfrm>
          <a:custGeom>
            <a:avLst/>
            <a:gdLst>
              <a:gd name="connsiteX0" fmla="*/ 515191 w 608979"/>
              <a:gd name="connsiteY0" fmla="*/ 87293 h 441863"/>
              <a:gd name="connsiteX1" fmla="*/ 504157 w 608979"/>
              <a:gd name="connsiteY1" fmla="*/ 98310 h 441863"/>
              <a:gd name="connsiteX2" fmla="*/ 515191 w 608979"/>
              <a:gd name="connsiteY2" fmla="*/ 109420 h 441863"/>
              <a:gd name="connsiteX3" fmla="*/ 526319 w 608979"/>
              <a:gd name="connsiteY3" fmla="*/ 98310 h 441863"/>
              <a:gd name="connsiteX4" fmla="*/ 515191 w 608979"/>
              <a:gd name="connsiteY4" fmla="*/ 87293 h 441863"/>
              <a:gd name="connsiteX5" fmla="*/ 478162 w 608979"/>
              <a:gd name="connsiteY5" fmla="*/ 87293 h 441863"/>
              <a:gd name="connsiteX6" fmla="*/ 467129 w 608979"/>
              <a:gd name="connsiteY6" fmla="*/ 98310 h 441863"/>
              <a:gd name="connsiteX7" fmla="*/ 478162 w 608979"/>
              <a:gd name="connsiteY7" fmla="*/ 109420 h 441863"/>
              <a:gd name="connsiteX8" fmla="*/ 489290 w 608979"/>
              <a:gd name="connsiteY8" fmla="*/ 98310 h 441863"/>
              <a:gd name="connsiteX9" fmla="*/ 478162 w 608979"/>
              <a:gd name="connsiteY9" fmla="*/ 87293 h 441863"/>
              <a:gd name="connsiteX10" fmla="*/ 441133 w 608979"/>
              <a:gd name="connsiteY10" fmla="*/ 87293 h 441863"/>
              <a:gd name="connsiteX11" fmla="*/ 430100 w 608979"/>
              <a:gd name="connsiteY11" fmla="*/ 98310 h 441863"/>
              <a:gd name="connsiteX12" fmla="*/ 441133 w 608979"/>
              <a:gd name="connsiteY12" fmla="*/ 109420 h 441863"/>
              <a:gd name="connsiteX13" fmla="*/ 452261 w 608979"/>
              <a:gd name="connsiteY13" fmla="*/ 98310 h 441863"/>
              <a:gd name="connsiteX14" fmla="*/ 441133 w 608979"/>
              <a:gd name="connsiteY14" fmla="*/ 87293 h 441863"/>
              <a:gd name="connsiteX15" fmla="*/ 437300 w 608979"/>
              <a:gd name="connsiteY15" fmla="*/ 8309 h 441863"/>
              <a:gd name="connsiteX16" fmla="*/ 518932 w 608979"/>
              <a:gd name="connsiteY16" fmla="*/ 8309 h 441863"/>
              <a:gd name="connsiteX17" fmla="*/ 608979 w 608979"/>
              <a:gd name="connsiteY17" fmla="*/ 98216 h 441863"/>
              <a:gd name="connsiteX18" fmla="*/ 518932 w 608979"/>
              <a:gd name="connsiteY18" fmla="*/ 188124 h 441863"/>
              <a:gd name="connsiteX19" fmla="*/ 457871 w 608979"/>
              <a:gd name="connsiteY19" fmla="*/ 188124 h 441863"/>
              <a:gd name="connsiteX20" fmla="*/ 416448 w 608979"/>
              <a:gd name="connsiteY20" fmla="*/ 229390 h 441863"/>
              <a:gd name="connsiteX21" fmla="*/ 408873 w 608979"/>
              <a:gd name="connsiteY21" fmla="*/ 226309 h 441863"/>
              <a:gd name="connsiteX22" fmla="*/ 408873 w 608979"/>
              <a:gd name="connsiteY22" fmla="*/ 183456 h 441863"/>
              <a:gd name="connsiteX23" fmla="*/ 347252 w 608979"/>
              <a:gd name="connsiteY23" fmla="*/ 98216 h 441863"/>
              <a:gd name="connsiteX24" fmla="*/ 437300 w 608979"/>
              <a:gd name="connsiteY24" fmla="*/ 8309 h 441863"/>
              <a:gd name="connsiteX25" fmla="*/ 206407 w 608979"/>
              <a:gd name="connsiteY25" fmla="*/ 368 h 441863"/>
              <a:gd name="connsiteX26" fmla="*/ 256349 w 608979"/>
              <a:gd name="connsiteY26" fmla="*/ 10919 h 441863"/>
              <a:gd name="connsiteX27" fmla="*/ 280666 w 608979"/>
              <a:gd name="connsiteY27" fmla="*/ 33611 h 441863"/>
              <a:gd name="connsiteX28" fmla="*/ 307507 w 608979"/>
              <a:gd name="connsiteY28" fmla="*/ 118492 h 441863"/>
              <a:gd name="connsiteX29" fmla="*/ 305730 w 608979"/>
              <a:gd name="connsiteY29" fmla="*/ 126149 h 441863"/>
              <a:gd name="connsiteX30" fmla="*/ 312838 w 608979"/>
              <a:gd name="connsiteY30" fmla="*/ 161820 h 441863"/>
              <a:gd name="connsiteX31" fmla="*/ 295536 w 608979"/>
              <a:gd name="connsiteY31" fmla="*/ 191888 h 441863"/>
              <a:gd name="connsiteX32" fmla="*/ 283471 w 608979"/>
              <a:gd name="connsiteY32" fmla="*/ 224944 h 441863"/>
              <a:gd name="connsiteX33" fmla="*/ 283471 w 608979"/>
              <a:gd name="connsiteY33" fmla="*/ 266311 h 441863"/>
              <a:gd name="connsiteX34" fmla="*/ 285529 w 608979"/>
              <a:gd name="connsiteY34" fmla="*/ 269766 h 441863"/>
              <a:gd name="connsiteX35" fmla="*/ 410383 w 608979"/>
              <a:gd name="connsiteY35" fmla="*/ 349698 h 441863"/>
              <a:gd name="connsiteX36" fmla="*/ 425721 w 608979"/>
              <a:gd name="connsiteY36" fmla="*/ 382007 h 441863"/>
              <a:gd name="connsiteX37" fmla="*/ 425721 w 608979"/>
              <a:gd name="connsiteY37" fmla="*/ 441863 h 441863"/>
              <a:gd name="connsiteX38" fmla="*/ 240824 w 608979"/>
              <a:gd name="connsiteY38" fmla="*/ 441863 h 441863"/>
              <a:gd name="connsiteX39" fmla="*/ 222587 w 608979"/>
              <a:gd name="connsiteY39" fmla="*/ 358569 h 441863"/>
              <a:gd name="connsiteX40" fmla="*/ 212861 w 608979"/>
              <a:gd name="connsiteY40" fmla="*/ 304689 h 441863"/>
              <a:gd name="connsiteX41" fmla="*/ 203134 w 608979"/>
              <a:gd name="connsiteY41" fmla="*/ 358569 h 441863"/>
              <a:gd name="connsiteX42" fmla="*/ 184897 w 608979"/>
              <a:gd name="connsiteY42" fmla="*/ 441863 h 441863"/>
              <a:gd name="connsiteX43" fmla="*/ 0 w 608979"/>
              <a:gd name="connsiteY43" fmla="*/ 441863 h 441863"/>
              <a:gd name="connsiteX44" fmla="*/ 0 w 608979"/>
              <a:gd name="connsiteY44" fmla="*/ 382007 h 441863"/>
              <a:gd name="connsiteX45" fmla="*/ 15245 w 608979"/>
              <a:gd name="connsiteY45" fmla="*/ 349325 h 441863"/>
              <a:gd name="connsiteX46" fmla="*/ 140005 w 608979"/>
              <a:gd name="connsiteY46" fmla="*/ 269392 h 441863"/>
              <a:gd name="connsiteX47" fmla="*/ 142157 w 608979"/>
              <a:gd name="connsiteY47" fmla="*/ 265937 h 441863"/>
              <a:gd name="connsiteX48" fmla="*/ 142157 w 608979"/>
              <a:gd name="connsiteY48" fmla="*/ 224757 h 441863"/>
              <a:gd name="connsiteX49" fmla="*/ 130092 w 608979"/>
              <a:gd name="connsiteY49" fmla="*/ 191608 h 441863"/>
              <a:gd name="connsiteX50" fmla="*/ 112696 w 608979"/>
              <a:gd name="connsiteY50" fmla="*/ 161633 h 441863"/>
              <a:gd name="connsiteX51" fmla="*/ 119430 w 608979"/>
              <a:gd name="connsiteY51" fmla="*/ 125962 h 441863"/>
              <a:gd name="connsiteX52" fmla="*/ 117747 w 608979"/>
              <a:gd name="connsiteY52" fmla="*/ 118399 h 441863"/>
              <a:gd name="connsiteX53" fmla="*/ 117466 w 608979"/>
              <a:gd name="connsiteY53" fmla="*/ 76658 h 441863"/>
              <a:gd name="connsiteX54" fmla="*/ 141876 w 608979"/>
              <a:gd name="connsiteY54" fmla="*/ 33984 h 441863"/>
              <a:gd name="connsiteX55" fmla="*/ 164509 w 608979"/>
              <a:gd name="connsiteY55" fmla="*/ 15308 h 441863"/>
              <a:gd name="connsiteX56" fmla="*/ 186393 w 608979"/>
              <a:gd name="connsiteY56" fmla="*/ 4103 h 441863"/>
              <a:gd name="connsiteX57" fmla="*/ 206407 w 608979"/>
              <a:gd name="connsiteY57" fmla="*/ 368 h 441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8979" h="441863">
                <a:moveTo>
                  <a:pt x="515191" y="87293"/>
                </a:moveTo>
                <a:cubicBezTo>
                  <a:pt x="509113" y="87293"/>
                  <a:pt x="504157" y="92241"/>
                  <a:pt x="504157" y="98310"/>
                </a:cubicBezTo>
                <a:cubicBezTo>
                  <a:pt x="504157" y="104472"/>
                  <a:pt x="509113" y="109420"/>
                  <a:pt x="515191" y="109420"/>
                </a:cubicBezTo>
                <a:cubicBezTo>
                  <a:pt x="521363" y="109420"/>
                  <a:pt x="526319" y="104472"/>
                  <a:pt x="526319" y="98310"/>
                </a:cubicBezTo>
                <a:cubicBezTo>
                  <a:pt x="526319" y="92241"/>
                  <a:pt x="521363" y="87293"/>
                  <a:pt x="515191" y="87293"/>
                </a:cubicBezTo>
                <a:close/>
                <a:moveTo>
                  <a:pt x="478162" y="87293"/>
                </a:moveTo>
                <a:cubicBezTo>
                  <a:pt x="472084" y="87293"/>
                  <a:pt x="467129" y="92241"/>
                  <a:pt x="467129" y="98310"/>
                </a:cubicBezTo>
                <a:cubicBezTo>
                  <a:pt x="467129" y="104472"/>
                  <a:pt x="472084" y="109420"/>
                  <a:pt x="478162" y="109420"/>
                </a:cubicBezTo>
                <a:cubicBezTo>
                  <a:pt x="484334" y="109420"/>
                  <a:pt x="489290" y="104472"/>
                  <a:pt x="489290" y="98310"/>
                </a:cubicBezTo>
                <a:cubicBezTo>
                  <a:pt x="489290" y="92241"/>
                  <a:pt x="484334" y="87293"/>
                  <a:pt x="478162" y="87293"/>
                </a:cubicBezTo>
                <a:close/>
                <a:moveTo>
                  <a:pt x="441133" y="87293"/>
                </a:moveTo>
                <a:cubicBezTo>
                  <a:pt x="435056" y="87293"/>
                  <a:pt x="430100" y="92241"/>
                  <a:pt x="430100" y="98310"/>
                </a:cubicBezTo>
                <a:cubicBezTo>
                  <a:pt x="430100" y="104472"/>
                  <a:pt x="435056" y="109420"/>
                  <a:pt x="441133" y="109420"/>
                </a:cubicBezTo>
                <a:cubicBezTo>
                  <a:pt x="447398" y="109420"/>
                  <a:pt x="452354" y="104472"/>
                  <a:pt x="452261" y="98310"/>
                </a:cubicBezTo>
                <a:cubicBezTo>
                  <a:pt x="452261" y="92241"/>
                  <a:pt x="447305" y="87293"/>
                  <a:pt x="441133" y="87293"/>
                </a:cubicBezTo>
                <a:close/>
                <a:moveTo>
                  <a:pt x="437300" y="8309"/>
                </a:moveTo>
                <a:lnTo>
                  <a:pt x="518932" y="8309"/>
                </a:lnTo>
                <a:cubicBezTo>
                  <a:pt x="568677" y="8309"/>
                  <a:pt x="608979" y="48548"/>
                  <a:pt x="608979" y="98216"/>
                </a:cubicBezTo>
                <a:cubicBezTo>
                  <a:pt x="608979" y="147885"/>
                  <a:pt x="568677" y="188124"/>
                  <a:pt x="518932" y="188124"/>
                </a:cubicBezTo>
                <a:lnTo>
                  <a:pt x="457871" y="188124"/>
                </a:lnTo>
                <a:lnTo>
                  <a:pt x="416448" y="229390"/>
                </a:lnTo>
                <a:cubicBezTo>
                  <a:pt x="413736" y="232284"/>
                  <a:pt x="408873" y="230323"/>
                  <a:pt x="408873" y="226309"/>
                </a:cubicBezTo>
                <a:lnTo>
                  <a:pt x="408873" y="183456"/>
                </a:lnTo>
                <a:cubicBezTo>
                  <a:pt x="373060" y="171506"/>
                  <a:pt x="347252" y="137895"/>
                  <a:pt x="347252" y="98216"/>
                </a:cubicBezTo>
                <a:cubicBezTo>
                  <a:pt x="347252" y="48548"/>
                  <a:pt x="387554" y="8309"/>
                  <a:pt x="437300" y="8309"/>
                </a:cubicBezTo>
                <a:close/>
                <a:moveTo>
                  <a:pt x="206407" y="368"/>
                </a:moveTo>
                <a:cubicBezTo>
                  <a:pt x="228105" y="-1500"/>
                  <a:pt x="244565" y="4009"/>
                  <a:pt x="256349" y="10919"/>
                </a:cubicBezTo>
                <a:cubicBezTo>
                  <a:pt x="273932" y="20818"/>
                  <a:pt x="280666" y="33611"/>
                  <a:pt x="280666" y="33611"/>
                </a:cubicBezTo>
                <a:cubicBezTo>
                  <a:pt x="280666" y="33611"/>
                  <a:pt x="321255" y="36505"/>
                  <a:pt x="307507" y="118492"/>
                </a:cubicBezTo>
                <a:cubicBezTo>
                  <a:pt x="307133" y="121013"/>
                  <a:pt x="306478" y="123628"/>
                  <a:pt x="305730" y="126149"/>
                </a:cubicBezTo>
                <a:cubicBezTo>
                  <a:pt x="313399" y="126149"/>
                  <a:pt x="321348" y="132125"/>
                  <a:pt x="312838" y="161820"/>
                </a:cubicBezTo>
                <a:cubicBezTo>
                  <a:pt x="306291" y="184978"/>
                  <a:pt x="300118" y="191514"/>
                  <a:pt x="295536" y="191888"/>
                </a:cubicBezTo>
                <a:cubicBezTo>
                  <a:pt x="293946" y="202440"/>
                  <a:pt x="289831" y="214019"/>
                  <a:pt x="283471" y="224944"/>
                </a:cubicBezTo>
                <a:lnTo>
                  <a:pt x="283471" y="266311"/>
                </a:lnTo>
                <a:cubicBezTo>
                  <a:pt x="283471" y="267805"/>
                  <a:pt x="284219" y="269205"/>
                  <a:pt x="285529" y="269766"/>
                </a:cubicBezTo>
                <a:cubicBezTo>
                  <a:pt x="297500" y="275555"/>
                  <a:pt x="356139" y="305156"/>
                  <a:pt x="410383" y="349698"/>
                </a:cubicBezTo>
                <a:cubicBezTo>
                  <a:pt x="420110" y="357729"/>
                  <a:pt x="425721" y="369775"/>
                  <a:pt x="425721" y="382007"/>
                </a:cubicBezTo>
                <a:lnTo>
                  <a:pt x="425721" y="441863"/>
                </a:lnTo>
                <a:lnTo>
                  <a:pt x="240824" y="441863"/>
                </a:lnTo>
                <a:lnTo>
                  <a:pt x="222587" y="358569"/>
                </a:lnTo>
                <a:cubicBezTo>
                  <a:pt x="259342" y="307117"/>
                  <a:pt x="219688" y="304689"/>
                  <a:pt x="212861" y="304689"/>
                </a:cubicBezTo>
                <a:cubicBezTo>
                  <a:pt x="205846" y="304689"/>
                  <a:pt x="166192" y="307117"/>
                  <a:pt x="203134" y="358569"/>
                </a:cubicBezTo>
                <a:lnTo>
                  <a:pt x="184897" y="441863"/>
                </a:lnTo>
                <a:lnTo>
                  <a:pt x="0" y="441863"/>
                </a:lnTo>
                <a:lnTo>
                  <a:pt x="0" y="382007"/>
                </a:lnTo>
                <a:cubicBezTo>
                  <a:pt x="0" y="369401"/>
                  <a:pt x="5518" y="357355"/>
                  <a:pt x="15245" y="349325"/>
                </a:cubicBezTo>
                <a:cubicBezTo>
                  <a:pt x="69582" y="304783"/>
                  <a:pt x="128221" y="275275"/>
                  <a:pt x="140005" y="269392"/>
                </a:cubicBezTo>
                <a:cubicBezTo>
                  <a:pt x="141315" y="268832"/>
                  <a:pt x="142157" y="267431"/>
                  <a:pt x="142157" y="265937"/>
                </a:cubicBezTo>
                <a:lnTo>
                  <a:pt x="142157" y="224757"/>
                </a:lnTo>
                <a:cubicBezTo>
                  <a:pt x="135797" y="213645"/>
                  <a:pt x="131682" y="202066"/>
                  <a:pt x="130092" y="191608"/>
                </a:cubicBezTo>
                <a:cubicBezTo>
                  <a:pt x="125416" y="191234"/>
                  <a:pt x="119337" y="184791"/>
                  <a:pt x="112696" y="161633"/>
                </a:cubicBezTo>
                <a:cubicBezTo>
                  <a:pt x="104373" y="132312"/>
                  <a:pt x="111855" y="126149"/>
                  <a:pt x="119430" y="125962"/>
                </a:cubicBezTo>
                <a:cubicBezTo>
                  <a:pt x="118869" y="123534"/>
                  <a:pt x="118214" y="120920"/>
                  <a:pt x="117747" y="118399"/>
                </a:cubicBezTo>
                <a:cubicBezTo>
                  <a:pt x="114754" y="103551"/>
                  <a:pt x="114006" y="89918"/>
                  <a:pt x="117466" y="76658"/>
                </a:cubicBezTo>
                <a:cubicBezTo>
                  <a:pt x="121675" y="59010"/>
                  <a:pt x="131214" y="44909"/>
                  <a:pt x="141876" y="33984"/>
                </a:cubicBezTo>
                <a:cubicBezTo>
                  <a:pt x="148610" y="26794"/>
                  <a:pt x="156372" y="20444"/>
                  <a:pt x="164509" y="15308"/>
                </a:cubicBezTo>
                <a:cubicBezTo>
                  <a:pt x="171055" y="10733"/>
                  <a:pt x="178444" y="6811"/>
                  <a:pt x="186393" y="4103"/>
                </a:cubicBezTo>
                <a:cubicBezTo>
                  <a:pt x="192659" y="2142"/>
                  <a:pt x="199393" y="741"/>
                  <a:pt x="206407" y="368"/>
                </a:cubicBezTo>
                <a:close/>
              </a:path>
            </a:pathLst>
          </a:custGeom>
          <a:solidFill>
            <a:srgbClr val="40A693"/>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微软雅黑" panose="020B0503020204020204" charset="-122"/>
              <a:ea typeface="微软雅黑" panose="020B0503020204020204" charset="-122"/>
            </a:endParaRPr>
          </a:p>
        </p:txBody>
      </p:sp>
      <p:sp>
        <p:nvSpPr>
          <p:cNvPr id="201" name="文本框 200"/>
          <p:cNvSpPr txBox="1"/>
          <p:nvPr>
            <p:custDataLst>
              <p:tags r:id="rId19"/>
            </p:custDataLst>
          </p:nvPr>
        </p:nvSpPr>
        <p:spPr>
          <a:xfrm>
            <a:off x="877857" y="5022159"/>
            <a:ext cx="1569659" cy="422447"/>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微软雅黑" panose="020B0503020204020204" charset="-122"/>
                <a:ea typeface="微软雅黑" panose="020B0503020204020204" charset="-122"/>
              </a:rPr>
              <a:t>机械费</a:t>
            </a:r>
          </a:p>
        </p:txBody>
      </p:sp>
      <p:sp>
        <p:nvSpPr>
          <p:cNvPr id="202" name="boss-with-tie_81303"/>
          <p:cNvSpPr>
            <a:spLocks noChangeAspect="1"/>
          </p:cNvSpPr>
          <p:nvPr>
            <p:custDataLst>
              <p:tags r:id="rId20"/>
            </p:custDataLst>
          </p:nvPr>
        </p:nvSpPr>
        <p:spPr bwMode="auto">
          <a:xfrm>
            <a:off x="1495813" y="4466872"/>
            <a:ext cx="333746" cy="368040"/>
          </a:xfrm>
          <a:custGeom>
            <a:avLst/>
            <a:gdLst>
              <a:gd name="T0" fmla="*/ 4729 w 4950"/>
              <a:gd name="T1" fmla="*/ 4345 h 5467"/>
              <a:gd name="T2" fmla="*/ 4092 w 4950"/>
              <a:gd name="T3" fmla="*/ 1833 h 5467"/>
              <a:gd name="T4" fmla="*/ 4377 w 4950"/>
              <a:gd name="T5" fmla="*/ 1164 h 5467"/>
              <a:gd name="T6" fmla="*/ 4712 w 4950"/>
              <a:gd name="T7" fmla="*/ 540 h 5467"/>
              <a:gd name="T8" fmla="*/ 4087 w 4950"/>
              <a:gd name="T9" fmla="*/ 0 h 5467"/>
              <a:gd name="T10" fmla="*/ 3608 w 4950"/>
              <a:gd name="T11" fmla="*/ 394 h 5467"/>
              <a:gd name="T12" fmla="*/ 3448 w 4950"/>
              <a:gd name="T13" fmla="*/ 367 h 5467"/>
              <a:gd name="T14" fmla="*/ 1554 w 4950"/>
              <a:gd name="T15" fmla="*/ 2064 h 5467"/>
              <a:gd name="T16" fmla="*/ 1300 w 4950"/>
              <a:gd name="T17" fmla="*/ 2702 h 5467"/>
              <a:gd name="T18" fmla="*/ 1300 w 4950"/>
              <a:gd name="T19" fmla="*/ 3375 h 5467"/>
              <a:gd name="T20" fmla="*/ 1733 w 4950"/>
              <a:gd name="T21" fmla="*/ 3611 h 5467"/>
              <a:gd name="T22" fmla="*/ 2211 w 4950"/>
              <a:gd name="T23" fmla="*/ 3329 h 5467"/>
              <a:gd name="T24" fmla="*/ 2708 w 4950"/>
              <a:gd name="T25" fmla="*/ 3218 h 5467"/>
              <a:gd name="T26" fmla="*/ 3134 w 4950"/>
              <a:gd name="T27" fmla="*/ 2918 h 5467"/>
              <a:gd name="T28" fmla="*/ 2626 w 4950"/>
              <a:gd name="T29" fmla="*/ 4345 h 5467"/>
              <a:gd name="T30" fmla="*/ 719 w 4950"/>
              <a:gd name="T31" fmla="*/ 4156 h 5467"/>
              <a:gd name="T32" fmla="*/ 2578 w 4950"/>
              <a:gd name="T33" fmla="*/ 3952 h 5467"/>
              <a:gd name="T34" fmla="*/ 220 w 4950"/>
              <a:gd name="T35" fmla="*/ 3748 h 5467"/>
              <a:gd name="T36" fmla="*/ 77 w 4950"/>
              <a:gd name="T37" fmla="*/ 4097 h 5467"/>
              <a:gd name="T38" fmla="*/ 647 w 4950"/>
              <a:gd name="T39" fmla="*/ 5263 h 5467"/>
              <a:gd name="T40" fmla="*/ 4746 w 4950"/>
              <a:gd name="T41" fmla="*/ 5467 h 5467"/>
              <a:gd name="T42" fmla="*/ 4950 w 4950"/>
              <a:gd name="T43" fmla="*/ 4549 h 5467"/>
              <a:gd name="T44" fmla="*/ 1639 w 4950"/>
              <a:gd name="T45" fmla="*/ 5059 h 5467"/>
              <a:gd name="T46" fmla="*/ 2956 w 4950"/>
              <a:gd name="T47" fmla="*/ 4753 h 5467"/>
              <a:gd name="T48" fmla="*/ 1639 w 4950"/>
              <a:gd name="T49" fmla="*/ 5059 h 5467"/>
              <a:gd name="T50" fmla="*/ 1781 w 4950"/>
              <a:gd name="T51" fmla="*/ 3183 h 5467"/>
              <a:gd name="T52" fmla="*/ 1685 w 4950"/>
              <a:gd name="T53" fmla="*/ 3183 h 5467"/>
              <a:gd name="T54" fmla="*/ 1568 w 4950"/>
              <a:gd name="T55" fmla="*/ 3039 h 5467"/>
              <a:gd name="T56" fmla="*/ 1698 w 4950"/>
              <a:gd name="T57" fmla="*/ 2881 h 5467"/>
              <a:gd name="T58" fmla="*/ 1781 w 4950"/>
              <a:gd name="T59" fmla="*/ 3183 h 5467"/>
              <a:gd name="T60" fmla="*/ 2801 w 4950"/>
              <a:gd name="T61" fmla="*/ 2547 h 5467"/>
              <a:gd name="T62" fmla="*/ 2371 w 4950"/>
              <a:gd name="T63" fmla="*/ 2949 h 5467"/>
              <a:gd name="T64" fmla="*/ 1842 w 4950"/>
              <a:gd name="T65" fmla="*/ 2448 h 5467"/>
              <a:gd name="T66" fmla="*/ 3400 w 4950"/>
              <a:gd name="T67" fmla="*/ 794 h 5467"/>
              <a:gd name="T68" fmla="*/ 3496 w 4950"/>
              <a:gd name="T69" fmla="*/ 794 h 5467"/>
              <a:gd name="T70" fmla="*/ 3664 w 4950"/>
              <a:gd name="T71" fmla="*/ 963 h 5467"/>
              <a:gd name="T72" fmla="*/ 3785 w 4950"/>
              <a:gd name="T73" fmla="*/ 1083 h 5467"/>
              <a:gd name="T74" fmla="*/ 3855 w 4950"/>
              <a:gd name="T75" fmla="*/ 1153 h 5467"/>
              <a:gd name="T76" fmla="*/ 3977 w 4950"/>
              <a:gd name="T77" fmla="*/ 1371 h 5467"/>
              <a:gd name="T78" fmla="*/ 3487 w 4950"/>
              <a:gd name="T79" fmla="*/ 1522 h 5467"/>
              <a:gd name="T80" fmla="*/ 3722 w 4950"/>
              <a:gd name="T81" fmla="*/ 4929 h 5467"/>
              <a:gd name="T82" fmla="*/ 3722 w 4950"/>
              <a:gd name="T83" fmla="*/ 4155 h 5467"/>
              <a:gd name="T84" fmla="*/ 3722 w 4950"/>
              <a:gd name="T85" fmla="*/ 4929 h 5467"/>
              <a:gd name="T86" fmla="*/ 4325 w 4950"/>
              <a:gd name="T87" fmla="*/ 5059 h 5467"/>
              <a:gd name="T88" fmla="*/ 4542 w 4950"/>
              <a:gd name="T89" fmla="*/ 4753 h 5467"/>
              <a:gd name="T90" fmla="*/ 4542 w 4950"/>
              <a:gd name="T91" fmla="*/ 5059 h 5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50" h="5467">
                <a:moveTo>
                  <a:pt x="4746" y="4345"/>
                </a:moveTo>
                <a:lnTo>
                  <a:pt x="4729" y="4345"/>
                </a:lnTo>
                <a:cubicBezTo>
                  <a:pt x="4871" y="3179"/>
                  <a:pt x="4492" y="2471"/>
                  <a:pt x="4216" y="2124"/>
                </a:cubicBezTo>
                <a:cubicBezTo>
                  <a:pt x="4196" y="2016"/>
                  <a:pt x="4153" y="1918"/>
                  <a:pt x="4092" y="1833"/>
                </a:cubicBezTo>
                <a:lnTo>
                  <a:pt x="4265" y="1660"/>
                </a:lnTo>
                <a:cubicBezTo>
                  <a:pt x="4399" y="1526"/>
                  <a:pt x="4437" y="1331"/>
                  <a:pt x="4377" y="1164"/>
                </a:cubicBezTo>
                <a:lnTo>
                  <a:pt x="4712" y="829"/>
                </a:lnTo>
                <a:cubicBezTo>
                  <a:pt x="4791" y="749"/>
                  <a:pt x="4791" y="620"/>
                  <a:pt x="4712" y="540"/>
                </a:cubicBezTo>
                <a:lnTo>
                  <a:pt x="4231" y="60"/>
                </a:lnTo>
                <a:cubicBezTo>
                  <a:pt x="4193" y="21"/>
                  <a:pt x="4141" y="0"/>
                  <a:pt x="4087" y="0"/>
                </a:cubicBezTo>
                <a:cubicBezTo>
                  <a:pt x="4033" y="0"/>
                  <a:pt x="3981" y="21"/>
                  <a:pt x="3942" y="60"/>
                </a:cubicBezTo>
                <a:lnTo>
                  <a:pt x="3608" y="394"/>
                </a:lnTo>
                <a:cubicBezTo>
                  <a:pt x="3557" y="376"/>
                  <a:pt x="3503" y="367"/>
                  <a:pt x="3448" y="367"/>
                </a:cubicBezTo>
                <a:lnTo>
                  <a:pt x="3448" y="367"/>
                </a:lnTo>
                <a:cubicBezTo>
                  <a:pt x="3321" y="367"/>
                  <a:pt x="3201" y="416"/>
                  <a:pt x="3112" y="506"/>
                </a:cubicBezTo>
                <a:lnTo>
                  <a:pt x="1554" y="2064"/>
                </a:lnTo>
                <a:cubicBezTo>
                  <a:pt x="1420" y="2198"/>
                  <a:pt x="1383" y="2392"/>
                  <a:pt x="1442" y="2560"/>
                </a:cubicBezTo>
                <a:lnTo>
                  <a:pt x="1300" y="2702"/>
                </a:lnTo>
                <a:cubicBezTo>
                  <a:pt x="1210" y="2792"/>
                  <a:pt x="1161" y="2912"/>
                  <a:pt x="1161" y="3039"/>
                </a:cubicBezTo>
                <a:cubicBezTo>
                  <a:pt x="1161" y="3166"/>
                  <a:pt x="1210" y="3285"/>
                  <a:pt x="1300" y="3375"/>
                </a:cubicBezTo>
                <a:lnTo>
                  <a:pt x="1396" y="3471"/>
                </a:lnTo>
                <a:cubicBezTo>
                  <a:pt x="1486" y="3561"/>
                  <a:pt x="1605" y="3611"/>
                  <a:pt x="1733" y="3611"/>
                </a:cubicBezTo>
                <a:cubicBezTo>
                  <a:pt x="1860" y="3611"/>
                  <a:pt x="1979" y="3561"/>
                  <a:pt x="2069" y="3471"/>
                </a:cubicBezTo>
                <a:lnTo>
                  <a:pt x="2211" y="3329"/>
                </a:lnTo>
                <a:cubicBezTo>
                  <a:pt x="2262" y="3348"/>
                  <a:pt x="2316" y="3357"/>
                  <a:pt x="2371" y="3357"/>
                </a:cubicBezTo>
                <a:cubicBezTo>
                  <a:pt x="2498" y="3357"/>
                  <a:pt x="2618" y="3307"/>
                  <a:pt x="2708" y="3218"/>
                </a:cubicBezTo>
                <a:lnTo>
                  <a:pt x="3056" y="2869"/>
                </a:lnTo>
                <a:cubicBezTo>
                  <a:pt x="3081" y="2887"/>
                  <a:pt x="3107" y="2903"/>
                  <a:pt x="3134" y="2918"/>
                </a:cubicBezTo>
                <a:cubicBezTo>
                  <a:pt x="3219" y="3256"/>
                  <a:pt x="3161" y="3596"/>
                  <a:pt x="2961" y="3930"/>
                </a:cubicBezTo>
                <a:cubicBezTo>
                  <a:pt x="2841" y="4131"/>
                  <a:pt x="2700" y="4276"/>
                  <a:pt x="2626" y="4345"/>
                </a:cubicBezTo>
                <a:lnTo>
                  <a:pt x="912" y="4345"/>
                </a:lnTo>
                <a:lnTo>
                  <a:pt x="719" y="4156"/>
                </a:lnTo>
                <a:lnTo>
                  <a:pt x="2374" y="4156"/>
                </a:lnTo>
                <a:cubicBezTo>
                  <a:pt x="2487" y="4156"/>
                  <a:pt x="2578" y="4064"/>
                  <a:pt x="2578" y="3952"/>
                </a:cubicBezTo>
                <a:cubicBezTo>
                  <a:pt x="2578" y="3839"/>
                  <a:pt x="2487" y="3748"/>
                  <a:pt x="2374" y="3748"/>
                </a:cubicBezTo>
                <a:lnTo>
                  <a:pt x="220" y="3748"/>
                </a:lnTo>
                <a:cubicBezTo>
                  <a:pt x="137" y="3748"/>
                  <a:pt x="63" y="3798"/>
                  <a:pt x="32" y="3874"/>
                </a:cubicBezTo>
                <a:cubicBezTo>
                  <a:pt x="0" y="3951"/>
                  <a:pt x="18" y="4039"/>
                  <a:pt x="77" y="4097"/>
                </a:cubicBezTo>
                <a:lnTo>
                  <a:pt x="647" y="4656"/>
                </a:lnTo>
                <a:lnTo>
                  <a:pt x="647" y="5263"/>
                </a:lnTo>
                <a:cubicBezTo>
                  <a:pt x="647" y="5375"/>
                  <a:pt x="738" y="5467"/>
                  <a:pt x="851" y="5467"/>
                </a:cubicBezTo>
                <a:lnTo>
                  <a:pt x="4746" y="5467"/>
                </a:lnTo>
                <a:cubicBezTo>
                  <a:pt x="4859" y="5467"/>
                  <a:pt x="4950" y="5375"/>
                  <a:pt x="4950" y="5263"/>
                </a:cubicBezTo>
                <a:lnTo>
                  <a:pt x="4950" y="4549"/>
                </a:lnTo>
                <a:cubicBezTo>
                  <a:pt x="4950" y="4436"/>
                  <a:pt x="4859" y="4345"/>
                  <a:pt x="4746" y="4345"/>
                </a:cubicBezTo>
                <a:close/>
                <a:moveTo>
                  <a:pt x="1639" y="5059"/>
                </a:moveTo>
                <a:lnTo>
                  <a:pt x="1327" y="4753"/>
                </a:lnTo>
                <a:lnTo>
                  <a:pt x="2956" y="4753"/>
                </a:lnTo>
                <a:cubicBezTo>
                  <a:pt x="2987" y="4867"/>
                  <a:pt x="3043" y="4971"/>
                  <a:pt x="3118" y="5059"/>
                </a:cubicBezTo>
                <a:lnTo>
                  <a:pt x="1639" y="5059"/>
                </a:lnTo>
                <a:lnTo>
                  <a:pt x="1639" y="5059"/>
                </a:lnTo>
                <a:close/>
                <a:moveTo>
                  <a:pt x="1781" y="3183"/>
                </a:moveTo>
                <a:cubicBezTo>
                  <a:pt x="1763" y="3200"/>
                  <a:pt x="1743" y="3203"/>
                  <a:pt x="1733" y="3203"/>
                </a:cubicBezTo>
                <a:cubicBezTo>
                  <a:pt x="1722" y="3203"/>
                  <a:pt x="1702" y="3200"/>
                  <a:pt x="1685" y="3183"/>
                </a:cubicBezTo>
                <a:lnTo>
                  <a:pt x="1588" y="3087"/>
                </a:lnTo>
                <a:cubicBezTo>
                  <a:pt x="1571" y="3070"/>
                  <a:pt x="1568" y="3049"/>
                  <a:pt x="1568" y="3039"/>
                </a:cubicBezTo>
                <a:cubicBezTo>
                  <a:pt x="1568" y="3028"/>
                  <a:pt x="1571" y="3008"/>
                  <a:pt x="1588" y="2991"/>
                </a:cubicBezTo>
                <a:lnTo>
                  <a:pt x="1698" y="2881"/>
                </a:lnTo>
                <a:lnTo>
                  <a:pt x="1890" y="3073"/>
                </a:lnTo>
                <a:lnTo>
                  <a:pt x="1781" y="3183"/>
                </a:lnTo>
                <a:close/>
                <a:moveTo>
                  <a:pt x="2745" y="2264"/>
                </a:moveTo>
                <a:cubicBezTo>
                  <a:pt x="2745" y="2363"/>
                  <a:pt x="2765" y="2459"/>
                  <a:pt x="2801" y="2547"/>
                </a:cubicBezTo>
                <a:lnTo>
                  <a:pt x="2419" y="2929"/>
                </a:lnTo>
                <a:cubicBezTo>
                  <a:pt x="2402" y="2946"/>
                  <a:pt x="2382" y="2949"/>
                  <a:pt x="2371" y="2949"/>
                </a:cubicBezTo>
                <a:cubicBezTo>
                  <a:pt x="2361" y="2949"/>
                  <a:pt x="2340" y="2946"/>
                  <a:pt x="2323" y="2929"/>
                </a:cubicBezTo>
                <a:lnTo>
                  <a:pt x="1842" y="2448"/>
                </a:lnTo>
                <a:cubicBezTo>
                  <a:pt x="1816" y="2422"/>
                  <a:pt x="1816" y="2379"/>
                  <a:pt x="1842" y="2352"/>
                </a:cubicBezTo>
                <a:lnTo>
                  <a:pt x="3400" y="794"/>
                </a:lnTo>
                <a:cubicBezTo>
                  <a:pt x="3417" y="777"/>
                  <a:pt x="3438" y="775"/>
                  <a:pt x="3448" y="775"/>
                </a:cubicBezTo>
                <a:cubicBezTo>
                  <a:pt x="3459" y="775"/>
                  <a:pt x="3479" y="777"/>
                  <a:pt x="3496" y="794"/>
                </a:cubicBezTo>
                <a:lnTo>
                  <a:pt x="3618" y="917"/>
                </a:lnTo>
                <a:cubicBezTo>
                  <a:pt x="3634" y="933"/>
                  <a:pt x="3649" y="948"/>
                  <a:pt x="3664" y="963"/>
                </a:cubicBezTo>
                <a:cubicBezTo>
                  <a:pt x="3671" y="970"/>
                  <a:pt x="3679" y="977"/>
                  <a:pt x="3687" y="985"/>
                </a:cubicBezTo>
                <a:lnTo>
                  <a:pt x="3785" y="1083"/>
                </a:lnTo>
                <a:cubicBezTo>
                  <a:pt x="3793" y="1091"/>
                  <a:pt x="3801" y="1099"/>
                  <a:pt x="3809" y="1107"/>
                </a:cubicBezTo>
                <a:cubicBezTo>
                  <a:pt x="3823" y="1122"/>
                  <a:pt x="3839" y="1138"/>
                  <a:pt x="3855" y="1153"/>
                </a:cubicBezTo>
                <a:lnTo>
                  <a:pt x="3977" y="1275"/>
                </a:lnTo>
                <a:cubicBezTo>
                  <a:pt x="4003" y="1302"/>
                  <a:pt x="4003" y="1345"/>
                  <a:pt x="3977" y="1371"/>
                </a:cubicBezTo>
                <a:lnTo>
                  <a:pt x="3771" y="1578"/>
                </a:lnTo>
                <a:cubicBezTo>
                  <a:pt x="3683" y="1542"/>
                  <a:pt x="3587" y="1522"/>
                  <a:pt x="3487" y="1522"/>
                </a:cubicBezTo>
                <a:cubicBezTo>
                  <a:pt x="3078" y="1522"/>
                  <a:pt x="2745" y="1855"/>
                  <a:pt x="2745" y="2264"/>
                </a:cubicBezTo>
                <a:close/>
                <a:moveTo>
                  <a:pt x="3722" y="4929"/>
                </a:moveTo>
                <a:cubicBezTo>
                  <a:pt x="3508" y="4929"/>
                  <a:pt x="3335" y="4756"/>
                  <a:pt x="3335" y="4542"/>
                </a:cubicBezTo>
                <a:cubicBezTo>
                  <a:pt x="3335" y="4329"/>
                  <a:pt x="3508" y="4155"/>
                  <a:pt x="3722" y="4155"/>
                </a:cubicBezTo>
                <a:cubicBezTo>
                  <a:pt x="3935" y="4155"/>
                  <a:pt x="4109" y="4329"/>
                  <a:pt x="4109" y="4542"/>
                </a:cubicBezTo>
                <a:cubicBezTo>
                  <a:pt x="4109" y="4756"/>
                  <a:pt x="3935" y="4929"/>
                  <a:pt x="3722" y="4929"/>
                </a:cubicBezTo>
                <a:close/>
                <a:moveTo>
                  <a:pt x="4542" y="5059"/>
                </a:moveTo>
                <a:lnTo>
                  <a:pt x="4325" y="5059"/>
                </a:lnTo>
                <a:cubicBezTo>
                  <a:pt x="4400" y="4971"/>
                  <a:pt x="4457" y="4867"/>
                  <a:pt x="4488" y="4753"/>
                </a:cubicBezTo>
                <a:lnTo>
                  <a:pt x="4542" y="4753"/>
                </a:lnTo>
                <a:lnTo>
                  <a:pt x="4542" y="5059"/>
                </a:lnTo>
                <a:lnTo>
                  <a:pt x="4542" y="5059"/>
                </a:lnTo>
                <a:close/>
              </a:path>
            </a:pathLst>
          </a:custGeom>
          <a:solidFill>
            <a:srgbClr val="5268A5"/>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微软雅黑" panose="020B0503020204020204" charset="-122"/>
              <a:ea typeface="微软雅黑" panose="020B0503020204020204" charset="-122"/>
            </a:endParaRPr>
          </a:p>
        </p:txBody>
      </p:sp>
      <p:sp>
        <p:nvSpPr>
          <p:cNvPr id="203" name="文本框 202" descr="7b0a2020202022776f7264617274223a20227b5c2269645c223a32303133313339372c5c227469645c223a31333438307d220a7d0a"/>
          <p:cNvSpPr txBox="1"/>
          <p:nvPr>
            <p:custDataLst>
              <p:tags r:id="rId21"/>
            </p:custDataLst>
          </p:nvPr>
        </p:nvSpPr>
        <p:spPr>
          <a:xfrm>
            <a:off x="8477885" y="1853565"/>
            <a:ext cx="3114040" cy="404495"/>
          </a:xfrm>
          <a:prstGeom prst="rect">
            <a:avLst/>
          </a:prstGeom>
          <a:noFill/>
        </p:spPr>
        <p:txBody>
          <a:bodyPr wrap="square" bIns="0" rtlCol="0">
            <a:noAutofit/>
            <a:scene3d>
              <a:camera prst="perspectiveLeft" fov="7200000">
                <a:rot lat="0" lon="600000" rev="0"/>
              </a:camera>
              <a:lightRig rig="contrasting" dir="t"/>
            </a:scene3d>
            <a:sp3d extrusionH="102553" contourW="1207" prstMaterial="flat">
              <a:extrusionClr>
                <a:srgbClr val="002060"/>
              </a:extrusionClr>
              <a:contourClr>
                <a:srgbClr val="5B79FB"/>
              </a:contourClr>
            </a:sp3d>
          </a:bodyPr>
          <a:lstStyle/>
          <a:p>
            <a:pPr>
              <a:lnSpc>
                <a:spcPct val="120000"/>
              </a:lnSpc>
            </a:pPr>
            <a:r>
              <a:rPr lang="zh-CN" altLang="en-US" sz="2400" spc="300" dirty="0">
                <a:ln w="5429">
                  <a:solidFill>
                    <a:srgbClr val="5B79FB"/>
                  </a:solidFill>
                </a:ln>
                <a:solidFill>
                  <a:schemeClr val="bg1"/>
                </a:solidFill>
                <a:effectLst>
                  <a:outerShdw blurRad="9652" dist="190500" dir="18900000" algn="bl" rotWithShape="0">
                    <a:srgbClr val="6EA3F3">
                      <a:alpha val="50000"/>
                    </a:srgbClr>
                  </a:outerShdw>
                  <a:reflection blurRad="1207" stA="17000" endPos="49000" dir="5400000" sy="-100000" algn="bl" rotWithShape="0"/>
                </a:effectLst>
                <a:latin typeface="汉仪元隆黑-105W" charset="0"/>
                <a:ea typeface="汉仪元隆黑-105W" charset="0"/>
              </a:rPr>
              <a:t>单项成本能做到：</a:t>
            </a:r>
          </a:p>
        </p:txBody>
      </p:sp>
      <p:sp>
        <p:nvSpPr>
          <p:cNvPr id="204" name="文本框 203"/>
          <p:cNvSpPr txBox="1"/>
          <p:nvPr>
            <p:custDataLst>
              <p:tags r:id="rId22"/>
            </p:custDataLst>
          </p:nvPr>
        </p:nvSpPr>
        <p:spPr>
          <a:xfrm>
            <a:off x="7745095" y="2649855"/>
            <a:ext cx="3844925" cy="3479165"/>
          </a:xfrm>
          <a:prstGeom prst="rect">
            <a:avLst/>
          </a:prstGeom>
          <a:noFill/>
        </p:spPr>
        <p:txBody>
          <a:bodyPr wrap="square" tIns="0" bIns="46800" rtlCol="0">
            <a:normAutofit/>
          </a:bodyPr>
          <a:lstStyle/>
          <a:p>
            <a:pPr>
              <a:lnSpc>
                <a:spcPct val="120000"/>
              </a:lnSpc>
            </a:pPr>
            <a:r>
              <a:rPr lang="en-US" altLang="zh-CN" sz="1400" spc="150" dirty="0">
                <a:latin typeface="微软雅黑" panose="020B0503020204020204" charset="-122"/>
                <a:ea typeface="微软雅黑" panose="020B0503020204020204" charset="-122"/>
              </a:rPr>
              <a:t>1. </a:t>
            </a:r>
            <a:r>
              <a:rPr lang="zh-CN" altLang="en-US" sz="1400" spc="150" dirty="0">
                <a:latin typeface="微软雅黑" panose="020B0503020204020204" charset="-122"/>
                <a:ea typeface="微软雅黑" panose="020B0503020204020204" charset="-122"/>
              </a:rPr>
              <a:t>可设置是否预警</a:t>
            </a:r>
          </a:p>
          <a:p>
            <a:pPr>
              <a:lnSpc>
                <a:spcPct val="120000"/>
              </a:lnSpc>
            </a:pPr>
            <a:endParaRPr lang="zh-CN" altLang="en-US" sz="1400" spc="150" dirty="0">
              <a:latin typeface="微软雅黑" panose="020B0503020204020204" charset="-122"/>
              <a:ea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rPr>
              <a:t>2. </a:t>
            </a:r>
            <a:r>
              <a:rPr lang="zh-CN" altLang="en-US" sz="1400" spc="150" dirty="0">
                <a:latin typeface="微软雅黑" panose="020B0503020204020204" charset="-122"/>
                <a:ea typeface="微软雅黑" panose="020B0503020204020204" charset="-122"/>
              </a:rPr>
              <a:t>可设置预警比例</a:t>
            </a:r>
          </a:p>
          <a:p>
            <a:pPr>
              <a:lnSpc>
                <a:spcPct val="120000"/>
              </a:lnSpc>
            </a:pPr>
            <a:endParaRPr lang="zh-CN" altLang="en-US" sz="1400" spc="150" dirty="0">
              <a:latin typeface="微软雅黑" panose="020B0503020204020204" charset="-122"/>
              <a:ea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rPr>
              <a:t>3. </a:t>
            </a:r>
            <a:r>
              <a:rPr lang="zh-CN" altLang="en-US" sz="1400" spc="150" dirty="0">
                <a:latin typeface="微软雅黑" panose="020B0503020204020204" charset="-122"/>
                <a:ea typeface="微软雅黑" panose="020B0503020204020204" charset="-122"/>
              </a:rPr>
              <a:t>无论哪种单项成本，均以实际支付时进</a:t>
            </a:r>
          </a:p>
          <a:p>
            <a:pPr>
              <a:lnSpc>
                <a:spcPct val="120000"/>
              </a:lnSpc>
            </a:pPr>
            <a:r>
              <a:rPr lang="zh-CN" altLang="en-US" sz="1400" spc="150" dirty="0">
                <a:latin typeface="微软雅黑" panose="020B0503020204020204" charset="-122"/>
                <a:ea typeface="微软雅黑" panose="020B0503020204020204" charset="-122"/>
              </a:rPr>
              <a:t> </a:t>
            </a:r>
            <a:r>
              <a:rPr lang="en-US" altLang="zh-CN" sz="1400" spc="150" dirty="0">
                <a:latin typeface="微软雅黑" panose="020B0503020204020204" charset="-122"/>
                <a:ea typeface="微软雅黑" panose="020B0503020204020204" charset="-122"/>
              </a:rPr>
              <a:t>  </a:t>
            </a:r>
            <a:r>
              <a:rPr lang="zh-CN" altLang="en-US" sz="1400" spc="150" dirty="0">
                <a:latin typeface="微软雅黑" panose="020B0503020204020204" charset="-122"/>
                <a:ea typeface="微软雅黑" panose="020B0503020204020204" charset="-122"/>
              </a:rPr>
              <a:t>行预警提示</a:t>
            </a:r>
          </a:p>
          <a:p>
            <a:pPr>
              <a:lnSpc>
                <a:spcPct val="120000"/>
              </a:lnSpc>
            </a:pPr>
            <a:endParaRPr lang="zh-CN" altLang="en-US" sz="1400" spc="150" dirty="0">
              <a:latin typeface="微软雅黑" panose="020B0503020204020204" charset="-122"/>
              <a:ea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rPr>
              <a:t>4. </a:t>
            </a:r>
            <a:r>
              <a:rPr lang="zh-CN" altLang="en-US" sz="1400" spc="150" dirty="0">
                <a:latin typeface="微软雅黑" panose="020B0503020204020204" charset="-122"/>
                <a:ea typeface="微软雅黑" panose="020B0503020204020204" charset="-122"/>
              </a:rPr>
              <a:t>单据审核时，同时也有预警</a:t>
            </a:r>
          </a:p>
          <a:p>
            <a:pPr>
              <a:lnSpc>
                <a:spcPct val="120000"/>
              </a:lnSpc>
            </a:pPr>
            <a:endParaRPr lang="zh-CN" altLang="en-US" sz="1400" spc="150" dirty="0">
              <a:latin typeface="微软雅黑" panose="020B0503020204020204" charset="-122"/>
              <a:ea typeface="微软雅黑" panose="020B0503020204020204" charset="-122"/>
            </a:endParaRPr>
          </a:p>
          <a:p>
            <a:pPr>
              <a:lnSpc>
                <a:spcPct val="120000"/>
              </a:lnSpc>
            </a:pPr>
            <a:r>
              <a:rPr lang="en-US" altLang="zh-CN" sz="1400" spc="150" dirty="0">
                <a:latin typeface="微软雅黑" panose="020B0503020204020204" charset="-122"/>
                <a:ea typeface="微软雅黑" panose="020B0503020204020204" charset="-122"/>
              </a:rPr>
              <a:t>5. </a:t>
            </a:r>
            <a:r>
              <a:rPr lang="zh-CN" altLang="en-US" sz="1400" spc="150" dirty="0">
                <a:latin typeface="微软雅黑" panose="020B0503020204020204" charset="-122"/>
                <a:ea typeface="微软雅黑" panose="020B0503020204020204" charset="-122"/>
              </a:rPr>
              <a:t>提示显示累计成本及限制成本</a:t>
            </a:r>
          </a:p>
          <a:p>
            <a:pPr>
              <a:lnSpc>
                <a:spcPct val="120000"/>
              </a:lnSpc>
            </a:pPr>
            <a:endParaRPr lang="zh-CN" altLang="en-US" sz="1400" spc="150" dirty="0">
              <a:latin typeface="微软雅黑" panose="020B0503020204020204" charset="-122"/>
              <a:ea typeface="微软雅黑" panose="020B0503020204020204" charset="-122"/>
            </a:endParaRPr>
          </a:p>
          <a:p>
            <a:pPr algn="l">
              <a:lnSpc>
                <a:spcPct val="120000"/>
              </a:lnSpc>
            </a:pPr>
            <a:r>
              <a:rPr lang="en-US" altLang="zh-CN" sz="1400" spc="150" dirty="0">
                <a:latin typeface="微软雅黑" panose="020B0503020204020204" charset="-122"/>
                <a:ea typeface="微软雅黑" panose="020B0503020204020204" charset="-122"/>
              </a:rPr>
              <a:t>6. </a:t>
            </a:r>
            <a:r>
              <a:rPr lang="zh-CN" altLang="en-US" sz="1400" spc="150" dirty="0">
                <a:latin typeface="微软雅黑" panose="020B0503020204020204" charset="-122"/>
                <a:ea typeface="微软雅黑" panose="020B0503020204020204" charset="-122"/>
              </a:rPr>
              <a:t>最终可进行</a:t>
            </a:r>
            <a:r>
              <a:rPr lang="en-US" altLang="zh-CN" sz="1400" spc="150" dirty="0">
                <a:latin typeface="微软雅黑" panose="020B0503020204020204" charset="-122"/>
                <a:ea typeface="微软雅黑" panose="020B0503020204020204" charset="-122"/>
              </a:rPr>
              <a:t> </a:t>
            </a:r>
            <a:r>
              <a:rPr lang="zh-CN" altLang="en-US" sz="1400" spc="150" dirty="0">
                <a:latin typeface="微软雅黑" panose="020B0503020204020204" charset="-122"/>
                <a:ea typeface="微软雅黑" panose="020B0503020204020204" charset="-122"/>
              </a:rPr>
              <a:t>单项成本预算与实际分析</a:t>
            </a:r>
          </a:p>
          <a:p>
            <a:pPr algn="l">
              <a:lnSpc>
                <a:spcPct val="120000"/>
              </a:lnSpc>
            </a:pPr>
            <a:r>
              <a:rPr lang="en-US" altLang="zh-CN" sz="1400" spc="150" dirty="0">
                <a:latin typeface="微软雅黑" panose="020B0503020204020204" charset="-122"/>
                <a:ea typeface="微软雅黑" panose="020B0503020204020204" charset="-122"/>
              </a:rPr>
              <a:t>   </a:t>
            </a:r>
            <a:r>
              <a:rPr lang="zh-CN" altLang="en-US" sz="1400" spc="150" dirty="0">
                <a:latin typeface="微软雅黑" panose="020B0503020204020204" charset="-122"/>
                <a:ea typeface="微软雅黑" panose="020B0503020204020204" charset="-122"/>
              </a:rPr>
              <a:t>比对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83"/>
                                        </p:tgtEl>
                                        <p:attrNameLst>
                                          <p:attrName>style.visibility</p:attrName>
                                        </p:attrNameLst>
                                      </p:cBhvr>
                                      <p:to>
                                        <p:strVal val="visible"/>
                                      </p:to>
                                    </p:set>
                                    <p:animEffect transition="in" filter="strips(downLeft)">
                                      <p:cBhvr>
                                        <p:cTn id="7" dur="500"/>
                                        <p:tgtEl>
                                          <p:spTgt spid="18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184"/>
                                        </p:tgtEl>
                                        <p:attrNameLst>
                                          <p:attrName>style.visibility</p:attrName>
                                        </p:attrNameLst>
                                      </p:cBhvr>
                                      <p:to>
                                        <p:strVal val="visible"/>
                                      </p:to>
                                    </p:set>
                                    <p:animEffect transition="in" filter="strips(downLeft)">
                                      <p:cBhvr>
                                        <p:cTn id="10" dur="500"/>
                                        <p:tgtEl>
                                          <p:spTgt spid="184"/>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185"/>
                                        </p:tgtEl>
                                        <p:attrNameLst>
                                          <p:attrName>style.visibility</p:attrName>
                                        </p:attrNameLst>
                                      </p:cBhvr>
                                      <p:to>
                                        <p:strVal val="visible"/>
                                      </p:to>
                                    </p:set>
                                    <p:animEffect transition="in" filter="strips(downLeft)">
                                      <p:cBhvr>
                                        <p:cTn id="13" dur="500"/>
                                        <p:tgtEl>
                                          <p:spTgt spid="185"/>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86"/>
                                        </p:tgtEl>
                                        <p:attrNameLst>
                                          <p:attrName>style.visibility</p:attrName>
                                        </p:attrNameLst>
                                      </p:cBhvr>
                                      <p:to>
                                        <p:strVal val="visible"/>
                                      </p:to>
                                    </p:set>
                                    <p:animEffect transition="in" filter="strips(downLeft)">
                                      <p:cBhvr>
                                        <p:cTn id="16" dur="500"/>
                                        <p:tgtEl>
                                          <p:spTgt spid="186"/>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87"/>
                                        </p:tgtEl>
                                        <p:attrNameLst>
                                          <p:attrName>style.visibility</p:attrName>
                                        </p:attrNameLst>
                                      </p:cBhvr>
                                      <p:to>
                                        <p:strVal val="visible"/>
                                      </p:to>
                                    </p:set>
                                    <p:animEffect transition="in" filter="strips(downLeft)">
                                      <p:cBhvr>
                                        <p:cTn id="19" dur="500"/>
                                        <p:tgtEl>
                                          <p:spTgt spid="187"/>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88"/>
                                        </p:tgtEl>
                                        <p:attrNameLst>
                                          <p:attrName>style.visibility</p:attrName>
                                        </p:attrNameLst>
                                      </p:cBhvr>
                                      <p:to>
                                        <p:strVal val="visible"/>
                                      </p:to>
                                    </p:set>
                                    <p:animEffect transition="in" filter="strips(downLeft)">
                                      <p:cBhvr>
                                        <p:cTn id="22" dur="500"/>
                                        <p:tgtEl>
                                          <p:spTgt spid="188"/>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189"/>
                                        </p:tgtEl>
                                        <p:attrNameLst>
                                          <p:attrName>style.visibility</p:attrName>
                                        </p:attrNameLst>
                                      </p:cBhvr>
                                      <p:to>
                                        <p:strVal val="visible"/>
                                      </p:to>
                                    </p:set>
                                    <p:animEffect transition="in" filter="strips(downLeft)">
                                      <p:cBhvr>
                                        <p:cTn id="25" dur="500"/>
                                        <p:tgtEl>
                                          <p:spTgt spid="189"/>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190"/>
                                        </p:tgtEl>
                                        <p:attrNameLst>
                                          <p:attrName>style.visibility</p:attrName>
                                        </p:attrNameLst>
                                      </p:cBhvr>
                                      <p:to>
                                        <p:strVal val="visible"/>
                                      </p:to>
                                    </p:set>
                                    <p:animEffect transition="in" filter="strips(downLeft)">
                                      <p:cBhvr>
                                        <p:cTn id="28" dur="500"/>
                                        <p:tgtEl>
                                          <p:spTgt spid="190"/>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191"/>
                                        </p:tgtEl>
                                        <p:attrNameLst>
                                          <p:attrName>style.visibility</p:attrName>
                                        </p:attrNameLst>
                                      </p:cBhvr>
                                      <p:to>
                                        <p:strVal val="visible"/>
                                      </p:to>
                                    </p:set>
                                    <p:animEffect transition="in" filter="strips(downLeft)">
                                      <p:cBhvr>
                                        <p:cTn id="31" dur="500"/>
                                        <p:tgtEl>
                                          <p:spTgt spid="191"/>
                                        </p:tgtEl>
                                      </p:cBhvr>
                                    </p:animEffect>
                                  </p:childTnLst>
                                </p:cTn>
                              </p:par>
                              <p:par>
                                <p:cTn id="32" presetID="18" presetClass="entr" presetSubtype="12" fill="hold" nodeType="withEffect">
                                  <p:stCondLst>
                                    <p:cond delay="0"/>
                                  </p:stCondLst>
                                  <p:childTnLst>
                                    <p:set>
                                      <p:cBhvr>
                                        <p:cTn id="33" dur="1" fill="hold">
                                          <p:stCondLst>
                                            <p:cond delay="0"/>
                                          </p:stCondLst>
                                        </p:cTn>
                                        <p:tgtEl>
                                          <p:spTgt spid="193"/>
                                        </p:tgtEl>
                                        <p:attrNameLst>
                                          <p:attrName>style.visibility</p:attrName>
                                        </p:attrNameLst>
                                      </p:cBhvr>
                                      <p:to>
                                        <p:strVal val="visible"/>
                                      </p:to>
                                    </p:set>
                                    <p:animEffect transition="in" filter="strips(downLeft)">
                                      <p:cBhvr>
                                        <p:cTn id="34" dur="500"/>
                                        <p:tgtEl>
                                          <p:spTgt spid="193"/>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194"/>
                                        </p:tgtEl>
                                        <p:attrNameLst>
                                          <p:attrName>style.visibility</p:attrName>
                                        </p:attrNameLst>
                                      </p:cBhvr>
                                      <p:to>
                                        <p:strVal val="visible"/>
                                      </p:to>
                                    </p:set>
                                    <p:animEffect transition="in" filter="strips(downLeft)">
                                      <p:cBhvr>
                                        <p:cTn id="37" dur="500"/>
                                        <p:tgtEl>
                                          <p:spTgt spid="194"/>
                                        </p:tgtEl>
                                      </p:cBhvr>
                                    </p:animEffect>
                                  </p:childTnLst>
                                </p:cTn>
                              </p:par>
                              <p:par>
                                <p:cTn id="38" presetID="18" presetClass="entr" presetSubtype="12" fill="hold" grpId="0" nodeType="withEffect">
                                  <p:stCondLst>
                                    <p:cond delay="0"/>
                                  </p:stCondLst>
                                  <p:childTnLst>
                                    <p:set>
                                      <p:cBhvr>
                                        <p:cTn id="39" dur="1" fill="hold">
                                          <p:stCondLst>
                                            <p:cond delay="0"/>
                                          </p:stCondLst>
                                        </p:cTn>
                                        <p:tgtEl>
                                          <p:spTgt spid="195"/>
                                        </p:tgtEl>
                                        <p:attrNameLst>
                                          <p:attrName>style.visibility</p:attrName>
                                        </p:attrNameLst>
                                      </p:cBhvr>
                                      <p:to>
                                        <p:strVal val="visible"/>
                                      </p:to>
                                    </p:set>
                                    <p:animEffect transition="in" filter="strips(downLeft)">
                                      <p:cBhvr>
                                        <p:cTn id="40" dur="500"/>
                                        <p:tgtEl>
                                          <p:spTgt spid="195"/>
                                        </p:tgtEl>
                                      </p:cBhvr>
                                    </p:animEffect>
                                  </p:childTnLst>
                                </p:cTn>
                              </p:par>
                              <p:par>
                                <p:cTn id="41" presetID="18" presetClass="entr" presetSubtype="12" fill="hold" nodeType="withEffect">
                                  <p:stCondLst>
                                    <p:cond delay="0"/>
                                  </p:stCondLst>
                                  <p:childTnLst>
                                    <p:set>
                                      <p:cBhvr>
                                        <p:cTn id="42" dur="1" fill="hold">
                                          <p:stCondLst>
                                            <p:cond delay="0"/>
                                          </p:stCondLst>
                                        </p:cTn>
                                        <p:tgtEl>
                                          <p:spTgt spid="196"/>
                                        </p:tgtEl>
                                        <p:attrNameLst>
                                          <p:attrName>style.visibility</p:attrName>
                                        </p:attrNameLst>
                                      </p:cBhvr>
                                      <p:to>
                                        <p:strVal val="visible"/>
                                      </p:to>
                                    </p:set>
                                    <p:animEffect transition="in" filter="strips(downLeft)">
                                      <p:cBhvr>
                                        <p:cTn id="43" dur="500"/>
                                        <p:tgtEl>
                                          <p:spTgt spid="196"/>
                                        </p:tgtEl>
                                      </p:cBhvr>
                                    </p:animEffect>
                                  </p:childTnLst>
                                </p:cTn>
                              </p:par>
                              <p:par>
                                <p:cTn id="44" presetID="18" presetClass="entr" presetSubtype="12" fill="hold" grpId="0" nodeType="withEffect">
                                  <p:stCondLst>
                                    <p:cond delay="0"/>
                                  </p:stCondLst>
                                  <p:childTnLst>
                                    <p:set>
                                      <p:cBhvr>
                                        <p:cTn id="45" dur="1" fill="hold">
                                          <p:stCondLst>
                                            <p:cond delay="0"/>
                                          </p:stCondLst>
                                        </p:cTn>
                                        <p:tgtEl>
                                          <p:spTgt spid="197"/>
                                        </p:tgtEl>
                                        <p:attrNameLst>
                                          <p:attrName>style.visibility</p:attrName>
                                        </p:attrNameLst>
                                      </p:cBhvr>
                                      <p:to>
                                        <p:strVal val="visible"/>
                                      </p:to>
                                    </p:set>
                                    <p:animEffect transition="in" filter="strips(downLeft)">
                                      <p:cBhvr>
                                        <p:cTn id="46" dur="500"/>
                                        <p:tgtEl>
                                          <p:spTgt spid="197"/>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198"/>
                                        </p:tgtEl>
                                        <p:attrNameLst>
                                          <p:attrName>style.visibility</p:attrName>
                                        </p:attrNameLst>
                                      </p:cBhvr>
                                      <p:to>
                                        <p:strVal val="visible"/>
                                      </p:to>
                                    </p:set>
                                    <p:animEffect transition="in" filter="strips(downLeft)">
                                      <p:cBhvr>
                                        <p:cTn id="49" dur="500"/>
                                        <p:tgtEl>
                                          <p:spTgt spid="198"/>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199"/>
                                        </p:tgtEl>
                                        <p:attrNameLst>
                                          <p:attrName>style.visibility</p:attrName>
                                        </p:attrNameLst>
                                      </p:cBhvr>
                                      <p:to>
                                        <p:strVal val="visible"/>
                                      </p:to>
                                    </p:set>
                                    <p:animEffect transition="in" filter="strips(downLeft)">
                                      <p:cBhvr>
                                        <p:cTn id="52" dur="500"/>
                                        <p:tgtEl>
                                          <p:spTgt spid="199"/>
                                        </p:tgtEl>
                                      </p:cBhvr>
                                    </p:animEffect>
                                  </p:childTnLst>
                                </p:cTn>
                              </p:par>
                              <p:par>
                                <p:cTn id="53" presetID="18" presetClass="entr" presetSubtype="12" fill="hold" grpId="0" nodeType="withEffect">
                                  <p:stCondLst>
                                    <p:cond delay="0"/>
                                  </p:stCondLst>
                                  <p:childTnLst>
                                    <p:set>
                                      <p:cBhvr>
                                        <p:cTn id="54" dur="1" fill="hold">
                                          <p:stCondLst>
                                            <p:cond delay="0"/>
                                          </p:stCondLst>
                                        </p:cTn>
                                        <p:tgtEl>
                                          <p:spTgt spid="200"/>
                                        </p:tgtEl>
                                        <p:attrNameLst>
                                          <p:attrName>style.visibility</p:attrName>
                                        </p:attrNameLst>
                                      </p:cBhvr>
                                      <p:to>
                                        <p:strVal val="visible"/>
                                      </p:to>
                                    </p:set>
                                    <p:animEffect transition="in" filter="strips(downLeft)">
                                      <p:cBhvr>
                                        <p:cTn id="55" dur="500"/>
                                        <p:tgtEl>
                                          <p:spTgt spid="200"/>
                                        </p:tgtEl>
                                      </p:cBhvr>
                                    </p:animEffect>
                                  </p:childTnLst>
                                </p:cTn>
                              </p:par>
                              <p:par>
                                <p:cTn id="56" presetID="18" presetClass="entr" presetSubtype="12" fill="hold" grpId="0" nodeType="withEffect">
                                  <p:stCondLst>
                                    <p:cond delay="0"/>
                                  </p:stCondLst>
                                  <p:childTnLst>
                                    <p:set>
                                      <p:cBhvr>
                                        <p:cTn id="57" dur="1" fill="hold">
                                          <p:stCondLst>
                                            <p:cond delay="0"/>
                                          </p:stCondLst>
                                        </p:cTn>
                                        <p:tgtEl>
                                          <p:spTgt spid="201"/>
                                        </p:tgtEl>
                                        <p:attrNameLst>
                                          <p:attrName>style.visibility</p:attrName>
                                        </p:attrNameLst>
                                      </p:cBhvr>
                                      <p:to>
                                        <p:strVal val="visible"/>
                                      </p:to>
                                    </p:set>
                                    <p:animEffect transition="in" filter="strips(downLeft)">
                                      <p:cBhvr>
                                        <p:cTn id="58" dur="500"/>
                                        <p:tgtEl>
                                          <p:spTgt spid="201"/>
                                        </p:tgtEl>
                                      </p:cBhvr>
                                    </p:animEffect>
                                  </p:childTnLst>
                                </p:cTn>
                              </p:par>
                              <p:par>
                                <p:cTn id="59" presetID="18" presetClass="entr" presetSubtype="12" fill="hold" grpId="0" nodeType="withEffect">
                                  <p:stCondLst>
                                    <p:cond delay="0"/>
                                  </p:stCondLst>
                                  <p:childTnLst>
                                    <p:set>
                                      <p:cBhvr>
                                        <p:cTn id="60" dur="1" fill="hold">
                                          <p:stCondLst>
                                            <p:cond delay="0"/>
                                          </p:stCondLst>
                                        </p:cTn>
                                        <p:tgtEl>
                                          <p:spTgt spid="202"/>
                                        </p:tgtEl>
                                        <p:attrNameLst>
                                          <p:attrName>style.visibility</p:attrName>
                                        </p:attrNameLst>
                                      </p:cBhvr>
                                      <p:to>
                                        <p:strVal val="visible"/>
                                      </p:to>
                                    </p:set>
                                    <p:animEffect transition="in" filter="strips(downLeft)">
                                      <p:cBhvr>
                                        <p:cTn id="61" dur="500"/>
                                        <p:tgtEl>
                                          <p:spTgt spid="202"/>
                                        </p:tgtEl>
                                      </p:cBhvr>
                                    </p:animEffect>
                                  </p:childTnLst>
                                </p:cTn>
                              </p:par>
                              <p:par>
                                <p:cTn id="62" presetID="18" presetClass="entr" presetSubtype="12" fill="hold" grpId="0" nodeType="withEffect">
                                  <p:stCondLst>
                                    <p:cond delay="0"/>
                                  </p:stCondLst>
                                  <p:childTnLst>
                                    <p:set>
                                      <p:cBhvr>
                                        <p:cTn id="63" dur="1" fill="hold">
                                          <p:stCondLst>
                                            <p:cond delay="0"/>
                                          </p:stCondLst>
                                        </p:cTn>
                                        <p:tgtEl>
                                          <p:spTgt spid="203"/>
                                        </p:tgtEl>
                                        <p:attrNameLst>
                                          <p:attrName>style.visibility</p:attrName>
                                        </p:attrNameLst>
                                      </p:cBhvr>
                                      <p:to>
                                        <p:strVal val="visible"/>
                                      </p:to>
                                    </p:set>
                                    <p:animEffect transition="in" filter="strips(downLeft)">
                                      <p:cBhvr>
                                        <p:cTn id="64" dur="500"/>
                                        <p:tgtEl>
                                          <p:spTgt spid="203"/>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204"/>
                                        </p:tgtEl>
                                        <p:attrNameLst>
                                          <p:attrName>style.visibility</p:attrName>
                                        </p:attrNameLst>
                                      </p:cBhvr>
                                      <p:to>
                                        <p:strVal val="visible"/>
                                      </p:to>
                                    </p:set>
                                    <p:animEffect transition="in" filter="strips(downLeft)">
                                      <p:cBhvr>
                                        <p:cTn id="67" dur="500"/>
                                        <p:tgtEl>
                                          <p:spTgt spid="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 grpId="0" animBg="1"/>
      <p:bldP spid="183" grpId="1" animBg="1"/>
      <p:bldP spid="184" grpId="0" animBg="1"/>
      <p:bldP spid="184" grpId="1" animBg="1"/>
      <p:bldP spid="185" grpId="0" animBg="1"/>
      <p:bldP spid="185" grpId="1" animBg="1"/>
      <p:bldP spid="186" grpId="0" animBg="1"/>
      <p:bldP spid="186" grpId="1" animBg="1"/>
      <p:bldP spid="187" grpId="0" animBg="1"/>
      <p:bldP spid="187" grpId="1" animBg="1"/>
      <p:bldP spid="188" grpId="0" animBg="1"/>
      <p:bldP spid="188" grpId="1" animBg="1"/>
      <p:bldP spid="189" grpId="0" animBg="1"/>
      <p:bldP spid="189" grpId="1" animBg="1"/>
      <p:bldP spid="190" grpId="0" animBg="1"/>
      <p:bldP spid="190" grpId="1" animBg="1"/>
      <p:bldP spid="191" grpId="0"/>
      <p:bldP spid="191" grpId="1"/>
      <p:bldP spid="194" grpId="0" animBg="1"/>
      <p:bldP spid="194" grpId="1" animBg="1"/>
      <p:bldP spid="195" grpId="0"/>
      <p:bldP spid="195" grpId="1"/>
      <p:bldP spid="197" grpId="0"/>
      <p:bldP spid="197" grpId="1"/>
      <p:bldP spid="198" grpId="0" animBg="1"/>
      <p:bldP spid="198" grpId="1" animBg="1"/>
      <p:bldP spid="199" grpId="0"/>
      <p:bldP spid="199" grpId="1"/>
      <p:bldP spid="200" grpId="0" animBg="1"/>
      <p:bldP spid="200" grpId="1" animBg="1"/>
      <p:bldP spid="201" grpId="0"/>
      <p:bldP spid="201" grpId="1"/>
      <p:bldP spid="202" grpId="0" animBg="1"/>
      <p:bldP spid="202" grpId="1" animBg="1"/>
      <p:bldP spid="203" grpId="0"/>
      <p:bldP spid="203" grpId="1"/>
      <p:bldP spid="204" grpId="0"/>
      <p:bldP spid="20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任意多边形: 形状 40"/>
          <p:cNvSpPr/>
          <p:nvPr>
            <p:custDataLst>
              <p:tags r:id="rId1"/>
            </p:custDataLst>
          </p:nvPr>
        </p:nvSpPr>
        <p:spPr>
          <a:xfrm>
            <a:off x="6577216" y="3317656"/>
            <a:ext cx="1190562" cy="2095532"/>
          </a:xfrm>
          <a:custGeom>
            <a:avLst/>
            <a:gdLst>
              <a:gd name="connsiteX0" fmla="*/ 1394523 w 1509968"/>
              <a:gd name="connsiteY0" fmla="*/ 0 h 2657725"/>
              <a:gd name="connsiteX1" fmla="*/ 1414961 w 1509968"/>
              <a:gd name="connsiteY1" fmla="*/ 56307 h 2657725"/>
              <a:gd name="connsiteX2" fmla="*/ 1509968 w 1509968"/>
              <a:gd name="connsiteY2" fmla="*/ 689944 h 2657725"/>
              <a:gd name="connsiteX3" fmla="*/ 578265 w 1509968"/>
              <a:gd name="connsiteY3" fmla="*/ 2456845 h 2657725"/>
              <a:gd name="connsiteX4" fmla="*/ 563631 w 1509968"/>
              <a:gd name="connsiteY4" fmla="*/ 2465810 h 2657725"/>
              <a:gd name="connsiteX5" fmla="*/ 667600 w 1509968"/>
              <a:gd name="connsiteY5" fmla="*/ 2657725 h 2657725"/>
              <a:gd name="connsiteX6" fmla="*/ 459187 w 1509968"/>
              <a:gd name="connsiteY6" fmla="*/ 2529790 h 2657725"/>
              <a:gd name="connsiteX7" fmla="*/ 454763 w 1509968"/>
              <a:gd name="connsiteY7" fmla="*/ 2532499 h 2657725"/>
              <a:gd name="connsiteX8" fmla="*/ 250021 w 1509968"/>
              <a:gd name="connsiteY8" fmla="*/ 2401392 h 2657725"/>
              <a:gd name="connsiteX9" fmla="*/ 54592 w 1509968"/>
              <a:gd name="connsiteY9" fmla="*/ 2281428 h 2657725"/>
              <a:gd name="connsiteX10" fmla="*/ 54248 w 1509968"/>
              <a:gd name="connsiteY10" fmla="*/ 2276029 h 2657725"/>
              <a:gd name="connsiteX11" fmla="*/ 21352 w 1509968"/>
              <a:gd name="connsiteY11" fmla="*/ 2254964 h 2657725"/>
              <a:gd name="connsiteX12" fmla="*/ 21352 w 1509968"/>
              <a:gd name="connsiteY12" fmla="*/ 1760210 h 2657725"/>
              <a:gd name="connsiteX13" fmla="*/ 0 w 1509968"/>
              <a:gd name="connsiteY13" fmla="*/ 1425410 h 2657725"/>
              <a:gd name="connsiteX14" fmla="*/ 57691 w 1509968"/>
              <a:gd name="connsiteY14" fmla="*/ 1531900 h 2657725"/>
              <a:gd name="connsiteX15" fmla="*/ 87423 w 1509968"/>
              <a:gd name="connsiteY15" fmla="*/ 1509121 h 2657725"/>
              <a:gd name="connsiteX16" fmla="*/ 474352 w 1509968"/>
              <a:gd name="connsiteY16" fmla="*/ 668545 h 2657725"/>
              <a:gd name="connsiteX17" fmla="*/ 426550 w 1509968"/>
              <a:gd name="connsiteY17" fmla="*/ 344613 h 2657725"/>
              <a:gd name="connsiteX18" fmla="*/ 421160 w 1509968"/>
              <a:gd name="connsiteY18" fmla="*/ 329525 h 2657725"/>
              <a:gd name="connsiteX19" fmla="*/ 1008853 w 1509968"/>
              <a:gd name="connsiteY19" fmla="*/ 421784 h 2657725"/>
              <a:gd name="connsiteX20" fmla="*/ 1015449 w 1509968"/>
              <a:gd name="connsiteY20" fmla="*/ 427631 h 265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9968" h="2657725">
                <a:moveTo>
                  <a:pt x="1394523" y="0"/>
                </a:moveTo>
                <a:lnTo>
                  <a:pt x="1414961" y="56307"/>
                </a:lnTo>
                <a:cubicBezTo>
                  <a:pt x="1476706" y="256473"/>
                  <a:pt x="1509968" y="469292"/>
                  <a:pt x="1509968" y="689944"/>
                </a:cubicBezTo>
                <a:cubicBezTo>
                  <a:pt x="1509968" y="1425453"/>
                  <a:pt x="1140388" y="2073923"/>
                  <a:pt x="578265" y="2456845"/>
                </a:cubicBezTo>
                <a:lnTo>
                  <a:pt x="563631" y="2465810"/>
                </a:lnTo>
                <a:lnTo>
                  <a:pt x="667600" y="2657725"/>
                </a:lnTo>
                <a:lnTo>
                  <a:pt x="459187" y="2529790"/>
                </a:lnTo>
                <a:lnTo>
                  <a:pt x="454763" y="2532499"/>
                </a:lnTo>
                <a:lnTo>
                  <a:pt x="250021" y="2401392"/>
                </a:lnTo>
                <a:lnTo>
                  <a:pt x="54592" y="2281428"/>
                </a:lnTo>
                <a:lnTo>
                  <a:pt x="54248" y="2276029"/>
                </a:lnTo>
                <a:lnTo>
                  <a:pt x="21352" y="2254964"/>
                </a:lnTo>
                <a:lnTo>
                  <a:pt x="21352" y="1760210"/>
                </a:lnTo>
                <a:lnTo>
                  <a:pt x="0" y="1425410"/>
                </a:lnTo>
                <a:lnTo>
                  <a:pt x="57691" y="1531900"/>
                </a:lnTo>
                <a:lnTo>
                  <a:pt x="87423" y="1509121"/>
                </a:lnTo>
                <a:cubicBezTo>
                  <a:pt x="323730" y="1309323"/>
                  <a:pt x="474352" y="1006955"/>
                  <a:pt x="474352" y="668545"/>
                </a:cubicBezTo>
                <a:cubicBezTo>
                  <a:pt x="474352" y="555742"/>
                  <a:pt x="457616" y="446943"/>
                  <a:pt x="426550" y="344613"/>
                </a:cubicBezTo>
                <a:lnTo>
                  <a:pt x="421160" y="329525"/>
                </a:lnTo>
                <a:lnTo>
                  <a:pt x="1008853" y="421784"/>
                </a:lnTo>
                <a:lnTo>
                  <a:pt x="1015449" y="427631"/>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lstStyle/>
          <a:p>
            <a:pPr algn="ctr"/>
            <a:endParaRPr lang="zh-CN" altLang="en-US">
              <a:latin typeface="微软雅黑" panose="020B0503020204020204" charset="-122"/>
              <a:ea typeface="微软雅黑" panose="020B0503020204020204" charset="-122"/>
            </a:endParaRPr>
          </a:p>
        </p:txBody>
      </p:sp>
      <p:sp>
        <p:nvSpPr>
          <p:cNvPr id="45" name="任意多边形: 形状 44"/>
          <p:cNvSpPr/>
          <p:nvPr>
            <p:custDataLst>
              <p:tags r:id="rId2"/>
            </p:custDataLst>
          </p:nvPr>
        </p:nvSpPr>
        <p:spPr>
          <a:xfrm rot="3653995">
            <a:off x="4074870" y="2524187"/>
            <a:ext cx="1937956" cy="1878313"/>
          </a:xfrm>
          <a:custGeom>
            <a:avLst/>
            <a:gdLst>
              <a:gd name="connsiteX0" fmla="*/ 0 w 1937956"/>
              <a:gd name="connsiteY0" fmla="*/ 291842 h 1878313"/>
              <a:gd name="connsiteX1" fmla="*/ 483891 w 1937956"/>
              <a:gd name="connsiteY1" fmla="*/ 50468 h 1878313"/>
              <a:gd name="connsiteX2" fmla="*/ 571603 w 1937956"/>
              <a:gd name="connsiteY2" fmla="*/ 3307 h 1878313"/>
              <a:gd name="connsiteX3" fmla="*/ 574833 w 1937956"/>
              <a:gd name="connsiteY3" fmla="*/ 5104 h 1878313"/>
              <a:gd name="connsiteX4" fmla="*/ 585066 w 1937956"/>
              <a:gd name="connsiteY4" fmla="*/ 0 h 1878313"/>
              <a:gd name="connsiteX5" fmla="*/ 1105059 w 1937956"/>
              <a:gd name="connsiteY5" fmla="*/ 288962 h 1878313"/>
              <a:gd name="connsiteX6" fmla="*/ 977564 w 1937956"/>
              <a:gd name="connsiteY6" fmla="*/ 289295 h 1878313"/>
              <a:gd name="connsiteX7" fmla="*/ 987882 w 1937956"/>
              <a:gd name="connsiteY7" fmla="*/ 354107 h 1878313"/>
              <a:gd name="connsiteX8" fmla="*/ 1414458 w 1937956"/>
              <a:gd name="connsiteY8" fmla="*/ 923102 h 1878313"/>
              <a:gd name="connsiteX9" fmla="*/ 1903691 w 1937956"/>
              <a:gd name="connsiteY9" fmla="*/ 1031546 h 1878313"/>
              <a:gd name="connsiteX10" fmla="*/ 1914118 w 1937956"/>
              <a:gd name="connsiteY10" fmla="*/ 1030261 h 1878313"/>
              <a:gd name="connsiteX11" fmla="*/ 1700110 w 1937956"/>
              <a:gd name="connsiteY11" fmla="*/ 1476802 h 1878313"/>
              <a:gd name="connsiteX12" fmla="*/ 1694200 w 1937956"/>
              <a:gd name="connsiteY12" fmla="*/ 1480460 h 1878313"/>
              <a:gd name="connsiteX13" fmla="*/ 1937956 w 1937956"/>
              <a:gd name="connsiteY13" fmla="*/ 1874210 h 1878313"/>
              <a:gd name="connsiteX14" fmla="*/ 1818618 w 1937956"/>
              <a:gd name="connsiteY14" fmla="*/ 1878313 h 1878313"/>
              <a:gd name="connsiteX15" fmla="*/ 1021076 w 1937956"/>
              <a:gd name="connsiteY15" fmla="*/ 1664560 h 1878313"/>
              <a:gd name="connsiteX16" fmla="*/ 161057 w 1937956"/>
              <a:gd name="connsiteY16" fmla="*/ 345134 h 1878313"/>
              <a:gd name="connsiteX17" fmla="*/ 158815 w 1937956"/>
              <a:gd name="connsiteY17" fmla="*/ 291428 h 187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7956" h="1878313">
                <a:moveTo>
                  <a:pt x="0" y="291842"/>
                </a:moveTo>
                <a:lnTo>
                  <a:pt x="483891" y="50468"/>
                </a:lnTo>
                <a:lnTo>
                  <a:pt x="571603" y="3307"/>
                </a:lnTo>
                <a:lnTo>
                  <a:pt x="574833" y="5104"/>
                </a:lnTo>
                <a:lnTo>
                  <a:pt x="585066" y="0"/>
                </a:lnTo>
                <a:lnTo>
                  <a:pt x="1105059" y="288962"/>
                </a:lnTo>
                <a:lnTo>
                  <a:pt x="977564" y="289295"/>
                </a:lnTo>
                <a:lnTo>
                  <a:pt x="987882" y="354107"/>
                </a:lnTo>
                <a:cubicBezTo>
                  <a:pt x="1039185" y="585756"/>
                  <a:pt x="1187790" y="796940"/>
                  <a:pt x="1414458" y="923102"/>
                </a:cubicBezTo>
                <a:cubicBezTo>
                  <a:pt x="1569888" y="1009614"/>
                  <a:pt x="1739952" y="1043863"/>
                  <a:pt x="1903691" y="1031546"/>
                </a:cubicBezTo>
                <a:lnTo>
                  <a:pt x="1914118" y="1030261"/>
                </a:lnTo>
                <a:lnTo>
                  <a:pt x="1700110" y="1476802"/>
                </a:lnTo>
                <a:lnTo>
                  <a:pt x="1694200" y="1480460"/>
                </a:lnTo>
                <a:lnTo>
                  <a:pt x="1937956" y="1874210"/>
                </a:lnTo>
                <a:lnTo>
                  <a:pt x="1818618" y="1878313"/>
                </a:lnTo>
                <a:cubicBezTo>
                  <a:pt x="1548237" y="1874601"/>
                  <a:pt x="1274438" y="1805580"/>
                  <a:pt x="1021076" y="1664560"/>
                </a:cubicBezTo>
                <a:cubicBezTo>
                  <a:pt x="514354" y="1382522"/>
                  <a:pt x="209316" y="879240"/>
                  <a:pt x="161057" y="345134"/>
                </a:cubicBezTo>
                <a:lnTo>
                  <a:pt x="158815" y="291428"/>
                </a:ln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 name="任意多边形: 形状 42"/>
          <p:cNvSpPr/>
          <p:nvPr>
            <p:custDataLst>
              <p:tags r:id="rId3"/>
            </p:custDataLst>
          </p:nvPr>
        </p:nvSpPr>
        <p:spPr>
          <a:xfrm rot="9555269">
            <a:off x="5611828" y="1934636"/>
            <a:ext cx="2013151" cy="1844480"/>
          </a:xfrm>
          <a:custGeom>
            <a:avLst/>
            <a:gdLst>
              <a:gd name="connsiteX0" fmla="*/ 1586244 w 2553243"/>
              <a:gd name="connsiteY0" fmla="*/ 2202786 h 2339320"/>
              <a:gd name="connsiteX1" fmla="*/ 259527 w 2553243"/>
              <a:gd name="connsiteY1" fmla="*/ 603220 h 2339320"/>
              <a:gd name="connsiteX2" fmla="*/ 234257 w 2553243"/>
              <a:gd name="connsiteY2" fmla="*/ 369528 h 2339320"/>
              <a:gd name="connsiteX3" fmla="*/ 0 w 2553243"/>
              <a:gd name="connsiteY3" fmla="*/ 370138 h 2339320"/>
              <a:gd name="connsiteX4" fmla="*/ 620600 w 2553243"/>
              <a:gd name="connsiteY4" fmla="*/ 60571 h 2339320"/>
              <a:gd name="connsiteX5" fmla="*/ 727283 w 2553243"/>
              <a:gd name="connsiteY5" fmla="*/ 4563 h 2339320"/>
              <a:gd name="connsiteX6" fmla="*/ 729896 w 2553243"/>
              <a:gd name="connsiteY6" fmla="*/ 6052 h 2339320"/>
              <a:gd name="connsiteX7" fmla="*/ 742029 w 2553243"/>
              <a:gd name="connsiteY7" fmla="*/ 0 h 2339320"/>
              <a:gd name="connsiteX8" fmla="*/ 1401526 w 2553243"/>
              <a:gd name="connsiteY8" fmla="*/ 366486 h 2339320"/>
              <a:gd name="connsiteX9" fmla="*/ 1260799 w 2553243"/>
              <a:gd name="connsiteY9" fmla="*/ 366853 h 2339320"/>
              <a:gd name="connsiteX10" fmla="*/ 1261777 w 2553243"/>
              <a:gd name="connsiteY10" fmla="*/ 379460 h 2339320"/>
              <a:gd name="connsiteX11" fmla="*/ 1934156 w 2553243"/>
              <a:gd name="connsiteY11" fmla="*/ 1243755 h 2339320"/>
              <a:gd name="connsiteX12" fmla="*/ 2351514 w 2553243"/>
              <a:gd name="connsiteY12" fmla="*/ 1310301 h 2339320"/>
              <a:gd name="connsiteX13" fmla="*/ 2401225 w 2553243"/>
              <a:gd name="connsiteY13" fmla="*/ 1305495 h 2339320"/>
              <a:gd name="connsiteX14" fmla="*/ 2200439 w 2553243"/>
              <a:gd name="connsiteY14" fmla="*/ 1835587 h 2339320"/>
              <a:gd name="connsiteX15" fmla="*/ 2193363 w 2553243"/>
              <a:gd name="connsiteY15" fmla="*/ 1840845 h 2339320"/>
              <a:gd name="connsiteX16" fmla="*/ 2553243 w 2553243"/>
              <a:gd name="connsiteY16" fmla="*/ 2325053 h 2339320"/>
              <a:gd name="connsiteX17" fmla="*/ 2414790 w 2553243"/>
              <a:gd name="connsiteY17" fmla="*/ 2337560 h 2339320"/>
              <a:gd name="connsiteX18" fmla="*/ 1586244 w 2553243"/>
              <a:gd name="connsiteY18" fmla="*/ 2202786 h 233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53243" h="2339320">
                <a:moveTo>
                  <a:pt x="1586244" y="2202786"/>
                </a:moveTo>
                <a:cubicBezTo>
                  <a:pt x="869990" y="1931486"/>
                  <a:pt x="388266" y="1309683"/>
                  <a:pt x="259527" y="603220"/>
                </a:cubicBezTo>
                <a:lnTo>
                  <a:pt x="234257" y="369528"/>
                </a:lnTo>
                <a:lnTo>
                  <a:pt x="0" y="370138"/>
                </a:lnTo>
                <a:lnTo>
                  <a:pt x="620600" y="60571"/>
                </a:lnTo>
                <a:lnTo>
                  <a:pt x="727283" y="4563"/>
                </a:lnTo>
                <a:lnTo>
                  <a:pt x="729896" y="6052"/>
                </a:lnTo>
                <a:lnTo>
                  <a:pt x="742029" y="0"/>
                </a:lnTo>
                <a:lnTo>
                  <a:pt x="1401526" y="366486"/>
                </a:lnTo>
                <a:lnTo>
                  <a:pt x="1260799" y="366853"/>
                </a:lnTo>
                <a:lnTo>
                  <a:pt x="1261777" y="379460"/>
                </a:lnTo>
                <a:cubicBezTo>
                  <a:pt x="1309873" y="760792"/>
                  <a:pt x="1556615" y="1100751"/>
                  <a:pt x="1934156" y="1243755"/>
                </a:cubicBezTo>
                <a:cubicBezTo>
                  <a:pt x="2071444" y="1295756"/>
                  <a:pt x="2213030" y="1316791"/>
                  <a:pt x="2351514" y="1310301"/>
                </a:cubicBezTo>
                <a:lnTo>
                  <a:pt x="2401225" y="1305495"/>
                </a:lnTo>
                <a:lnTo>
                  <a:pt x="2200439" y="1835587"/>
                </a:lnTo>
                <a:lnTo>
                  <a:pt x="2193363" y="1840845"/>
                </a:lnTo>
                <a:lnTo>
                  <a:pt x="2553243" y="2325053"/>
                </a:lnTo>
                <a:lnTo>
                  <a:pt x="2414790" y="2337560"/>
                </a:lnTo>
                <a:cubicBezTo>
                  <a:pt x="2140165" y="2348839"/>
                  <a:pt x="1859102" y="2306138"/>
                  <a:pt x="1586244" y="2202786"/>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4" name="任意多边形: 形状 43"/>
          <p:cNvSpPr/>
          <p:nvPr>
            <p:custDataLst>
              <p:tags r:id="rId4"/>
            </p:custDataLst>
          </p:nvPr>
        </p:nvSpPr>
        <p:spPr>
          <a:xfrm rot="19652868">
            <a:off x="4818851" y="4134354"/>
            <a:ext cx="1796337" cy="1782765"/>
          </a:xfrm>
          <a:custGeom>
            <a:avLst/>
            <a:gdLst>
              <a:gd name="connsiteX0" fmla="*/ 1401526 w 2278261"/>
              <a:gd name="connsiteY0" fmla="*/ 366486 h 2261048"/>
              <a:gd name="connsiteX1" fmla="*/ 1316187 w 2278261"/>
              <a:gd name="connsiteY1" fmla="*/ 366709 h 2261048"/>
              <a:gd name="connsiteX2" fmla="*/ 1318738 w 2278261"/>
              <a:gd name="connsiteY2" fmla="*/ 382590 h 2261048"/>
              <a:gd name="connsiteX3" fmla="*/ 1781966 w 2278261"/>
              <a:gd name="connsiteY3" fmla="*/ 1055256 h 2261048"/>
              <a:gd name="connsiteX4" fmla="*/ 2177140 w 2278261"/>
              <a:gd name="connsiteY4" fmla="*/ 1205101 h 2261048"/>
              <a:gd name="connsiteX5" fmla="*/ 2278261 w 2278261"/>
              <a:gd name="connsiteY5" fmla="*/ 1216058 h 2261048"/>
              <a:gd name="connsiteX6" fmla="*/ 1916170 w 2278261"/>
              <a:gd name="connsiteY6" fmla="*/ 1785474 h 2261048"/>
              <a:gd name="connsiteX7" fmla="*/ 1908175 w 2278261"/>
              <a:gd name="connsiteY7" fmla="*/ 1789187 h 2261048"/>
              <a:gd name="connsiteX8" fmla="*/ 2127349 w 2278261"/>
              <a:gd name="connsiteY8" fmla="*/ 2261048 h 2261048"/>
              <a:gd name="connsiteX9" fmla="*/ 1983482 w 2278261"/>
              <a:gd name="connsiteY9" fmla="*/ 2244543 h 2261048"/>
              <a:gd name="connsiteX10" fmla="*/ 1199517 w 2278261"/>
              <a:gd name="connsiteY10" fmla="*/ 1944458 h 2261048"/>
              <a:gd name="connsiteX11" fmla="*/ 239578 w 2278261"/>
              <a:gd name="connsiteY11" fmla="*/ 415120 h 2261048"/>
              <a:gd name="connsiteX12" fmla="*/ 236302 w 2278261"/>
              <a:gd name="connsiteY12" fmla="*/ 369523 h 2261048"/>
              <a:gd name="connsiteX13" fmla="*/ 0 w 2278261"/>
              <a:gd name="connsiteY13" fmla="*/ 370138 h 2261048"/>
              <a:gd name="connsiteX14" fmla="*/ 703437 w 2278261"/>
              <a:gd name="connsiteY14" fmla="*/ 19250 h 2261048"/>
              <a:gd name="connsiteX15" fmla="*/ 737308 w 2278261"/>
              <a:gd name="connsiteY15" fmla="*/ 931 h 2261048"/>
              <a:gd name="connsiteX16" fmla="*/ 738662 w 2278261"/>
              <a:gd name="connsiteY16" fmla="*/ 1680 h 2261048"/>
              <a:gd name="connsiteX17" fmla="*/ 742029 w 2278261"/>
              <a:gd name="connsiteY17" fmla="*/ 0 h 226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78261" h="2261048">
                <a:moveTo>
                  <a:pt x="1401526" y="366486"/>
                </a:moveTo>
                <a:lnTo>
                  <a:pt x="1316187" y="366709"/>
                </a:lnTo>
                <a:lnTo>
                  <a:pt x="1318738" y="382590"/>
                </a:lnTo>
                <a:cubicBezTo>
                  <a:pt x="1375324" y="652182"/>
                  <a:pt x="1534204" y="897705"/>
                  <a:pt x="1781966" y="1055256"/>
                </a:cubicBezTo>
                <a:cubicBezTo>
                  <a:pt x="1905846" y="1134031"/>
                  <a:pt x="2040220" y="1183356"/>
                  <a:pt x="2177140" y="1205101"/>
                </a:cubicBezTo>
                <a:lnTo>
                  <a:pt x="2278261" y="1216058"/>
                </a:lnTo>
                <a:lnTo>
                  <a:pt x="1916170" y="1785474"/>
                </a:lnTo>
                <a:lnTo>
                  <a:pt x="1908175" y="1789187"/>
                </a:lnTo>
                <a:lnTo>
                  <a:pt x="2127349" y="2261048"/>
                </a:lnTo>
                <a:lnTo>
                  <a:pt x="1983482" y="2244543"/>
                </a:lnTo>
                <a:cubicBezTo>
                  <a:pt x="1712281" y="2199865"/>
                  <a:pt x="1445729" y="2101024"/>
                  <a:pt x="1199517" y="1944458"/>
                </a:cubicBezTo>
                <a:cubicBezTo>
                  <a:pt x="645539" y="1592185"/>
                  <a:pt x="312533" y="1022717"/>
                  <a:pt x="239578" y="415120"/>
                </a:cubicBezTo>
                <a:lnTo>
                  <a:pt x="236302" y="369523"/>
                </a:lnTo>
                <a:lnTo>
                  <a:pt x="0" y="370138"/>
                </a:lnTo>
                <a:lnTo>
                  <a:pt x="703437" y="19250"/>
                </a:lnTo>
                <a:lnTo>
                  <a:pt x="737308" y="931"/>
                </a:lnTo>
                <a:lnTo>
                  <a:pt x="738662" y="1680"/>
                </a:lnTo>
                <a:lnTo>
                  <a:pt x="742029"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83" name="Shape 11125"/>
          <p:cNvSpPr/>
          <p:nvPr>
            <p:custDataLst>
              <p:tags r:id="rId5"/>
            </p:custDataLst>
          </p:nvPr>
        </p:nvSpPr>
        <p:spPr>
          <a:xfrm>
            <a:off x="3432741" y="4990764"/>
            <a:ext cx="122912" cy="91862"/>
          </a:xfrm>
          <a:custGeom>
            <a:avLst/>
            <a:gdLst/>
            <a:ahLst/>
            <a:cxnLst>
              <a:cxn ang="0">
                <a:pos x="wd2" y="hd2"/>
              </a:cxn>
              <a:cxn ang="5400000">
                <a:pos x="wd2" y="hd2"/>
              </a:cxn>
              <a:cxn ang="10800000">
                <a:pos x="wd2" y="hd2"/>
              </a:cxn>
              <a:cxn ang="16200000">
                <a:pos x="wd2" y="hd2"/>
              </a:cxn>
            </a:cxnLst>
            <a:rect l="0" t="0" r="r" b="b"/>
            <a:pathLst>
              <a:path w="21600" h="21600" extrusionOk="0">
                <a:moveTo>
                  <a:pt x="0" y="1386"/>
                </a:moveTo>
                <a:lnTo>
                  <a:pt x="0" y="9715"/>
                </a:lnTo>
                <a:cubicBezTo>
                  <a:pt x="0" y="10494"/>
                  <a:pt x="446" y="11102"/>
                  <a:pt x="1036" y="11102"/>
                </a:cubicBezTo>
                <a:lnTo>
                  <a:pt x="8298" y="11102"/>
                </a:lnTo>
                <a:cubicBezTo>
                  <a:pt x="13203" y="11102"/>
                  <a:pt x="15275" y="16350"/>
                  <a:pt x="17157" y="21600"/>
                </a:cubicBezTo>
                <a:cubicBezTo>
                  <a:pt x="18455" y="17522"/>
                  <a:pt x="19783" y="13486"/>
                  <a:pt x="21600" y="9759"/>
                </a:cubicBezTo>
                <a:cubicBezTo>
                  <a:pt x="18327" y="3601"/>
                  <a:pt x="14075" y="0"/>
                  <a:pt x="8298" y="0"/>
                </a:cubicBezTo>
                <a:lnTo>
                  <a:pt x="1036" y="0"/>
                </a:lnTo>
                <a:cubicBezTo>
                  <a:pt x="446" y="0"/>
                  <a:pt x="0" y="610"/>
                  <a:pt x="0" y="1386"/>
                </a:cubicBezTo>
                <a:close/>
              </a:path>
            </a:pathLst>
          </a:custGeom>
          <a:solidFill>
            <a:sysClr val="window" lastClr="FFFFFF"/>
          </a:solidFill>
          <a:ln w="12700">
            <a:miter lim="400000"/>
          </a:ln>
        </p:spPr>
        <p:txBody>
          <a:bodyPr lIns="19050" tIns="19050" rIns="19050" bIns="19050"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84" name="Shape 11126"/>
          <p:cNvSpPr/>
          <p:nvPr>
            <p:custDataLst>
              <p:tags r:id="rId6"/>
            </p:custDataLst>
          </p:nvPr>
        </p:nvSpPr>
        <p:spPr>
          <a:xfrm>
            <a:off x="3418592" y="4946790"/>
            <a:ext cx="330760" cy="253808"/>
          </a:xfrm>
          <a:custGeom>
            <a:avLst/>
            <a:gdLst/>
            <a:ahLst/>
            <a:cxnLst>
              <a:cxn ang="0">
                <a:pos x="wd2" y="hd2"/>
              </a:cxn>
              <a:cxn ang="5400000">
                <a:pos x="wd2" y="hd2"/>
              </a:cxn>
              <a:cxn ang="10800000">
                <a:pos x="wd2" y="hd2"/>
              </a:cxn>
              <a:cxn ang="16200000">
                <a:pos x="wd2" y="hd2"/>
              </a:cxn>
            </a:cxnLst>
            <a:rect l="0" t="0" r="r" b="b"/>
            <a:pathLst>
              <a:path w="21600" h="21600" extrusionOk="0">
                <a:moveTo>
                  <a:pt x="21492" y="5165"/>
                </a:moveTo>
                <a:lnTo>
                  <a:pt x="17646" y="157"/>
                </a:lnTo>
                <a:cubicBezTo>
                  <a:pt x="17562" y="63"/>
                  <a:pt x="17467" y="0"/>
                  <a:pt x="17359" y="0"/>
                </a:cubicBezTo>
                <a:cubicBezTo>
                  <a:pt x="17140" y="0"/>
                  <a:pt x="16971" y="220"/>
                  <a:pt x="16971" y="502"/>
                </a:cubicBezTo>
                <a:lnTo>
                  <a:pt x="16971" y="3517"/>
                </a:lnTo>
                <a:lnTo>
                  <a:pt x="13885" y="3517"/>
                </a:lnTo>
                <a:cubicBezTo>
                  <a:pt x="9968" y="3517"/>
                  <a:pt x="8401" y="7723"/>
                  <a:pt x="7064" y="11774"/>
                </a:cubicBezTo>
                <a:cubicBezTo>
                  <a:pt x="6773" y="12670"/>
                  <a:pt x="6473" y="13578"/>
                  <a:pt x="6122" y="14458"/>
                </a:cubicBezTo>
                <a:cubicBezTo>
                  <a:pt x="5447" y="16155"/>
                  <a:pt x="4687" y="17584"/>
                  <a:pt x="3083" y="17584"/>
                </a:cubicBezTo>
                <a:lnTo>
                  <a:pt x="385" y="17584"/>
                </a:lnTo>
                <a:cubicBezTo>
                  <a:pt x="166" y="17584"/>
                  <a:pt x="0" y="17802"/>
                  <a:pt x="0" y="18085"/>
                </a:cubicBezTo>
                <a:lnTo>
                  <a:pt x="0" y="21099"/>
                </a:lnTo>
                <a:cubicBezTo>
                  <a:pt x="0" y="21381"/>
                  <a:pt x="166" y="21600"/>
                  <a:pt x="385" y="21600"/>
                </a:cubicBezTo>
                <a:lnTo>
                  <a:pt x="3083" y="21600"/>
                </a:lnTo>
                <a:cubicBezTo>
                  <a:pt x="7003" y="21600"/>
                  <a:pt x="8570" y="17393"/>
                  <a:pt x="9907" y="13343"/>
                </a:cubicBezTo>
                <a:cubicBezTo>
                  <a:pt x="10197" y="12449"/>
                  <a:pt x="10498" y="11537"/>
                  <a:pt x="10849" y="10659"/>
                </a:cubicBezTo>
                <a:cubicBezTo>
                  <a:pt x="11521" y="8963"/>
                  <a:pt x="12281" y="7535"/>
                  <a:pt x="13885" y="7535"/>
                </a:cubicBezTo>
                <a:lnTo>
                  <a:pt x="16971" y="7535"/>
                </a:lnTo>
                <a:lnTo>
                  <a:pt x="16971" y="10550"/>
                </a:lnTo>
                <a:cubicBezTo>
                  <a:pt x="16971" y="10832"/>
                  <a:pt x="17153" y="11052"/>
                  <a:pt x="17359" y="11052"/>
                </a:cubicBezTo>
                <a:cubicBezTo>
                  <a:pt x="17454" y="11052"/>
                  <a:pt x="17562" y="11004"/>
                  <a:pt x="17636" y="10910"/>
                </a:cubicBezTo>
                <a:lnTo>
                  <a:pt x="21492" y="5888"/>
                </a:lnTo>
                <a:cubicBezTo>
                  <a:pt x="21564" y="5793"/>
                  <a:pt x="21600" y="5651"/>
                  <a:pt x="21600" y="5526"/>
                </a:cubicBezTo>
                <a:cubicBezTo>
                  <a:pt x="21600" y="5400"/>
                  <a:pt x="21564" y="5260"/>
                  <a:pt x="21492" y="5165"/>
                </a:cubicBezTo>
                <a:close/>
              </a:path>
            </a:pathLst>
          </a:custGeom>
          <a:solidFill>
            <a:sysClr val="window" lastClr="FFFFFF"/>
          </a:solidFill>
          <a:ln w="12700">
            <a:miter lim="400000"/>
          </a:ln>
        </p:spPr>
        <p:txBody>
          <a:bodyPr lIns="19050" tIns="19050" rIns="19050" bIns="19050"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86" name="线条"/>
          <p:cNvSpPr/>
          <p:nvPr>
            <p:custDataLst>
              <p:tags r:id="rId7"/>
            </p:custDataLst>
          </p:nvPr>
        </p:nvSpPr>
        <p:spPr>
          <a:xfrm>
            <a:off x="3961141" y="2648472"/>
            <a:ext cx="783877" cy="1"/>
          </a:xfrm>
          <a:prstGeom prst="line">
            <a:avLst/>
          </a:prstGeom>
          <a:ln w="12700">
            <a:solidFill>
              <a:srgbClr val="ADB9CA"/>
            </a:solidFill>
            <a:prstDash val="sysDash"/>
            <a:miter/>
            <a:headEnd type="oval"/>
            <a:tailEnd type="oval"/>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87" name="线条"/>
          <p:cNvSpPr/>
          <p:nvPr>
            <p:custDataLst>
              <p:tags r:id="rId8"/>
            </p:custDataLst>
          </p:nvPr>
        </p:nvSpPr>
        <p:spPr>
          <a:xfrm>
            <a:off x="3961141" y="5063873"/>
            <a:ext cx="783877" cy="1"/>
          </a:xfrm>
          <a:prstGeom prst="line">
            <a:avLst/>
          </a:prstGeom>
          <a:ln w="12700">
            <a:solidFill>
              <a:srgbClr val="ADB9CA"/>
            </a:solidFill>
            <a:prstDash val="sysDash"/>
            <a:miter/>
            <a:headEnd type="oval"/>
            <a:tailEnd type="oval"/>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88" name="线条"/>
          <p:cNvSpPr/>
          <p:nvPr>
            <p:custDataLst>
              <p:tags r:id="rId9"/>
            </p:custDataLst>
          </p:nvPr>
        </p:nvSpPr>
        <p:spPr>
          <a:xfrm>
            <a:off x="7422255" y="2648472"/>
            <a:ext cx="783876" cy="1"/>
          </a:xfrm>
          <a:prstGeom prst="line">
            <a:avLst/>
          </a:prstGeom>
          <a:ln w="12700">
            <a:solidFill>
              <a:srgbClr val="ADB9CA"/>
            </a:solidFill>
            <a:prstDash val="sysDash"/>
            <a:miter/>
            <a:headEnd type="oval"/>
            <a:tailEnd type="oval"/>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89" name="线条"/>
          <p:cNvSpPr/>
          <p:nvPr>
            <p:custDataLst>
              <p:tags r:id="rId10"/>
            </p:custDataLst>
          </p:nvPr>
        </p:nvSpPr>
        <p:spPr>
          <a:xfrm>
            <a:off x="7422255" y="5063873"/>
            <a:ext cx="783876" cy="1"/>
          </a:xfrm>
          <a:prstGeom prst="line">
            <a:avLst/>
          </a:prstGeom>
          <a:ln w="12700">
            <a:solidFill>
              <a:srgbClr val="ADB9CA"/>
            </a:solidFill>
            <a:prstDash val="sysDash"/>
            <a:miter/>
            <a:headEnd type="oval"/>
            <a:tailEnd type="oval"/>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91" name="文本框 90"/>
          <p:cNvSpPr txBox="1"/>
          <p:nvPr>
            <p:custDataLst>
              <p:tags r:id="rId11"/>
            </p:custDataLst>
          </p:nvPr>
        </p:nvSpPr>
        <p:spPr>
          <a:xfrm>
            <a:off x="4745018" y="3167390"/>
            <a:ext cx="48192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1</a:t>
            </a:r>
            <a:endParaRPr kumimoji="0" lang="zh-CN" altLang="en-US"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92" name="文本框 91"/>
          <p:cNvSpPr txBox="1"/>
          <p:nvPr>
            <p:custDataLst>
              <p:tags r:id="rId12"/>
            </p:custDataLst>
          </p:nvPr>
        </p:nvSpPr>
        <p:spPr>
          <a:xfrm>
            <a:off x="6388162" y="2435206"/>
            <a:ext cx="48192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ysClr val="window" lastClr="FFFFFF"/>
                </a:solidFill>
                <a:latin typeface="微软雅黑" panose="020B0503020204020204" charset="-122"/>
                <a:ea typeface="微软雅黑" panose="020B0503020204020204" charset="-122"/>
              </a:rPr>
              <a:t>2</a:t>
            </a:r>
            <a:endParaRPr kumimoji="0" lang="zh-CN" altLang="en-US"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93" name="文本框 92"/>
          <p:cNvSpPr txBox="1"/>
          <p:nvPr>
            <p:custDataLst>
              <p:tags r:id="rId13"/>
            </p:custDataLst>
          </p:nvPr>
        </p:nvSpPr>
        <p:spPr>
          <a:xfrm>
            <a:off x="7051629" y="4046650"/>
            <a:ext cx="48192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3</a:t>
            </a:r>
            <a:endParaRPr kumimoji="0" lang="zh-CN" altLang="en-US"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6" name="文本框 5"/>
          <p:cNvSpPr txBox="1"/>
          <p:nvPr>
            <p:custDataLst>
              <p:tags r:id="rId14"/>
            </p:custDataLst>
          </p:nvPr>
        </p:nvSpPr>
        <p:spPr>
          <a:xfrm>
            <a:off x="5473825" y="4755221"/>
            <a:ext cx="48192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4</a:t>
            </a:r>
            <a:endParaRPr kumimoji="0" lang="zh-CN" altLang="en-US"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24" name="矩形 23"/>
          <p:cNvSpPr/>
          <p:nvPr>
            <p:custDataLst>
              <p:tags r:id="rId15"/>
            </p:custDataLst>
          </p:nvPr>
        </p:nvSpPr>
        <p:spPr>
          <a:xfrm>
            <a:off x="2755125" y="470520"/>
            <a:ext cx="6624000" cy="699807"/>
          </a:xfrm>
          <a:prstGeom prst="rect">
            <a:avLst/>
          </a:prstGeom>
        </p:spPr>
        <p:txBody>
          <a:bodyPr wrap="square" bIns="0" anchor="b" anchorCtr="0">
            <a:normAutofit/>
          </a:bodyPr>
          <a:lstStyle/>
          <a:p>
            <a:pPr algn="ctr">
              <a:lnSpc>
                <a:spcPct val="120000"/>
              </a:lnSpc>
            </a:pPr>
            <a:r>
              <a:rPr lang="zh-CN" altLang="en-US" sz="2800" b="1" spc="300" dirty="0">
                <a:solidFill>
                  <a:srgbClr val="000000">
                    <a:lumMod val="75000"/>
                    <a:lumOff val="25000"/>
                  </a:srgbClr>
                </a:solidFill>
                <a:latin typeface="微软雅黑" panose="020B0503020204020204" charset="-122"/>
                <a:ea typeface="微软雅黑" panose="020B0503020204020204" charset="-122"/>
              </a:rPr>
              <a:t>子筑云</a:t>
            </a:r>
            <a:r>
              <a:rPr lang="en-US" altLang="zh-CN" sz="2800" b="1" spc="300" dirty="0">
                <a:solidFill>
                  <a:srgbClr val="000000">
                    <a:lumMod val="75000"/>
                    <a:lumOff val="25000"/>
                  </a:srgbClr>
                </a:solidFill>
                <a:latin typeface="微软雅黑" panose="020B0503020204020204" charset="-122"/>
                <a:ea typeface="微软雅黑" panose="020B0503020204020204" charset="-122"/>
              </a:rPr>
              <a:t>--</a:t>
            </a:r>
            <a:r>
              <a:rPr lang="zh-CN" altLang="en-US" sz="2800" b="1" spc="300" dirty="0">
                <a:solidFill>
                  <a:srgbClr val="000000">
                    <a:lumMod val="75000"/>
                    <a:lumOff val="25000"/>
                  </a:srgbClr>
                </a:solidFill>
                <a:latin typeface="微软雅黑" panose="020B0503020204020204" charset="-122"/>
                <a:ea typeface="微软雅黑" panose="020B0503020204020204" charset="-122"/>
              </a:rPr>
              <a:t>员工节材功能</a:t>
            </a:r>
          </a:p>
        </p:txBody>
      </p:sp>
      <p:sp>
        <p:nvSpPr>
          <p:cNvPr id="7" name="文本框 6"/>
          <p:cNvSpPr txBox="1"/>
          <p:nvPr>
            <p:custDataLst>
              <p:tags r:id="rId16"/>
            </p:custDataLst>
          </p:nvPr>
        </p:nvSpPr>
        <p:spPr>
          <a:xfrm>
            <a:off x="2755125" y="1188992"/>
            <a:ext cx="6624000" cy="314063"/>
          </a:xfrm>
          <a:prstGeom prst="rect">
            <a:avLst/>
          </a:prstGeom>
          <a:noFill/>
        </p:spPr>
        <p:txBody>
          <a:bodyPr wrap="square" tIns="0" rtlCol="0">
            <a:normAutofit/>
          </a:bodyPr>
          <a:lstStyle/>
          <a:p>
            <a:pPr algn="ctr">
              <a:lnSpc>
                <a:spcPct val="120000"/>
              </a:lnSpc>
            </a:pPr>
            <a:r>
              <a:rPr lang="zh-CN" altLang="en-US" sz="1400" spc="150">
                <a:solidFill>
                  <a:srgbClr val="00B0F0"/>
                </a:solidFill>
                <a:latin typeface="微软雅黑" panose="020B0503020204020204" charset="-122"/>
                <a:ea typeface="微软雅黑" panose="020B0503020204020204" charset="-122"/>
              </a:rPr>
              <a:t>有效控制材料节约，避免在施工过程中不必要的浪费</a:t>
            </a:r>
          </a:p>
        </p:txBody>
      </p:sp>
      <p:sp>
        <p:nvSpPr>
          <p:cNvPr id="38" name="文本框 37"/>
          <p:cNvSpPr txBox="1"/>
          <p:nvPr>
            <p:custDataLst>
              <p:tags r:id="rId17"/>
            </p:custDataLst>
          </p:nvPr>
        </p:nvSpPr>
        <p:spPr>
          <a:xfrm>
            <a:off x="412350" y="1873200"/>
            <a:ext cx="2307458"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2000" b="1" spc="300" dirty="0">
                <a:latin typeface="微软雅黑" panose="020B0503020204020204" charset="-122"/>
                <a:ea typeface="微软雅黑" panose="020B0503020204020204" charset="-122"/>
                <a:cs typeface="+mn-ea"/>
              </a:rPr>
              <a:t>材料预算</a:t>
            </a:r>
          </a:p>
        </p:txBody>
      </p:sp>
      <p:sp>
        <p:nvSpPr>
          <p:cNvPr id="39" name="文本框 38"/>
          <p:cNvSpPr txBox="1"/>
          <p:nvPr>
            <p:custDataLst>
              <p:tags r:id="rId18"/>
            </p:custDataLst>
          </p:nvPr>
        </p:nvSpPr>
        <p:spPr>
          <a:xfrm>
            <a:off x="412350" y="2302460"/>
            <a:ext cx="2307458" cy="829946"/>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1400" spc="150" dirty="0">
                <a:latin typeface="微软雅黑" panose="020B0503020204020204" charset="-122"/>
                <a:ea typeface="微软雅黑" panose="020B0503020204020204" charset="-122"/>
              </a:rPr>
              <a:t>可单笔预算</a:t>
            </a:r>
          </a:p>
          <a:p>
            <a:pPr algn="r">
              <a:lnSpc>
                <a:spcPct val="120000"/>
              </a:lnSpc>
            </a:pPr>
            <a:r>
              <a:rPr lang="zh-CN" altLang="en-US" sz="1400" spc="150" dirty="0">
                <a:latin typeface="微软雅黑" panose="020B0503020204020204" charset="-122"/>
                <a:ea typeface="微软雅黑" panose="020B0503020204020204" charset="-122"/>
              </a:rPr>
              <a:t>可整体预算</a:t>
            </a:r>
          </a:p>
          <a:p>
            <a:pPr algn="r">
              <a:lnSpc>
                <a:spcPct val="120000"/>
              </a:lnSpc>
            </a:pPr>
            <a:r>
              <a:rPr lang="zh-CN" altLang="en-US" sz="1400" spc="150" dirty="0">
                <a:latin typeface="微软雅黑" panose="020B0503020204020204" charset="-122"/>
                <a:ea typeface="微软雅黑" panose="020B0503020204020204" charset="-122"/>
              </a:rPr>
              <a:t>可选择控制材料或不控制材料</a:t>
            </a:r>
          </a:p>
        </p:txBody>
      </p:sp>
      <p:sp>
        <p:nvSpPr>
          <p:cNvPr id="8" name="文本框 7"/>
          <p:cNvSpPr txBox="1"/>
          <p:nvPr>
            <p:custDataLst>
              <p:tags r:id="rId19"/>
            </p:custDataLst>
          </p:nvPr>
        </p:nvSpPr>
        <p:spPr>
          <a:xfrm>
            <a:off x="412350" y="4648838"/>
            <a:ext cx="2307458"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2000" b="1" spc="300" dirty="0">
                <a:latin typeface="微软雅黑" panose="020B0503020204020204" charset="-122"/>
                <a:ea typeface="微软雅黑" panose="020B0503020204020204" charset="-122"/>
                <a:cs typeface="+mn-ea"/>
              </a:rPr>
              <a:t>员工奖励</a:t>
            </a:r>
          </a:p>
        </p:txBody>
      </p:sp>
      <p:sp>
        <p:nvSpPr>
          <p:cNvPr id="47" name="文本框 46"/>
          <p:cNvSpPr txBox="1"/>
          <p:nvPr>
            <p:custDataLst>
              <p:tags r:id="rId20"/>
            </p:custDataLst>
          </p:nvPr>
        </p:nvSpPr>
        <p:spPr>
          <a:xfrm>
            <a:off x="412350" y="5078098"/>
            <a:ext cx="2307458" cy="829946"/>
          </a:xfrm>
          <a:prstGeom prst="rect">
            <a:avLst/>
          </a:prstGeom>
          <a:noFill/>
        </p:spPr>
        <p:txBody>
          <a:bodyPr wrap="square" lIns="90000" tIns="0" rIns="90000" bIns="46800">
            <a:normAutofit fontScale="87500" lnSpcReduction="2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1400" spc="150" dirty="0">
                <a:latin typeface="微软雅黑" panose="020B0503020204020204" charset="-122"/>
                <a:ea typeface="微软雅黑" panose="020B0503020204020204" charset="-122"/>
              </a:rPr>
              <a:t>可现金现付</a:t>
            </a:r>
          </a:p>
          <a:p>
            <a:pPr algn="r">
              <a:lnSpc>
                <a:spcPct val="120000"/>
              </a:lnSpc>
            </a:pPr>
            <a:r>
              <a:rPr lang="zh-CN" altLang="en-US" sz="1400" spc="150" dirty="0">
                <a:latin typeface="微软雅黑" panose="020B0503020204020204" charset="-122"/>
                <a:ea typeface="微软雅黑" panose="020B0503020204020204" charset="-122"/>
              </a:rPr>
              <a:t>可工资或结算抵扣</a:t>
            </a:r>
          </a:p>
          <a:p>
            <a:pPr algn="r">
              <a:lnSpc>
                <a:spcPct val="120000"/>
              </a:lnSpc>
            </a:pPr>
            <a:r>
              <a:rPr lang="zh-CN" altLang="en-US" sz="1400" spc="150" dirty="0">
                <a:latin typeface="微软雅黑" panose="020B0503020204020204" charset="-122"/>
                <a:ea typeface="微软雅黑" panose="020B0503020204020204" charset="-122"/>
              </a:rPr>
              <a:t>可现金记录，可银行支出记录</a:t>
            </a:r>
          </a:p>
        </p:txBody>
      </p:sp>
      <p:sp>
        <p:nvSpPr>
          <p:cNvPr id="48" name="文本框 47"/>
          <p:cNvSpPr txBox="1"/>
          <p:nvPr>
            <p:custDataLst>
              <p:tags r:id="rId21"/>
            </p:custDataLst>
          </p:nvPr>
        </p:nvSpPr>
        <p:spPr>
          <a:xfrm>
            <a:off x="9361359" y="1873200"/>
            <a:ext cx="2307458"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dirty="0">
                <a:latin typeface="微软雅黑" panose="020B0503020204020204" charset="-122"/>
                <a:ea typeface="微软雅黑" panose="020B0503020204020204" charset="-122"/>
                <a:cs typeface="+mn-ea"/>
              </a:rPr>
              <a:t>节材比例</a:t>
            </a:r>
          </a:p>
        </p:txBody>
      </p:sp>
      <p:sp>
        <p:nvSpPr>
          <p:cNvPr id="49" name="文本框 48"/>
          <p:cNvSpPr txBox="1"/>
          <p:nvPr>
            <p:custDataLst>
              <p:tags r:id="rId22"/>
            </p:custDataLst>
          </p:nvPr>
        </p:nvSpPr>
        <p:spPr>
          <a:xfrm>
            <a:off x="9361359" y="2302460"/>
            <a:ext cx="2307458" cy="829946"/>
          </a:xfrm>
          <a:prstGeom prst="rect">
            <a:avLst/>
          </a:prstGeom>
          <a:noFill/>
        </p:spPr>
        <p:txBody>
          <a:bodyPr wrap="square" lIns="90000" tIns="0" rIns="90000" bIns="4680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400" spc="150" dirty="0">
                <a:latin typeface="微软雅黑" panose="020B0503020204020204" charset="-122"/>
                <a:ea typeface="微软雅黑" panose="020B0503020204020204" charset="-122"/>
              </a:rPr>
              <a:t>设置员工在某项目上的节材百分比，</a:t>
            </a:r>
            <a:r>
              <a:rPr lang="en-US" altLang="zh-CN" sz="1400" spc="150" dirty="0">
                <a:latin typeface="微软雅黑" panose="020B0503020204020204" charset="-122"/>
                <a:ea typeface="微软雅黑" panose="020B0503020204020204" charset="-122"/>
              </a:rPr>
              <a:t>1%</a:t>
            </a:r>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2%</a:t>
            </a:r>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3%</a:t>
            </a:r>
            <a:r>
              <a:rPr lang="zh-CN" altLang="en-US" sz="1400" spc="150" dirty="0">
                <a:latin typeface="微软雅黑" panose="020B0503020204020204" charset="-122"/>
                <a:ea typeface="微软雅黑" panose="020B0503020204020204" charset="-122"/>
              </a:rPr>
              <a:t>。。。</a:t>
            </a:r>
          </a:p>
        </p:txBody>
      </p:sp>
      <p:sp>
        <p:nvSpPr>
          <p:cNvPr id="52" name="文本框 51"/>
          <p:cNvSpPr txBox="1"/>
          <p:nvPr>
            <p:custDataLst>
              <p:tags r:id="rId23"/>
            </p:custDataLst>
          </p:nvPr>
        </p:nvSpPr>
        <p:spPr>
          <a:xfrm>
            <a:off x="9361359" y="4648838"/>
            <a:ext cx="2307458"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dirty="0">
                <a:latin typeface="微软雅黑" panose="020B0503020204020204" charset="-122"/>
                <a:ea typeface="微软雅黑" panose="020B0503020204020204" charset="-122"/>
                <a:cs typeface="+mn-ea"/>
              </a:rPr>
              <a:t>节材确认</a:t>
            </a:r>
          </a:p>
        </p:txBody>
      </p:sp>
      <p:sp>
        <p:nvSpPr>
          <p:cNvPr id="53" name="文本框 52"/>
          <p:cNvSpPr txBox="1"/>
          <p:nvPr>
            <p:custDataLst>
              <p:tags r:id="rId24"/>
            </p:custDataLst>
          </p:nvPr>
        </p:nvSpPr>
        <p:spPr>
          <a:xfrm>
            <a:off x="9361359" y="5078098"/>
            <a:ext cx="2307458" cy="829946"/>
          </a:xfrm>
          <a:prstGeom prst="rect">
            <a:avLst/>
          </a:prstGeom>
          <a:noFill/>
        </p:spPr>
        <p:txBody>
          <a:bodyPr wrap="square" lIns="90000" tIns="0" rIns="90000" bIns="46800">
            <a:normAutofit fontScale="875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400" spc="150" dirty="0">
                <a:latin typeface="微软雅黑" panose="020B0503020204020204" charset="-122"/>
                <a:ea typeface="微软雅黑" panose="020B0503020204020204" charset="-122"/>
              </a:rPr>
              <a:t>预算与实际使用的量进行比对，节省的材料金额，按比例显示分配给项目上的员工</a:t>
            </a:r>
          </a:p>
        </p:txBody>
      </p:sp>
      <p:pic>
        <p:nvPicPr>
          <p:cNvPr id="57" name="图形 56"/>
          <p:cNvPicPr>
            <a:picLocks noChangeAspect="1"/>
          </p:cNvPicPr>
          <p:nvPr>
            <p:custDataLst>
              <p:tags r:id="rId25"/>
            </p:custDataLst>
          </p:nvPr>
        </p:nvPicPr>
        <p:blipFill>
          <a:blip r:embed="rId28" cstate="print">
            <a:extLst>
              <a:ext uri="{28A0092B-C50C-407E-A947-70E740481C1C}">
                <a14:useLocalDpi xmlns:a14="http://schemas.microsoft.com/office/drawing/2010/main" xmlns="" val="0"/>
              </a:ext>
              <a:ext uri="{96DAC541-7B7A-43D3-8B79-37D633B846F1}">
                <asvg:svgBlip xmlns:asvg="http://schemas.microsoft.com/office/drawing/2016/SVG/main" xmlns="" r:embed="rId29"/>
              </a:ext>
            </a:extLst>
          </a:blip>
          <a:stretch>
            <a:fillRect/>
          </a:stretch>
        </p:blipFill>
        <p:spPr>
          <a:xfrm>
            <a:off x="3102098" y="4704288"/>
            <a:ext cx="720000" cy="720000"/>
          </a:xfrm>
          <a:prstGeom prst="rect">
            <a:avLst/>
          </a:prstGeom>
        </p:spPr>
      </p:pic>
      <p:pic>
        <p:nvPicPr>
          <p:cNvPr id="51" name="图形 50"/>
          <p:cNvPicPr>
            <a:picLocks noChangeAspect="1"/>
          </p:cNvPicPr>
          <p:nvPr>
            <p:custDataLst>
              <p:tags r:id="rId26"/>
            </p:custDataLst>
          </p:nvPr>
        </p:nvPicPr>
        <p:blipFill>
          <a:blip r:embed="rId30" cstate="print">
            <a:extLst>
              <a:ext uri="{28A0092B-C50C-407E-A947-70E740481C1C}">
                <a14:useLocalDpi xmlns:a14="http://schemas.microsoft.com/office/drawing/2010/main" xmlns="" val="0"/>
              </a:ext>
              <a:ext uri="{96DAC541-7B7A-43D3-8B79-37D633B846F1}">
                <asvg:svgBlip xmlns:asvg="http://schemas.microsoft.com/office/drawing/2016/SVG/main" xmlns="" r:embed="rId31"/>
              </a:ext>
            </a:extLst>
          </a:blip>
          <a:stretch>
            <a:fillRect/>
          </a:stretch>
        </p:blipFill>
        <p:spPr>
          <a:xfrm>
            <a:off x="3162275" y="2348438"/>
            <a:ext cx="600000" cy="600000"/>
          </a:xfrm>
          <a:prstGeom prst="rect">
            <a:avLst/>
          </a:prstGeom>
        </p:spPr>
      </p:pic>
      <p:pic>
        <p:nvPicPr>
          <p:cNvPr id="56" name="图片 55" descr="32303038313137383b32303131373235313bd2b5bca8cafdbedd"/>
          <p:cNvPicPr>
            <a:picLocks noChangeAspect="1"/>
          </p:cNvPicPr>
          <p:nvPr/>
        </p:nvPicPr>
        <p:blipFill>
          <a:blip r:embed="rId32" cstate="print">
            <a:extLst>
              <a:ext uri="{96DAC541-7B7A-43D3-8B79-37D633B846F1}">
                <asvg:svgBlip xmlns:asvg="http://schemas.microsoft.com/office/drawing/2016/SVG/main" xmlns="" r:embed="rId33"/>
              </a:ext>
            </a:extLst>
          </a:blip>
          <a:stretch>
            <a:fillRect/>
          </a:stretch>
        </p:blipFill>
        <p:spPr>
          <a:xfrm>
            <a:off x="8371205" y="2218055"/>
            <a:ext cx="914400" cy="914400"/>
          </a:xfrm>
          <a:prstGeom prst="rect">
            <a:avLst/>
          </a:prstGeom>
        </p:spPr>
      </p:pic>
      <p:pic>
        <p:nvPicPr>
          <p:cNvPr id="19" name="图片 18" descr="32303038313137383b32303131373236383bcafdbedd"/>
          <p:cNvPicPr>
            <a:picLocks noChangeAspect="1"/>
          </p:cNvPicPr>
          <p:nvPr/>
        </p:nvPicPr>
        <p:blipFill>
          <a:blip r:embed="rId34" cstate="print">
            <a:extLst>
              <a:ext uri="{96DAC541-7B7A-43D3-8B79-37D633B846F1}">
                <asvg:svgBlip xmlns:asvg="http://schemas.microsoft.com/office/drawing/2016/SVG/main" xmlns="" r:embed="rId35"/>
              </a:ext>
            </a:extLst>
          </a:blip>
          <a:stretch>
            <a:fillRect/>
          </a:stretch>
        </p:blipFill>
        <p:spPr>
          <a:xfrm>
            <a:off x="8444230" y="4606925"/>
            <a:ext cx="914400" cy="914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p:tgtEl>
                                          <p:spTgt spid="41"/>
                                        </p:tgtEl>
                                        <p:attrNameLst>
                                          <p:attrName>ppt_y</p:attrName>
                                        </p:attrNameLst>
                                      </p:cBhvr>
                                      <p:tavLst>
                                        <p:tav tm="0">
                                          <p:val>
                                            <p:strVal val="#ppt_y+#ppt_h*1.125000"/>
                                          </p:val>
                                        </p:tav>
                                        <p:tav tm="100000">
                                          <p:val>
                                            <p:strVal val="#ppt_y"/>
                                          </p:val>
                                        </p:tav>
                                      </p:tavLst>
                                    </p:anim>
                                    <p:animEffect transition="in" filter="wipe(up)">
                                      <p:cBhvr>
                                        <p:cTn id="8" dur="500"/>
                                        <p:tgtEl>
                                          <p:spTgt spid="41"/>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p:tgtEl>
                                          <p:spTgt spid="45"/>
                                        </p:tgtEl>
                                        <p:attrNameLst>
                                          <p:attrName>ppt_y</p:attrName>
                                        </p:attrNameLst>
                                      </p:cBhvr>
                                      <p:tavLst>
                                        <p:tav tm="0">
                                          <p:val>
                                            <p:strVal val="#ppt_y+#ppt_h*1.125000"/>
                                          </p:val>
                                        </p:tav>
                                        <p:tav tm="100000">
                                          <p:val>
                                            <p:strVal val="#ppt_y"/>
                                          </p:val>
                                        </p:tav>
                                      </p:tavLst>
                                    </p:anim>
                                    <p:animEffect transition="in" filter="wipe(up)">
                                      <p:cBhvr>
                                        <p:cTn id="12" dur="500"/>
                                        <p:tgtEl>
                                          <p:spTgt spid="4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ppt_y</p:attrName>
                                        </p:attrNameLst>
                                      </p:cBhvr>
                                      <p:tavLst>
                                        <p:tav tm="0">
                                          <p:val>
                                            <p:strVal val="#ppt_y+#ppt_h*1.125000"/>
                                          </p:val>
                                        </p:tav>
                                        <p:tav tm="100000">
                                          <p:val>
                                            <p:strVal val="#ppt_y"/>
                                          </p:val>
                                        </p:tav>
                                      </p:tavLst>
                                    </p:anim>
                                    <p:animEffect transition="in" filter="wipe(up)">
                                      <p:cBhvr>
                                        <p:cTn id="16" dur="500"/>
                                        <p:tgtEl>
                                          <p:spTgt spid="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p:tgtEl>
                                          <p:spTgt spid="44"/>
                                        </p:tgtEl>
                                        <p:attrNameLst>
                                          <p:attrName>ppt_y</p:attrName>
                                        </p:attrNameLst>
                                      </p:cBhvr>
                                      <p:tavLst>
                                        <p:tav tm="0">
                                          <p:val>
                                            <p:strVal val="#ppt_y+#ppt_h*1.125000"/>
                                          </p:val>
                                        </p:tav>
                                        <p:tav tm="100000">
                                          <p:val>
                                            <p:strVal val="#ppt_y"/>
                                          </p:val>
                                        </p:tav>
                                      </p:tavLst>
                                    </p:anim>
                                    <p:animEffect transition="in" filter="wipe(up)">
                                      <p:cBhvr>
                                        <p:cTn id="20" dur="500"/>
                                        <p:tgtEl>
                                          <p:spTgt spid="44"/>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cBhvr additive="base">
                                        <p:cTn id="23" dur="500"/>
                                        <p:tgtEl>
                                          <p:spTgt spid="83"/>
                                        </p:tgtEl>
                                        <p:attrNameLst>
                                          <p:attrName>ppt_y</p:attrName>
                                        </p:attrNameLst>
                                      </p:cBhvr>
                                      <p:tavLst>
                                        <p:tav tm="0">
                                          <p:val>
                                            <p:strVal val="#ppt_y+#ppt_h*1.125000"/>
                                          </p:val>
                                        </p:tav>
                                        <p:tav tm="100000">
                                          <p:val>
                                            <p:strVal val="#ppt_y"/>
                                          </p:val>
                                        </p:tav>
                                      </p:tavLst>
                                    </p:anim>
                                    <p:animEffect transition="in" filter="wipe(up)">
                                      <p:cBhvr>
                                        <p:cTn id="24" dur="500"/>
                                        <p:tgtEl>
                                          <p:spTgt spid="83"/>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84"/>
                                        </p:tgtEl>
                                        <p:attrNameLst>
                                          <p:attrName>style.visibility</p:attrName>
                                        </p:attrNameLst>
                                      </p:cBhvr>
                                      <p:to>
                                        <p:strVal val="visible"/>
                                      </p:to>
                                    </p:set>
                                    <p:anim calcmode="lin" valueType="num">
                                      <p:cBhvr additive="base">
                                        <p:cTn id="27" dur="500"/>
                                        <p:tgtEl>
                                          <p:spTgt spid="84"/>
                                        </p:tgtEl>
                                        <p:attrNameLst>
                                          <p:attrName>ppt_y</p:attrName>
                                        </p:attrNameLst>
                                      </p:cBhvr>
                                      <p:tavLst>
                                        <p:tav tm="0">
                                          <p:val>
                                            <p:strVal val="#ppt_y+#ppt_h*1.125000"/>
                                          </p:val>
                                        </p:tav>
                                        <p:tav tm="100000">
                                          <p:val>
                                            <p:strVal val="#ppt_y"/>
                                          </p:val>
                                        </p:tav>
                                      </p:tavLst>
                                    </p:anim>
                                    <p:animEffect transition="in" filter="wipe(up)">
                                      <p:cBhvr>
                                        <p:cTn id="28" dur="500"/>
                                        <p:tgtEl>
                                          <p:spTgt spid="84"/>
                                        </p:tgtEl>
                                      </p:cBhvr>
                                    </p:animEffect>
                                  </p:childTnLst>
                                </p:cTn>
                              </p:par>
                              <p:par>
                                <p:cTn id="29" presetID="12" presetClass="entr" presetSubtype="4" fill="hold" nodeType="withEffect">
                                  <p:stCondLst>
                                    <p:cond delay="0"/>
                                  </p:stCondLst>
                                  <p:childTnLst>
                                    <p:set>
                                      <p:cBhvr>
                                        <p:cTn id="30" dur="1" fill="hold">
                                          <p:stCondLst>
                                            <p:cond delay="0"/>
                                          </p:stCondLst>
                                        </p:cTn>
                                        <p:tgtEl>
                                          <p:spTgt spid="86"/>
                                        </p:tgtEl>
                                        <p:attrNameLst>
                                          <p:attrName>style.visibility</p:attrName>
                                        </p:attrNameLst>
                                      </p:cBhvr>
                                      <p:to>
                                        <p:strVal val="visible"/>
                                      </p:to>
                                    </p:set>
                                    <p:anim calcmode="lin" valueType="num">
                                      <p:cBhvr additive="base">
                                        <p:cTn id="31" dur="500"/>
                                        <p:tgtEl>
                                          <p:spTgt spid="86"/>
                                        </p:tgtEl>
                                        <p:attrNameLst>
                                          <p:attrName>ppt_y</p:attrName>
                                        </p:attrNameLst>
                                      </p:cBhvr>
                                      <p:tavLst>
                                        <p:tav tm="0">
                                          <p:val>
                                            <p:strVal val="#ppt_y+#ppt_h*1.125000"/>
                                          </p:val>
                                        </p:tav>
                                        <p:tav tm="100000">
                                          <p:val>
                                            <p:strVal val="#ppt_y"/>
                                          </p:val>
                                        </p:tav>
                                      </p:tavLst>
                                    </p:anim>
                                    <p:animEffect transition="in" filter="wipe(up)">
                                      <p:cBhvr>
                                        <p:cTn id="32" dur="500"/>
                                        <p:tgtEl>
                                          <p:spTgt spid="86"/>
                                        </p:tgtEl>
                                      </p:cBhvr>
                                    </p:animEffect>
                                  </p:childTnLst>
                                </p:cTn>
                              </p:par>
                              <p:par>
                                <p:cTn id="33" presetID="12" presetClass="entr" presetSubtype="4" fill="hold" nodeType="withEffect">
                                  <p:stCondLst>
                                    <p:cond delay="0"/>
                                  </p:stCondLst>
                                  <p:childTnLst>
                                    <p:set>
                                      <p:cBhvr>
                                        <p:cTn id="34" dur="1" fill="hold">
                                          <p:stCondLst>
                                            <p:cond delay="0"/>
                                          </p:stCondLst>
                                        </p:cTn>
                                        <p:tgtEl>
                                          <p:spTgt spid="87"/>
                                        </p:tgtEl>
                                        <p:attrNameLst>
                                          <p:attrName>style.visibility</p:attrName>
                                        </p:attrNameLst>
                                      </p:cBhvr>
                                      <p:to>
                                        <p:strVal val="visible"/>
                                      </p:to>
                                    </p:set>
                                    <p:anim calcmode="lin" valueType="num">
                                      <p:cBhvr additive="base">
                                        <p:cTn id="35" dur="500"/>
                                        <p:tgtEl>
                                          <p:spTgt spid="87"/>
                                        </p:tgtEl>
                                        <p:attrNameLst>
                                          <p:attrName>ppt_y</p:attrName>
                                        </p:attrNameLst>
                                      </p:cBhvr>
                                      <p:tavLst>
                                        <p:tav tm="0">
                                          <p:val>
                                            <p:strVal val="#ppt_y+#ppt_h*1.125000"/>
                                          </p:val>
                                        </p:tav>
                                        <p:tav tm="100000">
                                          <p:val>
                                            <p:strVal val="#ppt_y"/>
                                          </p:val>
                                        </p:tav>
                                      </p:tavLst>
                                    </p:anim>
                                    <p:animEffect transition="in" filter="wipe(up)">
                                      <p:cBhvr>
                                        <p:cTn id="36" dur="500"/>
                                        <p:tgtEl>
                                          <p:spTgt spid="87"/>
                                        </p:tgtEl>
                                      </p:cBhvr>
                                    </p:animEffect>
                                  </p:childTnLst>
                                </p:cTn>
                              </p:par>
                              <p:par>
                                <p:cTn id="37" presetID="12" presetClass="entr" presetSubtype="4" fill="hold" nodeType="withEffect">
                                  <p:stCondLst>
                                    <p:cond delay="0"/>
                                  </p:stCondLst>
                                  <p:childTnLst>
                                    <p:set>
                                      <p:cBhvr>
                                        <p:cTn id="38" dur="1" fill="hold">
                                          <p:stCondLst>
                                            <p:cond delay="0"/>
                                          </p:stCondLst>
                                        </p:cTn>
                                        <p:tgtEl>
                                          <p:spTgt spid="88"/>
                                        </p:tgtEl>
                                        <p:attrNameLst>
                                          <p:attrName>style.visibility</p:attrName>
                                        </p:attrNameLst>
                                      </p:cBhvr>
                                      <p:to>
                                        <p:strVal val="visible"/>
                                      </p:to>
                                    </p:set>
                                    <p:anim calcmode="lin" valueType="num">
                                      <p:cBhvr additive="base">
                                        <p:cTn id="39" dur="500"/>
                                        <p:tgtEl>
                                          <p:spTgt spid="88"/>
                                        </p:tgtEl>
                                        <p:attrNameLst>
                                          <p:attrName>ppt_y</p:attrName>
                                        </p:attrNameLst>
                                      </p:cBhvr>
                                      <p:tavLst>
                                        <p:tav tm="0">
                                          <p:val>
                                            <p:strVal val="#ppt_y+#ppt_h*1.125000"/>
                                          </p:val>
                                        </p:tav>
                                        <p:tav tm="100000">
                                          <p:val>
                                            <p:strVal val="#ppt_y"/>
                                          </p:val>
                                        </p:tav>
                                      </p:tavLst>
                                    </p:anim>
                                    <p:animEffect transition="in" filter="wipe(up)">
                                      <p:cBhvr>
                                        <p:cTn id="40" dur="500"/>
                                        <p:tgtEl>
                                          <p:spTgt spid="88"/>
                                        </p:tgtEl>
                                      </p:cBhvr>
                                    </p:animEffect>
                                  </p:childTnLst>
                                </p:cTn>
                              </p:par>
                              <p:par>
                                <p:cTn id="41" presetID="12" presetClass="entr" presetSubtype="4" fill="hold" nodeType="withEffect">
                                  <p:stCondLst>
                                    <p:cond delay="0"/>
                                  </p:stCondLst>
                                  <p:childTnLst>
                                    <p:set>
                                      <p:cBhvr>
                                        <p:cTn id="42" dur="1" fill="hold">
                                          <p:stCondLst>
                                            <p:cond delay="0"/>
                                          </p:stCondLst>
                                        </p:cTn>
                                        <p:tgtEl>
                                          <p:spTgt spid="89"/>
                                        </p:tgtEl>
                                        <p:attrNameLst>
                                          <p:attrName>style.visibility</p:attrName>
                                        </p:attrNameLst>
                                      </p:cBhvr>
                                      <p:to>
                                        <p:strVal val="visible"/>
                                      </p:to>
                                    </p:set>
                                    <p:anim calcmode="lin" valueType="num">
                                      <p:cBhvr additive="base">
                                        <p:cTn id="43" dur="500"/>
                                        <p:tgtEl>
                                          <p:spTgt spid="89"/>
                                        </p:tgtEl>
                                        <p:attrNameLst>
                                          <p:attrName>ppt_y</p:attrName>
                                        </p:attrNameLst>
                                      </p:cBhvr>
                                      <p:tavLst>
                                        <p:tav tm="0">
                                          <p:val>
                                            <p:strVal val="#ppt_y+#ppt_h*1.125000"/>
                                          </p:val>
                                        </p:tav>
                                        <p:tav tm="100000">
                                          <p:val>
                                            <p:strVal val="#ppt_y"/>
                                          </p:val>
                                        </p:tav>
                                      </p:tavLst>
                                    </p:anim>
                                    <p:animEffect transition="in" filter="wipe(up)">
                                      <p:cBhvr>
                                        <p:cTn id="44" dur="500"/>
                                        <p:tgtEl>
                                          <p:spTgt spid="89"/>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91"/>
                                        </p:tgtEl>
                                        <p:attrNameLst>
                                          <p:attrName>style.visibility</p:attrName>
                                        </p:attrNameLst>
                                      </p:cBhvr>
                                      <p:to>
                                        <p:strVal val="visible"/>
                                      </p:to>
                                    </p:set>
                                    <p:anim calcmode="lin" valueType="num">
                                      <p:cBhvr additive="base">
                                        <p:cTn id="47" dur="500"/>
                                        <p:tgtEl>
                                          <p:spTgt spid="91"/>
                                        </p:tgtEl>
                                        <p:attrNameLst>
                                          <p:attrName>ppt_y</p:attrName>
                                        </p:attrNameLst>
                                      </p:cBhvr>
                                      <p:tavLst>
                                        <p:tav tm="0">
                                          <p:val>
                                            <p:strVal val="#ppt_y+#ppt_h*1.125000"/>
                                          </p:val>
                                        </p:tav>
                                        <p:tav tm="100000">
                                          <p:val>
                                            <p:strVal val="#ppt_y"/>
                                          </p:val>
                                        </p:tav>
                                      </p:tavLst>
                                    </p:anim>
                                    <p:animEffect transition="in" filter="wipe(up)">
                                      <p:cBhvr>
                                        <p:cTn id="48" dur="500"/>
                                        <p:tgtEl>
                                          <p:spTgt spid="91"/>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92"/>
                                        </p:tgtEl>
                                        <p:attrNameLst>
                                          <p:attrName>style.visibility</p:attrName>
                                        </p:attrNameLst>
                                      </p:cBhvr>
                                      <p:to>
                                        <p:strVal val="visible"/>
                                      </p:to>
                                    </p:set>
                                    <p:anim calcmode="lin" valueType="num">
                                      <p:cBhvr additive="base">
                                        <p:cTn id="51" dur="500"/>
                                        <p:tgtEl>
                                          <p:spTgt spid="92"/>
                                        </p:tgtEl>
                                        <p:attrNameLst>
                                          <p:attrName>ppt_y</p:attrName>
                                        </p:attrNameLst>
                                      </p:cBhvr>
                                      <p:tavLst>
                                        <p:tav tm="0">
                                          <p:val>
                                            <p:strVal val="#ppt_y+#ppt_h*1.125000"/>
                                          </p:val>
                                        </p:tav>
                                        <p:tav tm="100000">
                                          <p:val>
                                            <p:strVal val="#ppt_y"/>
                                          </p:val>
                                        </p:tav>
                                      </p:tavLst>
                                    </p:anim>
                                    <p:animEffect transition="in" filter="wipe(up)">
                                      <p:cBhvr>
                                        <p:cTn id="52" dur="500"/>
                                        <p:tgtEl>
                                          <p:spTgt spid="92"/>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93"/>
                                        </p:tgtEl>
                                        <p:attrNameLst>
                                          <p:attrName>style.visibility</p:attrName>
                                        </p:attrNameLst>
                                      </p:cBhvr>
                                      <p:to>
                                        <p:strVal val="visible"/>
                                      </p:to>
                                    </p:set>
                                    <p:anim calcmode="lin" valueType="num">
                                      <p:cBhvr additive="base">
                                        <p:cTn id="55" dur="500"/>
                                        <p:tgtEl>
                                          <p:spTgt spid="93"/>
                                        </p:tgtEl>
                                        <p:attrNameLst>
                                          <p:attrName>ppt_y</p:attrName>
                                        </p:attrNameLst>
                                      </p:cBhvr>
                                      <p:tavLst>
                                        <p:tav tm="0">
                                          <p:val>
                                            <p:strVal val="#ppt_y+#ppt_h*1.125000"/>
                                          </p:val>
                                        </p:tav>
                                        <p:tav tm="100000">
                                          <p:val>
                                            <p:strVal val="#ppt_y"/>
                                          </p:val>
                                        </p:tav>
                                      </p:tavLst>
                                    </p:anim>
                                    <p:animEffect transition="in" filter="wipe(up)">
                                      <p:cBhvr>
                                        <p:cTn id="56" dur="500"/>
                                        <p:tgtEl>
                                          <p:spTgt spid="93"/>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500"/>
                                        <p:tgtEl>
                                          <p:spTgt spid="6"/>
                                        </p:tgtEl>
                                        <p:attrNameLst>
                                          <p:attrName>ppt_y</p:attrName>
                                        </p:attrNameLst>
                                      </p:cBhvr>
                                      <p:tavLst>
                                        <p:tav tm="0">
                                          <p:val>
                                            <p:strVal val="#ppt_y+#ppt_h*1.125000"/>
                                          </p:val>
                                        </p:tav>
                                        <p:tav tm="100000">
                                          <p:val>
                                            <p:strVal val="#ppt_y"/>
                                          </p:val>
                                        </p:tav>
                                      </p:tavLst>
                                    </p:anim>
                                    <p:animEffect transition="in" filter="wipe(up)">
                                      <p:cBhvr>
                                        <p:cTn id="60" dur="500"/>
                                        <p:tgtEl>
                                          <p:spTgt spid="6"/>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additive="base">
                                        <p:cTn id="63" dur="500"/>
                                        <p:tgtEl>
                                          <p:spTgt spid="38"/>
                                        </p:tgtEl>
                                        <p:attrNameLst>
                                          <p:attrName>ppt_y</p:attrName>
                                        </p:attrNameLst>
                                      </p:cBhvr>
                                      <p:tavLst>
                                        <p:tav tm="0">
                                          <p:val>
                                            <p:strVal val="#ppt_y+#ppt_h*1.125000"/>
                                          </p:val>
                                        </p:tav>
                                        <p:tav tm="100000">
                                          <p:val>
                                            <p:strVal val="#ppt_y"/>
                                          </p:val>
                                        </p:tav>
                                      </p:tavLst>
                                    </p:anim>
                                    <p:animEffect transition="in" filter="wipe(up)">
                                      <p:cBhvr>
                                        <p:cTn id="64" dur="500"/>
                                        <p:tgtEl>
                                          <p:spTgt spid="38"/>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p:tgtEl>
                                          <p:spTgt spid="39"/>
                                        </p:tgtEl>
                                        <p:attrNameLst>
                                          <p:attrName>ppt_y</p:attrName>
                                        </p:attrNameLst>
                                      </p:cBhvr>
                                      <p:tavLst>
                                        <p:tav tm="0">
                                          <p:val>
                                            <p:strVal val="#ppt_y+#ppt_h*1.125000"/>
                                          </p:val>
                                        </p:tav>
                                        <p:tav tm="100000">
                                          <p:val>
                                            <p:strVal val="#ppt_y"/>
                                          </p:val>
                                        </p:tav>
                                      </p:tavLst>
                                    </p:anim>
                                    <p:animEffect transition="in" filter="wipe(up)">
                                      <p:cBhvr>
                                        <p:cTn id="68" dur="500"/>
                                        <p:tgtEl>
                                          <p:spTgt spid="39"/>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p:tgtEl>
                                          <p:spTgt spid="8"/>
                                        </p:tgtEl>
                                        <p:attrNameLst>
                                          <p:attrName>ppt_y</p:attrName>
                                        </p:attrNameLst>
                                      </p:cBhvr>
                                      <p:tavLst>
                                        <p:tav tm="0">
                                          <p:val>
                                            <p:strVal val="#ppt_y+#ppt_h*1.125000"/>
                                          </p:val>
                                        </p:tav>
                                        <p:tav tm="100000">
                                          <p:val>
                                            <p:strVal val="#ppt_y"/>
                                          </p:val>
                                        </p:tav>
                                      </p:tavLst>
                                    </p:anim>
                                    <p:animEffect transition="in" filter="wipe(up)">
                                      <p:cBhvr>
                                        <p:cTn id="72" dur="500"/>
                                        <p:tgtEl>
                                          <p:spTgt spid="8"/>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p:tgtEl>
                                          <p:spTgt spid="47"/>
                                        </p:tgtEl>
                                        <p:attrNameLst>
                                          <p:attrName>ppt_y</p:attrName>
                                        </p:attrNameLst>
                                      </p:cBhvr>
                                      <p:tavLst>
                                        <p:tav tm="0">
                                          <p:val>
                                            <p:strVal val="#ppt_y+#ppt_h*1.125000"/>
                                          </p:val>
                                        </p:tav>
                                        <p:tav tm="100000">
                                          <p:val>
                                            <p:strVal val="#ppt_y"/>
                                          </p:val>
                                        </p:tav>
                                      </p:tavLst>
                                    </p:anim>
                                    <p:animEffect transition="in" filter="wipe(up)">
                                      <p:cBhvr>
                                        <p:cTn id="76" dur="500"/>
                                        <p:tgtEl>
                                          <p:spTgt spid="47"/>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p:tgtEl>
                                          <p:spTgt spid="48"/>
                                        </p:tgtEl>
                                        <p:attrNameLst>
                                          <p:attrName>ppt_y</p:attrName>
                                        </p:attrNameLst>
                                      </p:cBhvr>
                                      <p:tavLst>
                                        <p:tav tm="0">
                                          <p:val>
                                            <p:strVal val="#ppt_y+#ppt_h*1.125000"/>
                                          </p:val>
                                        </p:tav>
                                        <p:tav tm="100000">
                                          <p:val>
                                            <p:strVal val="#ppt_y"/>
                                          </p:val>
                                        </p:tav>
                                      </p:tavLst>
                                    </p:anim>
                                    <p:animEffect transition="in" filter="wipe(up)">
                                      <p:cBhvr>
                                        <p:cTn id="80" dur="500"/>
                                        <p:tgtEl>
                                          <p:spTgt spid="48"/>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49"/>
                                        </p:tgtEl>
                                        <p:attrNameLst>
                                          <p:attrName>style.visibility</p:attrName>
                                        </p:attrNameLst>
                                      </p:cBhvr>
                                      <p:to>
                                        <p:strVal val="visible"/>
                                      </p:to>
                                    </p:set>
                                    <p:anim calcmode="lin" valueType="num">
                                      <p:cBhvr additive="base">
                                        <p:cTn id="83" dur="500"/>
                                        <p:tgtEl>
                                          <p:spTgt spid="49"/>
                                        </p:tgtEl>
                                        <p:attrNameLst>
                                          <p:attrName>ppt_y</p:attrName>
                                        </p:attrNameLst>
                                      </p:cBhvr>
                                      <p:tavLst>
                                        <p:tav tm="0">
                                          <p:val>
                                            <p:strVal val="#ppt_y+#ppt_h*1.125000"/>
                                          </p:val>
                                        </p:tav>
                                        <p:tav tm="100000">
                                          <p:val>
                                            <p:strVal val="#ppt_y"/>
                                          </p:val>
                                        </p:tav>
                                      </p:tavLst>
                                    </p:anim>
                                    <p:animEffect transition="in" filter="wipe(up)">
                                      <p:cBhvr>
                                        <p:cTn id="84" dur="500"/>
                                        <p:tgtEl>
                                          <p:spTgt spid="49"/>
                                        </p:tgtEl>
                                      </p:cBhvr>
                                    </p:animEffect>
                                  </p:childTnLst>
                                </p:cTn>
                              </p:par>
                              <p:par>
                                <p:cTn id="85" presetID="12" presetClass="entr" presetSubtype="4" fill="hold" grpId="0" nodeType="with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additive="base">
                                        <p:cTn id="87" dur="500"/>
                                        <p:tgtEl>
                                          <p:spTgt spid="52"/>
                                        </p:tgtEl>
                                        <p:attrNameLst>
                                          <p:attrName>ppt_y</p:attrName>
                                        </p:attrNameLst>
                                      </p:cBhvr>
                                      <p:tavLst>
                                        <p:tav tm="0">
                                          <p:val>
                                            <p:strVal val="#ppt_y+#ppt_h*1.125000"/>
                                          </p:val>
                                        </p:tav>
                                        <p:tav tm="100000">
                                          <p:val>
                                            <p:strVal val="#ppt_y"/>
                                          </p:val>
                                        </p:tav>
                                      </p:tavLst>
                                    </p:anim>
                                    <p:animEffect transition="in" filter="wipe(up)">
                                      <p:cBhvr>
                                        <p:cTn id="88" dur="500"/>
                                        <p:tgtEl>
                                          <p:spTgt spid="52"/>
                                        </p:tgtEl>
                                      </p:cBhvr>
                                    </p:animEffect>
                                  </p:childTnLst>
                                </p:cTn>
                              </p:par>
                              <p:par>
                                <p:cTn id="89" presetID="12" presetClass="entr" presetSubtype="4" fill="hold" grpId="0" nodeType="withEffect">
                                  <p:stCondLst>
                                    <p:cond delay="0"/>
                                  </p:stCondLst>
                                  <p:childTnLst>
                                    <p:set>
                                      <p:cBhvr>
                                        <p:cTn id="90" dur="1" fill="hold">
                                          <p:stCondLst>
                                            <p:cond delay="0"/>
                                          </p:stCondLst>
                                        </p:cTn>
                                        <p:tgtEl>
                                          <p:spTgt spid="53"/>
                                        </p:tgtEl>
                                        <p:attrNameLst>
                                          <p:attrName>style.visibility</p:attrName>
                                        </p:attrNameLst>
                                      </p:cBhvr>
                                      <p:to>
                                        <p:strVal val="visible"/>
                                      </p:to>
                                    </p:set>
                                    <p:anim calcmode="lin" valueType="num">
                                      <p:cBhvr additive="base">
                                        <p:cTn id="91" dur="500"/>
                                        <p:tgtEl>
                                          <p:spTgt spid="53"/>
                                        </p:tgtEl>
                                        <p:attrNameLst>
                                          <p:attrName>ppt_y</p:attrName>
                                        </p:attrNameLst>
                                      </p:cBhvr>
                                      <p:tavLst>
                                        <p:tav tm="0">
                                          <p:val>
                                            <p:strVal val="#ppt_y+#ppt_h*1.125000"/>
                                          </p:val>
                                        </p:tav>
                                        <p:tav tm="100000">
                                          <p:val>
                                            <p:strVal val="#ppt_y"/>
                                          </p:val>
                                        </p:tav>
                                      </p:tavLst>
                                    </p:anim>
                                    <p:animEffect transition="in" filter="wipe(up)">
                                      <p:cBhvr>
                                        <p:cTn id="92" dur="500"/>
                                        <p:tgtEl>
                                          <p:spTgt spid="53"/>
                                        </p:tgtEl>
                                      </p:cBhvr>
                                    </p:animEffect>
                                  </p:childTnLst>
                                </p:cTn>
                              </p:par>
                              <p:par>
                                <p:cTn id="93" presetID="12" presetClass="entr" presetSubtype="4" fill="hold" nodeType="withEffect">
                                  <p:stCondLst>
                                    <p:cond delay="0"/>
                                  </p:stCondLst>
                                  <p:childTnLst>
                                    <p:set>
                                      <p:cBhvr>
                                        <p:cTn id="94" dur="1" fill="hold">
                                          <p:stCondLst>
                                            <p:cond delay="0"/>
                                          </p:stCondLst>
                                        </p:cTn>
                                        <p:tgtEl>
                                          <p:spTgt spid="57"/>
                                        </p:tgtEl>
                                        <p:attrNameLst>
                                          <p:attrName>style.visibility</p:attrName>
                                        </p:attrNameLst>
                                      </p:cBhvr>
                                      <p:to>
                                        <p:strVal val="visible"/>
                                      </p:to>
                                    </p:set>
                                    <p:anim calcmode="lin" valueType="num">
                                      <p:cBhvr additive="base">
                                        <p:cTn id="95" dur="500"/>
                                        <p:tgtEl>
                                          <p:spTgt spid="57"/>
                                        </p:tgtEl>
                                        <p:attrNameLst>
                                          <p:attrName>ppt_y</p:attrName>
                                        </p:attrNameLst>
                                      </p:cBhvr>
                                      <p:tavLst>
                                        <p:tav tm="0">
                                          <p:val>
                                            <p:strVal val="#ppt_y+#ppt_h*1.125000"/>
                                          </p:val>
                                        </p:tav>
                                        <p:tav tm="100000">
                                          <p:val>
                                            <p:strVal val="#ppt_y"/>
                                          </p:val>
                                        </p:tav>
                                      </p:tavLst>
                                    </p:anim>
                                    <p:animEffect transition="in" filter="wipe(up)">
                                      <p:cBhvr>
                                        <p:cTn id="96" dur="500"/>
                                        <p:tgtEl>
                                          <p:spTgt spid="57"/>
                                        </p:tgtEl>
                                      </p:cBhvr>
                                    </p:animEffect>
                                  </p:childTnLst>
                                </p:cTn>
                              </p:par>
                              <p:par>
                                <p:cTn id="97" presetID="12" presetClass="entr" presetSubtype="4" fill="hold" nodeType="withEffect">
                                  <p:stCondLst>
                                    <p:cond delay="0"/>
                                  </p:stCondLst>
                                  <p:childTnLst>
                                    <p:set>
                                      <p:cBhvr>
                                        <p:cTn id="98" dur="1" fill="hold">
                                          <p:stCondLst>
                                            <p:cond delay="0"/>
                                          </p:stCondLst>
                                        </p:cTn>
                                        <p:tgtEl>
                                          <p:spTgt spid="51"/>
                                        </p:tgtEl>
                                        <p:attrNameLst>
                                          <p:attrName>style.visibility</p:attrName>
                                        </p:attrNameLst>
                                      </p:cBhvr>
                                      <p:to>
                                        <p:strVal val="visible"/>
                                      </p:to>
                                    </p:set>
                                    <p:anim calcmode="lin" valueType="num">
                                      <p:cBhvr additive="base">
                                        <p:cTn id="99" dur="500"/>
                                        <p:tgtEl>
                                          <p:spTgt spid="51"/>
                                        </p:tgtEl>
                                        <p:attrNameLst>
                                          <p:attrName>ppt_y</p:attrName>
                                        </p:attrNameLst>
                                      </p:cBhvr>
                                      <p:tavLst>
                                        <p:tav tm="0">
                                          <p:val>
                                            <p:strVal val="#ppt_y+#ppt_h*1.125000"/>
                                          </p:val>
                                        </p:tav>
                                        <p:tav tm="100000">
                                          <p:val>
                                            <p:strVal val="#ppt_y"/>
                                          </p:val>
                                        </p:tav>
                                      </p:tavLst>
                                    </p:anim>
                                    <p:animEffect transition="in" filter="wipe(up)">
                                      <p:cBhvr>
                                        <p:cTn id="100" dur="500"/>
                                        <p:tgtEl>
                                          <p:spTgt spid="51"/>
                                        </p:tgtEl>
                                      </p:cBhvr>
                                    </p:animEffect>
                                  </p:childTnLst>
                                </p:cTn>
                              </p:par>
                              <p:par>
                                <p:cTn id="101" presetID="12" presetClass="entr" presetSubtype="4" fill="hold" nodeType="withEffect">
                                  <p:stCondLst>
                                    <p:cond delay="0"/>
                                  </p:stCondLst>
                                  <p:childTnLst>
                                    <p:set>
                                      <p:cBhvr>
                                        <p:cTn id="102" dur="1" fill="hold">
                                          <p:stCondLst>
                                            <p:cond delay="0"/>
                                          </p:stCondLst>
                                        </p:cTn>
                                        <p:tgtEl>
                                          <p:spTgt spid="56"/>
                                        </p:tgtEl>
                                        <p:attrNameLst>
                                          <p:attrName>style.visibility</p:attrName>
                                        </p:attrNameLst>
                                      </p:cBhvr>
                                      <p:to>
                                        <p:strVal val="visible"/>
                                      </p:to>
                                    </p:set>
                                    <p:anim calcmode="lin" valueType="num">
                                      <p:cBhvr additive="base">
                                        <p:cTn id="103" dur="500"/>
                                        <p:tgtEl>
                                          <p:spTgt spid="56"/>
                                        </p:tgtEl>
                                        <p:attrNameLst>
                                          <p:attrName>ppt_y</p:attrName>
                                        </p:attrNameLst>
                                      </p:cBhvr>
                                      <p:tavLst>
                                        <p:tav tm="0">
                                          <p:val>
                                            <p:strVal val="#ppt_y+#ppt_h*1.125000"/>
                                          </p:val>
                                        </p:tav>
                                        <p:tav tm="100000">
                                          <p:val>
                                            <p:strVal val="#ppt_y"/>
                                          </p:val>
                                        </p:tav>
                                      </p:tavLst>
                                    </p:anim>
                                    <p:animEffect transition="in" filter="wipe(up)">
                                      <p:cBhvr>
                                        <p:cTn id="104" dur="500"/>
                                        <p:tgtEl>
                                          <p:spTgt spid="56"/>
                                        </p:tgtEl>
                                      </p:cBhvr>
                                    </p:animEffect>
                                  </p:childTnLst>
                                </p:cTn>
                              </p:par>
                              <p:par>
                                <p:cTn id="105" presetID="12" presetClass="entr" presetSubtype="4" fill="hold" nodeType="withEffect">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cBhvr additive="base">
                                        <p:cTn id="107" dur="500"/>
                                        <p:tgtEl>
                                          <p:spTgt spid="19"/>
                                        </p:tgtEl>
                                        <p:attrNameLst>
                                          <p:attrName>ppt_y</p:attrName>
                                        </p:attrNameLst>
                                      </p:cBhvr>
                                      <p:tavLst>
                                        <p:tav tm="0">
                                          <p:val>
                                            <p:strVal val="#ppt_y+#ppt_h*1.125000"/>
                                          </p:val>
                                        </p:tav>
                                        <p:tav tm="100000">
                                          <p:val>
                                            <p:strVal val="#ppt_y"/>
                                          </p:val>
                                        </p:tav>
                                      </p:tavLst>
                                    </p:anim>
                                    <p:animEffect transition="in" filter="wipe(up)">
                                      <p:cBhvr>
                                        <p:cTn id="10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1" grpId="1" animBg="1"/>
      <p:bldP spid="45" grpId="0" animBg="1"/>
      <p:bldP spid="45" grpId="1" animBg="1"/>
      <p:bldP spid="5" grpId="0" animBg="1"/>
      <p:bldP spid="5" grpId="1" animBg="1"/>
      <p:bldP spid="44" grpId="0" animBg="1"/>
      <p:bldP spid="44" grpId="1" animBg="1"/>
      <p:bldP spid="83" grpId="0" animBg="1"/>
      <p:bldP spid="83" grpId="1" animBg="1"/>
      <p:bldP spid="84" grpId="0" animBg="1"/>
      <p:bldP spid="84" grpId="1" animBg="1"/>
      <p:bldP spid="91" grpId="0"/>
      <p:bldP spid="91" grpId="1"/>
      <p:bldP spid="92" grpId="0"/>
      <p:bldP spid="92" grpId="1"/>
      <p:bldP spid="93" grpId="0"/>
      <p:bldP spid="93" grpId="1"/>
      <p:bldP spid="6" grpId="0"/>
      <p:bldP spid="6" grpId="1"/>
      <p:bldP spid="38" grpId="0"/>
      <p:bldP spid="38" grpId="1"/>
      <p:bldP spid="39" grpId="0"/>
      <p:bldP spid="39" grpId="1"/>
      <p:bldP spid="8" grpId="0"/>
      <p:bldP spid="8" grpId="1"/>
      <p:bldP spid="47" grpId="0"/>
      <p:bldP spid="47" grpId="1"/>
      <p:bldP spid="48" grpId="0"/>
      <p:bldP spid="48" grpId="1"/>
      <p:bldP spid="49" grpId="0"/>
      <p:bldP spid="49" grpId="1"/>
      <p:bldP spid="52" grpId="0"/>
      <p:bldP spid="52" grpId="1"/>
      <p:bldP spid="53" grpId="0"/>
      <p:bldP spid="5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形状 23"/>
          <p:cNvSpPr/>
          <p:nvPr>
            <p:custDataLst>
              <p:tags r:id="rId1"/>
            </p:custDataLst>
          </p:nvPr>
        </p:nvSpPr>
        <p:spPr>
          <a:xfrm>
            <a:off x="3496158" y="1194734"/>
            <a:ext cx="1075547" cy="927195"/>
          </a:xfrm>
          <a:custGeom>
            <a:avLst/>
            <a:gdLst>
              <a:gd name="connsiteX0" fmla="*/ 567361 w 1134722"/>
              <a:gd name="connsiteY0" fmla="*/ 0 h 978208"/>
              <a:gd name="connsiteX1" fmla="*/ 1134722 w 1134722"/>
              <a:gd name="connsiteY1" fmla="*/ 978208 h 978208"/>
              <a:gd name="connsiteX2" fmla="*/ 0 w 1134722"/>
              <a:gd name="connsiteY2" fmla="*/ 978208 h 978208"/>
            </a:gdLst>
            <a:ahLst/>
            <a:cxnLst>
              <a:cxn ang="0">
                <a:pos x="connsiteX0" y="connsiteY0"/>
              </a:cxn>
              <a:cxn ang="0">
                <a:pos x="connsiteX1" y="connsiteY1"/>
              </a:cxn>
              <a:cxn ang="0">
                <a:pos x="connsiteX2" y="connsiteY2"/>
              </a:cxn>
            </a:cxnLst>
            <a:rect l="l" t="t" r="r" b="b"/>
            <a:pathLst>
              <a:path w="1134722" h="978208">
                <a:moveTo>
                  <a:pt x="567361" y="0"/>
                </a:moveTo>
                <a:lnTo>
                  <a:pt x="1134722" y="978208"/>
                </a:lnTo>
                <a:lnTo>
                  <a:pt x="0" y="978208"/>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7" name="任意多边形: 形状 26"/>
          <p:cNvSpPr/>
          <p:nvPr>
            <p:custDataLst>
              <p:tags r:id="rId2"/>
            </p:custDataLst>
          </p:nvPr>
        </p:nvSpPr>
        <p:spPr>
          <a:xfrm>
            <a:off x="2944941" y="2145109"/>
            <a:ext cx="2177981" cy="927195"/>
          </a:xfrm>
          <a:custGeom>
            <a:avLst/>
            <a:gdLst>
              <a:gd name="connsiteX0" fmla="*/ 567360 w 2297810"/>
              <a:gd name="connsiteY0" fmla="*/ 0 h 978208"/>
              <a:gd name="connsiteX1" fmla="*/ 1730450 w 2297810"/>
              <a:gd name="connsiteY1" fmla="*/ 0 h 978208"/>
              <a:gd name="connsiteX2" fmla="*/ 2297810 w 2297810"/>
              <a:gd name="connsiteY2" fmla="*/ 978208 h 978208"/>
              <a:gd name="connsiteX3" fmla="*/ 0 w 2297810"/>
              <a:gd name="connsiteY3" fmla="*/ 978208 h 978208"/>
            </a:gdLst>
            <a:ahLst/>
            <a:cxnLst>
              <a:cxn ang="0">
                <a:pos x="connsiteX0" y="connsiteY0"/>
              </a:cxn>
              <a:cxn ang="0">
                <a:pos x="connsiteX1" y="connsiteY1"/>
              </a:cxn>
              <a:cxn ang="0">
                <a:pos x="connsiteX2" y="connsiteY2"/>
              </a:cxn>
              <a:cxn ang="0">
                <a:pos x="connsiteX3" y="connsiteY3"/>
              </a:cxn>
            </a:cxnLst>
            <a:rect l="l" t="t" r="r" b="b"/>
            <a:pathLst>
              <a:path w="2297810" h="978208">
                <a:moveTo>
                  <a:pt x="567360" y="0"/>
                </a:moveTo>
                <a:lnTo>
                  <a:pt x="1730450" y="0"/>
                </a:lnTo>
                <a:lnTo>
                  <a:pt x="2297810" y="978208"/>
                </a:lnTo>
                <a:lnTo>
                  <a:pt x="0" y="978208"/>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30" name="任意多边形: 形状 29"/>
          <p:cNvSpPr/>
          <p:nvPr>
            <p:custDataLst>
              <p:tags r:id="rId3"/>
            </p:custDataLst>
          </p:nvPr>
        </p:nvSpPr>
        <p:spPr>
          <a:xfrm>
            <a:off x="2393724" y="3095485"/>
            <a:ext cx="3280417" cy="927195"/>
          </a:xfrm>
          <a:custGeom>
            <a:avLst/>
            <a:gdLst>
              <a:gd name="connsiteX0" fmla="*/ 567360 w 3460900"/>
              <a:gd name="connsiteY0" fmla="*/ 0 h 978208"/>
              <a:gd name="connsiteX1" fmla="*/ 2893540 w 3460900"/>
              <a:gd name="connsiteY1" fmla="*/ 0 h 978208"/>
              <a:gd name="connsiteX2" fmla="*/ 3460900 w 3460900"/>
              <a:gd name="connsiteY2" fmla="*/ 978208 h 978208"/>
              <a:gd name="connsiteX3" fmla="*/ 0 w 3460900"/>
              <a:gd name="connsiteY3" fmla="*/ 978208 h 978208"/>
            </a:gdLst>
            <a:ahLst/>
            <a:cxnLst>
              <a:cxn ang="0">
                <a:pos x="connsiteX0" y="connsiteY0"/>
              </a:cxn>
              <a:cxn ang="0">
                <a:pos x="connsiteX1" y="connsiteY1"/>
              </a:cxn>
              <a:cxn ang="0">
                <a:pos x="connsiteX2" y="connsiteY2"/>
              </a:cxn>
              <a:cxn ang="0">
                <a:pos x="connsiteX3" y="connsiteY3"/>
              </a:cxn>
            </a:cxnLst>
            <a:rect l="l" t="t" r="r" b="b"/>
            <a:pathLst>
              <a:path w="3460900" h="978208">
                <a:moveTo>
                  <a:pt x="567360" y="0"/>
                </a:moveTo>
                <a:lnTo>
                  <a:pt x="2893540" y="0"/>
                </a:lnTo>
                <a:lnTo>
                  <a:pt x="3460900" y="978208"/>
                </a:lnTo>
                <a:lnTo>
                  <a:pt x="0" y="978208"/>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33" name="任意多边形: 形状 32"/>
          <p:cNvSpPr/>
          <p:nvPr>
            <p:custDataLst>
              <p:tags r:id="rId4"/>
            </p:custDataLst>
          </p:nvPr>
        </p:nvSpPr>
        <p:spPr>
          <a:xfrm>
            <a:off x="1842506" y="4045860"/>
            <a:ext cx="4382853" cy="927195"/>
          </a:xfrm>
          <a:custGeom>
            <a:avLst/>
            <a:gdLst>
              <a:gd name="connsiteX0" fmla="*/ 567361 w 4623990"/>
              <a:gd name="connsiteY0" fmla="*/ 0 h 978208"/>
              <a:gd name="connsiteX1" fmla="*/ 4056629 w 4623990"/>
              <a:gd name="connsiteY1" fmla="*/ 0 h 978208"/>
              <a:gd name="connsiteX2" fmla="*/ 4623990 w 4623990"/>
              <a:gd name="connsiteY2" fmla="*/ 978208 h 978208"/>
              <a:gd name="connsiteX3" fmla="*/ 0 w 4623990"/>
              <a:gd name="connsiteY3" fmla="*/ 978208 h 978208"/>
            </a:gdLst>
            <a:ahLst/>
            <a:cxnLst>
              <a:cxn ang="0">
                <a:pos x="connsiteX0" y="connsiteY0"/>
              </a:cxn>
              <a:cxn ang="0">
                <a:pos x="connsiteX1" y="connsiteY1"/>
              </a:cxn>
              <a:cxn ang="0">
                <a:pos x="connsiteX2" y="connsiteY2"/>
              </a:cxn>
              <a:cxn ang="0">
                <a:pos x="connsiteX3" y="connsiteY3"/>
              </a:cxn>
            </a:cxnLst>
            <a:rect l="l" t="t" r="r" b="b"/>
            <a:pathLst>
              <a:path w="4623990" h="978208">
                <a:moveTo>
                  <a:pt x="567361" y="0"/>
                </a:moveTo>
                <a:lnTo>
                  <a:pt x="4056629" y="0"/>
                </a:lnTo>
                <a:lnTo>
                  <a:pt x="4623990" y="978208"/>
                </a:lnTo>
                <a:lnTo>
                  <a:pt x="0" y="978208"/>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36" name="任意多边形: 形状 35"/>
          <p:cNvSpPr/>
          <p:nvPr>
            <p:custDataLst>
              <p:tags r:id="rId5"/>
            </p:custDataLst>
          </p:nvPr>
        </p:nvSpPr>
        <p:spPr>
          <a:xfrm>
            <a:off x="1291288" y="4996236"/>
            <a:ext cx="5485289" cy="927195"/>
          </a:xfrm>
          <a:custGeom>
            <a:avLst/>
            <a:gdLst>
              <a:gd name="connsiteX0" fmla="*/ 567361 w 5787079"/>
              <a:gd name="connsiteY0" fmla="*/ 0 h 978208"/>
              <a:gd name="connsiteX1" fmla="*/ 5219719 w 5787079"/>
              <a:gd name="connsiteY1" fmla="*/ 0 h 978208"/>
              <a:gd name="connsiteX2" fmla="*/ 5787079 w 5787079"/>
              <a:gd name="connsiteY2" fmla="*/ 978208 h 978208"/>
              <a:gd name="connsiteX3" fmla="*/ 0 w 5787079"/>
              <a:gd name="connsiteY3" fmla="*/ 978208 h 978208"/>
            </a:gdLst>
            <a:ahLst/>
            <a:cxnLst>
              <a:cxn ang="0">
                <a:pos x="connsiteX0" y="connsiteY0"/>
              </a:cxn>
              <a:cxn ang="0">
                <a:pos x="connsiteX1" y="connsiteY1"/>
              </a:cxn>
              <a:cxn ang="0">
                <a:pos x="connsiteX2" y="connsiteY2"/>
              </a:cxn>
              <a:cxn ang="0">
                <a:pos x="connsiteX3" y="connsiteY3"/>
              </a:cxn>
            </a:cxnLst>
            <a:rect l="l" t="t" r="r" b="b"/>
            <a:pathLst>
              <a:path w="5787079" h="978208">
                <a:moveTo>
                  <a:pt x="567361" y="0"/>
                </a:moveTo>
                <a:lnTo>
                  <a:pt x="5219719" y="0"/>
                </a:lnTo>
                <a:lnTo>
                  <a:pt x="5787079" y="978208"/>
                </a:lnTo>
                <a:lnTo>
                  <a:pt x="0" y="978208"/>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p>
        </p:txBody>
      </p:sp>
      <p:sp>
        <p:nvSpPr>
          <p:cNvPr id="39" name="文本框 38"/>
          <p:cNvSpPr txBox="1"/>
          <p:nvPr>
            <p:custDataLst>
              <p:tags r:id="rId6"/>
            </p:custDataLst>
          </p:nvPr>
        </p:nvSpPr>
        <p:spPr>
          <a:xfrm>
            <a:off x="3780109" y="5084085"/>
            <a:ext cx="507647" cy="332025"/>
          </a:xfrm>
          <a:prstGeom prst="rect">
            <a:avLst/>
          </a:prstGeom>
          <a:noFill/>
        </p:spPr>
        <p:txBody>
          <a:bodyPr wrap="square" lIns="90000" tIns="46800" rIns="90000" bIns="0" rtlCol="0" anchor="b">
            <a:normAutofit fontScale="97500" lnSpcReduction="10000"/>
          </a:bodyPr>
          <a:lstStyle/>
          <a:p>
            <a:pPr algn="ctr"/>
            <a:r>
              <a:rPr lang="en-US" altLang="zh-CN" sz="2000" b="1">
                <a:solidFill>
                  <a:sysClr val="window" lastClr="FFFFFF"/>
                </a:solidFill>
                <a:latin typeface="微软雅黑" panose="020B0503020204020204" charset="-122"/>
                <a:ea typeface="微软雅黑" panose="020B0503020204020204" charset="-122"/>
              </a:rPr>
              <a:t>05</a:t>
            </a:r>
            <a:endParaRPr lang="zh-CN" altLang="en-US" sz="2000" b="1">
              <a:solidFill>
                <a:sysClr val="window" lastClr="FFFFFF"/>
              </a:solidFill>
              <a:latin typeface="微软雅黑" panose="020B0503020204020204" charset="-122"/>
              <a:ea typeface="微软雅黑" panose="020B0503020204020204" charset="-122"/>
            </a:endParaRPr>
          </a:p>
        </p:txBody>
      </p:sp>
      <p:sp>
        <p:nvSpPr>
          <p:cNvPr id="40" name="文本框 39"/>
          <p:cNvSpPr txBox="1"/>
          <p:nvPr>
            <p:custDataLst>
              <p:tags r:id="rId7"/>
            </p:custDataLst>
          </p:nvPr>
        </p:nvSpPr>
        <p:spPr>
          <a:xfrm>
            <a:off x="2186940" y="5391785"/>
            <a:ext cx="3856355" cy="407670"/>
          </a:xfrm>
          <a:prstGeom prst="rect">
            <a:avLst/>
          </a:prstGeom>
          <a:noFill/>
        </p:spPr>
        <p:txBody>
          <a:bodyPr wrap="square" rtlCol="0">
            <a:normAutofit fontScale="75000" lnSpcReduction="20000"/>
          </a:bodyPr>
          <a:lstStyle/>
          <a:p>
            <a:pPr algn="ctr">
              <a:lnSpc>
                <a:spcPct val="120000"/>
              </a:lnSpc>
            </a:pPr>
            <a:r>
              <a:rPr lang="zh-CN" altLang="en-US" sz="2000" b="1" spc="300">
                <a:solidFill>
                  <a:sysClr val="window" lastClr="FFFFFF"/>
                </a:solidFill>
                <a:latin typeface="微软雅黑" panose="020B0503020204020204" charset="-122"/>
                <a:ea typeface="微软雅黑" panose="020B0503020204020204" charset="-122"/>
              </a:rPr>
              <a:t>形成综合考核单，综合评分</a:t>
            </a:r>
            <a:r>
              <a:rPr lang="en-US" altLang="zh-CN" sz="2000" b="1" spc="300">
                <a:solidFill>
                  <a:sysClr val="window" lastClr="FFFFFF"/>
                </a:solidFill>
                <a:latin typeface="微软雅黑" panose="020B0503020204020204" charset="-122"/>
                <a:ea typeface="微软雅黑" panose="020B0503020204020204" charset="-122"/>
              </a:rPr>
              <a:t>,</a:t>
            </a:r>
            <a:r>
              <a:rPr lang="zh-CN" altLang="en-US" sz="2000" b="1" spc="300">
                <a:solidFill>
                  <a:sysClr val="window" lastClr="FFFFFF"/>
                </a:solidFill>
                <a:latin typeface="微软雅黑" panose="020B0503020204020204" charset="-122"/>
                <a:ea typeface="微软雅黑" panose="020B0503020204020204" charset="-122"/>
              </a:rPr>
              <a:t>信用评级</a:t>
            </a:r>
          </a:p>
        </p:txBody>
      </p:sp>
      <p:sp>
        <p:nvSpPr>
          <p:cNvPr id="43" name="文本框 42"/>
          <p:cNvSpPr txBox="1"/>
          <p:nvPr>
            <p:custDataLst>
              <p:tags r:id="rId8"/>
            </p:custDataLst>
          </p:nvPr>
        </p:nvSpPr>
        <p:spPr>
          <a:xfrm>
            <a:off x="3780109" y="4129196"/>
            <a:ext cx="507647" cy="332025"/>
          </a:xfrm>
          <a:prstGeom prst="rect">
            <a:avLst/>
          </a:prstGeom>
          <a:noFill/>
        </p:spPr>
        <p:txBody>
          <a:bodyPr wrap="square" lIns="90000" tIns="46800" rIns="90000" bIns="0" rtlCol="0" anchor="b">
            <a:normAutofit fontScale="97500" lnSpcReduction="10000"/>
          </a:bodyPr>
          <a:lstStyle/>
          <a:p>
            <a:pPr algn="ctr"/>
            <a:r>
              <a:rPr lang="en-US" altLang="zh-CN" sz="2000" b="1">
                <a:solidFill>
                  <a:sysClr val="window" lastClr="FFFFFF"/>
                </a:solidFill>
                <a:latin typeface="微软雅黑" panose="020B0503020204020204" charset="-122"/>
                <a:ea typeface="微软雅黑" panose="020B0503020204020204" charset="-122"/>
              </a:rPr>
              <a:t>04</a:t>
            </a:r>
            <a:endParaRPr lang="zh-CN" altLang="en-US" sz="2000" b="1">
              <a:solidFill>
                <a:sysClr val="window" lastClr="FFFFFF"/>
              </a:solidFill>
              <a:latin typeface="微软雅黑" panose="020B0503020204020204" charset="-122"/>
              <a:ea typeface="微软雅黑" panose="020B0503020204020204" charset="-122"/>
            </a:endParaRPr>
          </a:p>
        </p:txBody>
      </p:sp>
      <p:sp>
        <p:nvSpPr>
          <p:cNvPr id="44" name="文本框 43"/>
          <p:cNvSpPr txBox="1"/>
          <p:nvPr>
            <p:custDataLst>
              <p:tags r:id="rId9"/>
            </p:custDataLst>
          </p:nvPr>
        </p:nvSpPr>
        <p:spPr>
          <a:xfrm>
            <a:off x="2463800" y="4479290"/>
            <a:ext cx="3095625" cy="407670"/>
          </a:xfrm>
          <a:prstGeom prst="rect">
            <a:avLst/>
          </a:prstGeom>
          <a:noFill/>
        </p:spPr>
        <p:txBody>
          <a:bodyPr wrap="square" rtlCol="0">
            <a:normAutofit fontScale="60000" lnSpcReduction="20000"/>
          </a:bodyPr>
          <a:lstStyle/>
          <a:p>
            <a:pPr algn="ctr">
              <a:lnSpc>
                <a:spcPct val="120000"/>
              </a:lnSpc>
            </a:pPr>
            <a:r>
              <a:rPr lang="zh-CN" altLang="en-US" sz="2000" b="1" spc="300">
                <a:solidFill>
                  <a:sysClr val="window" lastClr="FFFFFF"/>
                </a:solidFill>
                <a:latin typeface="微软雅黑" panose="020B0503020204020204" charset="-122"/>
                <a:ea typeface="微软雅黑" panose="020B0503020204020204" charset="-122"/>
              </a:rPr>
              <a:t>自定义全过程考核内容，分数占比</a:t>
            </a:r>
          </a:p>
        </p:txBody>
      </p:sp>
      <p:sp>
        <p:nvSpPr>
          <p:cNvPr id="46" name="文本框 45"/>
          <p:cNvSpPr txBox="1"/>
          <p:nvPr>
            <p:custDataLst>
              <p:tags r:id="rId10"/>
            </p:custDataLst>
          </p:nvPr>
        </p:nvSpPr>
        <p:spPr>
          <a:xfrm>
            <a:off x="3780109" y="3181078"/>
            <a:ext cx="507647" cy="332025"/>
          </a:xfrm>
          <a:prstGeom prst="rect">
            <a:avLst/>
          </a:prstGeom>
          <a:noFill/>
        </p:spPr>
        <p:txBody>
          <a:bodyPr wrap="square" lIns="90000" tIns="46800" rIns="90000" bIns="0" rtlCol="0" anchor="b">
            <a:normAutofit fontScale="97500" lnSpcReduction="10000"/>
          </a:bodyPr>
          <a:lstStyle/>
          <a:p>
            <a:pPr algn="ctr"/>
            <a:r>
              <a:rPr lang="en-US" altLang="zh-CN" sz="2000" b="1">
                <a:solidFill>
                  <a:sysClr val="window" lastClr="FFFFFF"/>
                </a:solidFill>
                <a:latin typeface="微软雅黑" panose="020B0503020204020204" charset="-122"/>
                <a:ea typeface="微软雅黑" panose="020B0503020204020204" charset="-122"/>
              </a:rPr>
              <a:t>03</a:t>
            </a:r>
            <a:endParaRPr lang="zh-CN" altLang="en-US" sz="2000" b="1">
              <a:solidFill>
                <a:sysClr val="window" lastClr="FFFFFF"/>
              </a:solidFill>
              <a:latin typeface="微软雅黑" panose="020B0503020204020204" charset="-122"/>
              <a:ea typeface="微软雅黑" panose="020B0503020204020204" charset="-122"/>
            </a:endParaRPr>
          </a:p>
        </p:txBody>
      </p:sp>
      <p:sp>
        <p:nvSpPr>
          <p:cNvPr id="47" name="文本框 46"/>
          <p:cNvSpPr txBox="1"/>
          <p:nvPr>
            <p:custDataLst>
              <p:tags r:id="rId11"/>
            </p:custDataLst>
          </p:nvPr>
        </p:nvSpPr>
        <p:spPr>
          <a:xfrm>
            <a:off x="2612111" y="3527784"/>
            <a:ext cx="2798767" cy="408078"/>
          </a:xfrm>
          <a:prstGeom prst="rect">
            <a:avLst/>
          </a:prstGeom>
          <a:noFill/>
        </p:spPr>
        <p:txBody>
          <a:bodyPr wrap="square" rtlCol="0">
            <a:noAutofit/>
          </a:bodyPr>
          <a:lstStyle/>
          <a:p>
            <a:pPr algn="ctr">
              <a:lnSpc>
                <a:spcPct val="120000"/>
              </a:lnSpc>
            </a:pPr>
            <a:r>
              <a:rPr lang="zh-CN" altLang="en-US" sz="1600" b="1" spc="300">
                <a:solidFill>
                  <a:sysClr val="window" lastClr="FFFFFF"/>
                </a:solidFill>
                <a:latin typeface="微软雅黑" panose="020B0503020204020204" charset="-122"/>
                <a:ea typeface="微软雅黑" panose="020B0503020204020204" charset="-122"/>
              </a:rPr>
              <a:t>自评，互评，领导评</a:t>
            </a:r>
          </a:p>
        </p:txBody>
      </p:sp>
      <p:sp>
        <p:nvSpPr>
          <p:cNvPr id="49" name="文本框 48"/>
          <p:cNvSpPr txBox="1"/>
          <p:nvPr>
            <p:custDataLst>
              <p:tags r:id="rId12"/>
            </p:custDataLst>
          </p:nvPr>
        </p:nvSpPr>
        <p:spPr>
          <a:xfrm>
            <a:off x="3780109" y="2232959"/>
            <a:ext cx="507647" cy="332025"/>
          </a:xfrm>
          <a:prstGeom prst="rect">
            <a:avLst/>
          </a:prstGeom>
          <a:noFill/>
        </p:spPr>
        <p:txBody>
          <a:bodyPr wrap="square" lIns="90000" tIns="46800" rIns="90000" bIns="0" rtlCol="0" anchor="b">
            <a:normAutofit fontScale="97500" lnSpcReduction="10000"/>
          </a:bodyPr>
          <a:lstStyle/>
          <a:p>
            <a:pPr algn="ctr"/>
            <a:r>
              <a:rPr lang="en-US" altLang="zh-CN" sz="2000" b="1">
                <a:solidFill>
                  <a:sysClr val="window" lastClr="FFFFFF"/>
                </a:solidFill>
                <a:latin typeface="微软雅黑" panose="020B0503020204020204" charset="-122"/>
                <a:ea typeface="微软雅黑" panose="020B0503020204020204" charset="-122"/>
              </a:rPr>
              <a:t>02</a:t>
            </a:r>
            <a:endParaRPr lang="zh-CN" altLang="en-US" sz="2000" b="1">
              <a:solidFill>
                <a:sysClr val="window" lastClr="FFFFFF"/>
              </a:solidFill>
              <a:latin typeface="微软雅黑" panose="020B0503020204020204" charset="-122"/>
              <a:ea typeface="微软雅黑" panose="020B0503020204020204" charset="-122"/>
            </a:endParaRPr>
          </a:p>
        </p:txBody>
      </p:sp>
      <p:sp>
        <p:nvSpPr>
          <p:cNvPr id="50" name="文本框 49"/>
          <p:cNvSpPr txBox="1"/>
          <p:nvPr>
            <p:custDataLst>
              <p:tags r:id="rId13"/>
            </p:custDataLst>
          </p:nvPr>
        </p:nvSpPr>
        <p:spPr>
          <a:xfrm>
            <a:off x="3129581" y="2576543"/>
            <a:ext cx="1808703" cy="407912"/>
          </a:xfrm>
          <a:prstGeom prst="rect">
            <a:avLst/>
          </a:prstGeom>
          <a:noFill/>
        </p:spPr>
        <p:txBody>
          <a:bodyPr wrap="square" rtlCol="0">
            <a:normAutofit fontScale="90000" lnSpcReduction="10000"/>
          </a:bodyPr>
          <a:lstStyle/>
          <a:p>
            <a:pPr algn="ctr">
              <a:lnSpc>
                <a:spcPct val="120000"/>
              </a:lnSpc>
            </a:pPr>
            <a:r>
              <a:rPr lang="zh-CN" altLang="en-US" sz="2000" b="1" spc="300">
                <a:solidFill>
                  <a:sysClr val="window" lastClr="FFFFFF"/>
                </a:solidFill>
                <a:latin typeface="微软雅黑" panose="020B0503020204020204" charset="-122"/>
                <a:ea typeface="微软雅黑" panose="020B0503020204020204" charset="-122"/>
              </a:rPr>
              <a:t>公开透明制度</a:t>
            </a:r>
          </a:p>
        </p:txBody>
      </p:sp>
      <p:sp>
        <p:nvSpPr>
          <p:cNvPr id="52" name="文本框 51"/>
          <p:cNvSpPr txBox="1"/>
          <p:nvPr>
            <p:custDataLst>
              <p:tags r:id="rId14"/>
            </p:custDataLst>
          </p:nvPr>
        </p:nvSpPr>
        <p:spPr>
          <a:xfrm>
            <a:off x="3780109" y="1360989"/>
            <a:ext cx="507647" cy="332025"/>
          </a:xfrm>
          <a:prstGeom prst="rect">
            <a:avLst/>
          </a:prstGeom>
          <a:noFill/>
        </p:spPr>
        <p:txBody>
          <a:bodyPr wrap="square" lIns="90000" tIns="46800" rIns="90000" bIns="0" rtlCol="0" anchor="b">
            <a:normAutofit fontScale="97500" lnSpcReduction="10000"/>
          </a:bodyPr>
          <a:lstStyle/>
          <a:p>
            <a:pPr algn="ctr"/>
            <a:r>
              <a:rPr lang="en-US" altLang="zh-CN" sz="2000" b="1">
                <a:solidFill>
                  <a:sysClr val="window" lastClr="FFFFFF"/>
                </a:solidFill>
                <a:latin typeface="微软雅黑" panose="020B0503020204020204" charset="-122"/>
                <a:ea typeface="微软雅黑" panose="020B0503020204020204" charset="-122"/>
              </a:rPr>
              <a:t>01</a:t>
            </a:r>
            <a:endParaRPr lang="zh-CN" altLang="en-US" sz="2000" b="1">
              <a:solidFill>
                <a:sysClr val="window" lastClr="FFFFFF"/>
              </a:solidFill>
              <a:latin typeface="微软雅黑" panose="020B0503020204020204" charset="-122"/>
              <a:ea typeface="微软雅黑" panose="020B0503020204020204" charset="-122"/>
            </a:endParaRPr>
          </a:p>
        </p:txBody>
      </p:sp>
      <p:sp>
        <p:nvSpPr>
          <p:cNvPr id="53" name="文本框 52"/>
          <p:cNvSpPr txBox="1"/>
          <p:nvPr>
            <p:custDataLst>
              <p:tags r:id="rId15"/>
            </p:custDataLst>
          </p:nvPr>
        </p:nvSpPr>
        <p:spPr>
          <a:xfrm>
            <a:off x="3523450" y="1708285"/>
            <a:ext cx="1020964" cy="413644"/>
          </a:xfrm>
          <a:prstGeom prst="rect">
            <a:avLst/>
          </a:prstGeom>
          <a:noFill/>
        </p:spPr>
        <p:txBody>
          <a:bodyPr wrap="square" rtlCol="0">
            <a:normAutofit fontScale="87500" lnSpcReduction="20000"/>
          </a:bodyPr>
          <a:lstStyle/>
          <a:p>
            <a:pPr algn="ctr">
              <a:lnSpc>
                <a:spcPct val="130000"/>
              </a:lnSpc>
            </a:pPr>
            <a:r>
              <a:rPr lang="zh-CN" altLang="en-US" sz="2000" b="1" spc="300">
                <a:solidFill>
                  <a:sysClr val="window" lastClr="FFFFFF"/>
                </a:solidFill>
                <a:latin typeface="微软雅黑" panose="020B0503020204020204" charset="-122"/>
                <a:ea typeface="微软雅黑" panose="020B0503020204020204" charset="-122"/>
              </a:rPr>
              <a:t>考核</a:t>
            </a:r>
          </a:p>
        </p:txBody>
      </p:sp>
      <p:cxnSp>
        <p:nvCxnSpPr>
          <p:cNvPr id="13" name="直接连接符 12"/>
          <p:cNvCxnSpPr/>
          <p:nvPr>
            <p:custDataLst>
              <p:tags r:id="rId16"/>
            </p:custDataLst>
          </p:nvPr>
        </p:nvCxnSpPr>
        <p:spPr>
          <a:xfrm>
            <a:off x="7774206" y="2075607"/>
            <a:ext cx="3007896" cy="0"/>
          </a:xfrm>
          <a:prstGeom prst="line">
            <a:avLst/>
          </a:prstGeom>
          <a:ln>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cxnSp>
        <p:nvCxnSpPr>
          <p:cNvPr id="16" name="直接连接符 15"/>
          <p:cNvCxnSpPr/>
          <p:nvPr>
            <p:custDataLst>
              <p:tags r:id="rId17"/>
            </p:custDataLst>
          </p:nvPr>
        </p:nvCxnSpPr>
        <p:spPr>
          <a:xfrm>
            <a:off x="7696336" y="3064589"/>
            <a:ext cx="3046578" cy="0"/>
          </a:xfrm>
          <a:prstGeom prst="line">
            <a:avLst/>
          </a:prstGeom>
          <a:ln>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cxnSp>
        <p:nvCxnSpPr>
          <p:cNvPr id="17" name="直接连接符 16"/>
          <p:cNvCxnSpPr/>
          <p:nvPr>
            <p:custDataLst>
              <p:tags r:id="rId18"/>
            </p:custDataLst>
          </p:nvPr>
        </p:nvCxnSpPr>
        <p:spPr>
          <a:xfrm>
            <a:off x="7735018" y="4053571"/>
            <a:ext cx="3007896" cy="0"/>
          </a:xfrm>
          <a:prstGeom prst="line">
            <a:avLst/>
          </a:prstGeom>
          <a:ln>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
        <p:nvSpPr>
          <p:cNvPr id="12" name="矩形 11"/>
          <p:cNvSpPr/>
          <p:nvPr>
            <p:custDataLst>
              <p:tags r:id="rId19"/>
            </p:custDataLst>
          </p:nvPr>
        </p:nvSpPr>
        <p:spPr>
          <a:xfrm>
            <a:off x="8419312" y="1232465"/>
            <a:ext cx="2543873" cy="697302"/>
          </a:xfrm>
          <a:prstGeom prst="rect">
            <a:avLst/>
          </a:prstGeom>
        </p:spPr>
        <p:txBody>
          <a:bodyPr wrap="square" anchor="ctr">
            <a:normAutofit/>
          </a:bodyPr>
          <a:lstStyle/>
          <a:p>
            <a:pPr>
              <a:lnSpc>
                <a:spcPct val="120000"/>
              </a:lnSpc>
            </a:pPr>
            <a:r>
              <a:rPr lang="en-US" altLang="zh-CN" sz="1400" spc="150">
                <a:solidFill>
                  <a:srgbClr val="000000">
                    <a:lumMod val="75000"/>
                    <a:lumOff val="25000"/>
                  </a:srgbClr>
                </a:solidFill>
                <a:latin typeface="微软雅黑" panose="020B0503020204020204" charset="-122"/>
                <a:ea typeface="微软雅黑" panose="020B0503020204020204" charset="-122"/>
              </a:rPr>
              <a:t>C/S</a:t>
            </a:r>
            <a:r>
              <a:rPr lang="zh-CN" altLang="en-US" sz="1400" spc="150">
                <a:solidFill>
                  <a:srgbClr val="000000">
                    <a:lumMod val="75000"/>
                    <a:lumOff val="25000"/>
                  </a:srgbClr>
                </a:solidFill>
                <a:latin typeface="微软雅黑" panose="020B0503020204020204" charset="-122"/>
                <a:ea typeface="微软雅黑" panose="020B0503020204020204" charset="-122"/>
              </a:rPr>
              <a:t>架构，操作简单明了</a:t>
            </a:r>
          </a:p>
        </p:txBody>
      </p:sp>
      <p:sp>
        <p:nvSpPr>
          <p:cNvPr id="18" name="椭圆 17"/>
          <p:cNvSpPr/>
          <p:nvPr>
            <p:custDataLst>
              <p:tags r:id="rId20"/>
            </p:custDataLst>
          </p:nvPr>
        </p:nvSpPr>
        <p:spPr>
          <a:xfrm>
            <a:off x="7300658" y="1531754"/>
            <a:ext cx="98726" cy="98725"/>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a:solidFill>
                <a:srgbClr val="000000">
                  <a:lumMod val="75000"/>
                  <a:lumOff val="25000"/>
                </a:srgbClr>
              </a:solidFill>
              <a:latin typeface="微软雅黑" panose="020B0503020204020204" charset="-122"/>
              <a:ea typeface="微软雅黑" panose="020B0503020204020204" charset="-122"/>
            </a:endParaRPr>
          </a:p>
        </p:txBody>
      </p:sp>
      <p:sp>
        <p:nvSpPr>
          <p:cNvPr id="15" name="矩形 14"/>
          <p:cNvSpPr/>
          <p:nvPr>
            <p:custDataLst>
              <p:tags r:id="rId21"/>
            </p:custDataLst>
          </p:nvPr>
        </p:nvSpPr>
        <p:spPr>
          <a:xfrm>
            <a:off x="8419312" y="2221447"/>
            <a:ext cx="2543873" cy="697302"/>
          </a:xfrm>
          <a:prstGeom prst="rect">
            <a:avLst/>
          </a:prstGeom>
        </p:spPr>
        <p:txBody>
          <a:bodyPr wrap="square" anchor="ctr">
            <a:normAutofit/>
          </a:bodyPr>
          <a:lstStyle/>
          <a:p>
            <a:pPr>
              <a:lnSpc>
                <a:spcPct val="120000"/>
              </a:lnSpc>
            </a:pPr>
            <a:r>
              <a:rPr lang="zh-CN" altLang="en-US" sz="1400" spc="150">
                <a:solidFill>
                  <a:srgbClr val="000000">
                    <a:lumMod val="75000"/>
                    <a:lumOff val="25000"/>
                  </a:srgbClr>
                </a:solidFill>
                <a:latin typeface="微软雅黑" panose="020B0503020204020204" charset="-122"/>
                <a:ea typeface="微软雅黑" panose="020B0503020204020204" charset="-122"/>
              </a:rPr>
              <a:t>员工，分包包，供应商考核</a:t>
            </a:r>
          </a:p>
        </p:txBody>
      </p:sp>
      <p:sp>
        <p:nvSpPr>
          <p:cNvPr id="19" name="椭圆 18"/>
          <p:cNvSpPr/>
          <p:nvPr>
            <p:custDataLst>
              <p:tags r:id="rId22"/>
            </p:custDataLst>
          </p:nvPr>
        </p:nvSpPr>
        <p:spPr>
          <a:xfrm>
            <a:off x="7300658" y="2520736"/>
            <a:ext cx="98726" cy="9872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a:solidFill>
                <a:srgbClr val="000000">
                  <a:lumMod val="75000"/>
                  <a:lumOff val="25000"/>
                </a:srgbClr>
              </a:solidFill>
              <a:latin typeface="微软雅黑" panose="020B0503020204020204" charset="-122"/>
              <a:ea typeface="微软雅黑" panose="020B0503020204020204" charset="-122"/>
            </a:endParaRPr>
          </a:p>
        </p:txBody>
      </p:sp>
      <p:sp>
        <p:nvSpPr>
          <p:cNvPr id="10" name="矩形 9"/>
          <p:cNvSpPr/>
          <p:nvPr>
            <p:custDataLst>
              <p:tags r:id="rId23"/>
            </p:custDataLst>
          </p:nvPr>
        </p:nvSpPr>
        <p:spPr>
          <a:xfrm>
            <a:off x="8419312" y="3210429"/>
            <a:ext cx="2543873" cy="697302"/>
          </a:xfrm>
          <a:prstGeom prst="rect">
            <a:avLst/>
          </a:prstGeom>
        </p:spPr>
        <p:txBody>
          <a:bodyPr wrap="square" anchor="ctr">
            <a:normAutofit/>
          </a:bodyPr>
          <a:lstStyle/>
          <a:p>
            <a:pPr>
              <a:lnSpc>
                <a:spcPct val="120000"/>
              </a:lnSpc>
            </a:pPr>
            <a:r>
              <a:rPr lang="zh-CN" altLang="en-US" sz="1400" spc="150">
                <a:solidFill>
                  <a:srgbClr val="000000">
                    <a:lumMod val="75000"/>
                    <a:lumOff val="25000"/>
                  </a:srgbClr>
                </a:solidFill>
                <a:latin typeface="微软雅黑" panose="020B0503020204020204" charset="-122"/>
                <a:ea typeface="微软雅黑" panose="020B0503020204020204" charset="-122"/>
              </a:rPr>
              <a:t>自定义考核项，与实际结合</a:t>
            </a:r>
          </a:p>
        </p:txBody>
      </p:sp>
      <p:sp>
        <p:nvSpPr>
          <p:cNvPr id="20" name="椭圆 19"/>
          <p:cNvSpPr/>
          <p:nvPr>
            <p:custDataLst>
              <p:tags r:id="rId24"/>
            </p:custDataLst>
          </p:nvPr>
        </p:nvSpPr>
        <p:spPr>
          <a:xfrm>
            <a:off x="7300658" y="3509718"/>
            <a:ext cx="98726" cy="98725"/>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a:solidFill>
                <a:srgbClr val="000000">
                  <a:lumMod val="75000"/>
                  <a:lumOff val="25000"/>
                </a:srgbClr>
              </a:solidFill>
              <a:latin typeface="微软雅黑" panose="020B0503020204020204" charset="-122"/>
              <a:ea typeface="微软雅黑" panose="020B0503020204020204" charset="-122"/>
            </a:endParaRPr>
          </a:p>
        </p:txBody>
      </p:sp>
      <p:sp>
        <p:nvSpPr>
          <p:cNvPr id="8" name="矩形 7"/>
          <p:cNvSpPr/>
          <p:nvPr>
            <p:custDataLst>
              <p:tags r:id="rId25"/>
            </p:custDataLst>
          </p:nvPr>
        </p:nvSpPr>
        <p:spPr>
          <a:xfrm>
            <a:off x="8419312" y="4199411"/>
            <a:ext cx="2543873" cy="697302"/>
          </a:xfrm>
          <a:prstGeom prst="rect">
            <a:avLst/>
          </a:prstGeom>
        </p:spPr>
        <p:txBody>
          <a:bodyPr wrap="square" anchor="ctr">
            <a:normAutofit/>
          </a:bodyPr>
          <a:lstStyle/>
          <a:p>
            <a:pPr>
              <a:lnSpc>
                <a:spcPct val="120000"/>
              </a:lnSpc>
            </a:pPr>
            <a:r>
              <a:rPr lang="zh-CN" altLang="en-US" sz="1400" spc="150">
                <a:solidFill>
                  <a:srgbClr val="000000">
                    <a:lumMod val="75000"/>
                    <a:lumOff val="25000"/>
                  </a:srgbClr>
                </a:solidFill>
                <a:latin typeface="微软雅黑" panose="020B0503020204020204" charset="-122"/>
                <a:ea typeface="微软雅黑" panose="020B0503020204020204" charset="-122"/>
              </a:rPr>
              <a:t>电脑</a:t>
            </a:r>
            <a:r>
              <a:rPr lang="en-US" altLang="zh-CN" sz="1400" spc="150">
                <a:solidFill>
                  <a:srgbClr val="000000">
                    <a:lumMod val="75000"/>
                    <a:lumOff val="25000"/>
                  </a:srgbClr>
                </a:solidFill>
                <a:latin typeface="微软雅黑" panose="020B0503020204020204" charset="-122"/>
                <a:ea typeface="微软雅黑" panose="020B0503020204020204" charset="-122"/>
              </a:rPr>
              <a:t>+</a:t>
            </a:r>
            <a:r>
              <a:rPr lang="zh-CN" altLang="en-US" sz="1400" spc="150">
                <a:solidFill>
                  <a:srgbClr val="000000">
                    <a:lumMod val="75000"/>
                    <a:lumOff val="25000"/>
                  </a:srgbClr>
                </a:solidFill>
                <a:latin typeface="微软雅黑" panose="020B0503020204020204" charset="-122"/>
                <a:ea typeface="微软雅黑" panose="020B0503020204020204" charset="-122"/>
              </a:rPr>
              <a:t>手机都可进行评分</a:t>
            </a:r>
          </a:p>
        </p:txBody>
      </p:sp>
      <p:sp>
        <p:nvSpPr>
          <p:cNvPr id="21" name="椭圆 20"/>
          <p:cNvSpPr/>
          <p:nvPr>
            <p:custDataLst>
              <p:tags r:id="rId26"/>
            </p:custDataLst>
          </p:nvPr>
        </p:nvSpPr>
        <p:spPr>
          <a:xfrm>
            <a:off x="7300658" y="4498700"/>
            <a:ext cx="98726" cy="9872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a:solidFill>
                <a:srgbClr val="000000">
                  <a:lumMod val="75000"/>
                  <a:lumOff val="25000"/>
                </a:srgbClr>
              </a:solidFill>
              <a:latin typeface="微软雅黑" panose="020B0503020204020204" charset="-122"/>
              <a:ea typeface="微软雅黑" panose="020B0503020204020204" charset="-122"/>
            </a:endParaRPr>
          </a:p>
        </p:txBody>
      </p:sp>
      <p:sp>
        <p:nvSpPr>
          <p:cNvPr id="68" name="矩形 67"/>
          <p:cNvSpPr/>
          <p:nvPr>
            <p:custDataLst>
              <p:tags r:id="rId27"/>
            </p:custDataLst>
          </p:nvPr>
        </p:nvSpPr>
        <p:spPr>
          <a:xfrm>
            <a:off x="8419312" y="5188397"/>
            <a:ext cx="2543873" cy="697302"/>
          </a:xfrm>
          <a:prstGeom prst="rect">
            <a:avLst/>
          </a:prstGeom>
        </p:spPr>
        <p:txBody>
          <a:bodyPr wrap="square" anchor="ctr">
            <a:normAutofit fontScale="87500" lnSpcReduction="10000"/>
          </a:bodyPr>
          <a:lstStyle/>
          <a:p>
            <a:pPr>
              <a:lnSpc>
                <a:spcPct val="120000"/>
              </a:lnSpc>
            </a:pPr>
            <a:r>
              <a:rPr lang="zh-CN" altLang="en-US" sz="1400" spc="150">
                <a:solidFill>
                  <a:srgbClr val="000000">
                    <a:lumMod val="75000"/>
                    <a:lumOff val="25000"/>
                  </a:srgbClr>
                </a:solidFill>
                <a:latin typeface="微软雅黑" panose="020B0503020204020204" charset="-122"/>
                <a:ea typeface="微软雅黑" panose="020B0503020204020204" charset="-122"/>
              </a:rPr>
              <a:t>提前设置评分比例，最终结果杜绝虚假，告别传统考核不靠谱，执行难</a:t>
            </a:r>
          </a:p>
        </p:txBody>
      </p:sp>
      <p:sp>
        <p:nvSpPr>
          <p:cNvPr id="69" name="椭圆 68"/>
          <p:cNvSpPr/>
          <p:nvPr>
            <p:custDataLst>
              <p:tags r:id="rId28"/>
            </p:custDataLst>
          </p:nvPr>
        </p:nvSpPr>
        <p:spPr>
          <a:xfrm>
            <a:off x="7300658" y="5487686"/>
            <a:ext cx="98726" cy="98725"/>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a:solidFill>
                <a:srgbClr val="000000">
                  <a:lumMod val="75000"/>
                  <a:lumOff val="25000"/>
                </a:srgbClr>
              </a:solidFill>
              <a:latin typeface="微软雅黑" panose="020B0503020204020204" charset="-122"/>
              <a:ea typeface="微软雅黑" panose="020B0503020204020204" charset="-122"/>
            </a:endParaRPr>
          </a:p>
        </p:txBody>
      </p:sp>
      <p:cxnSp>
        <p:nvCxnSpPr>
          <p:cNvPr id="70" name="直接连接符 69"/>
          <p:cNvCxnSpPr/>
          <p:nvPr>
            <p:custDataLst>
              <p:tags r:id="rId29"/>
            </p:custDataLst>
          </p:nvPr>
        </p:nvCxnSpPr>
        <p:spPr>
          <a:xfrm>
            <a:off x="7735018" y="5042553"/>
            <a:ext cx="3007896" cy="0"/>
          </a:xfrm>
          <a:prstGeom prst="line">
            <a:avLst/>
          </a:prstGeom>
          <a:ln>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pic>
        <p:nvPicPr>
          <p:cNvPr id="4" name="图片 3" descr="31393935333132353b31393939353539343bd0f2bac531"/>
          <p:cNvPicPr>
            <a:picLocks noChangeAspect="1"/>
          </p:cNvPicPr>
          <p:nvPr/>
        </p:nvPicPr>
        <p:blipFill>
          <a:blip r:embed="rId31" cstate="print">
            <a:extLst>
              <a:ext uri="{96DAC541-7B7A-43D3-8B79-37D633B846F1}">
                <asvg:svgBlip xmlns:asvg="http://schemas.microsoft.com/office/drawing/2016/SVG/main" xmlns="" r:embed="rId32"/>
              </a:ext>
            </a:extLst>
          </a:blip>
          <a:stretch>
            <a:fillRect/>
          </a:stretch>
        </p:blipFill>
        <p:spPr>
          <a:xfrm>
            <a:off x="7734935" y="1242060"/>
            <a:ext cx="676910" cy="676910"/>
          </a:xfrm>
          <a:prstGeom prst="rect">
            <a:avLst/>
          </a:prstGeom>
        </p:spPr>
      </p:pic>
      <p:pic>
        <p:nvPicPr>
          <p:cNvPr id="5" name="图片 4" descr="31393935333132353b31393939353539353bd0f2bac532"/>
          <p:cNvPicPr>
            <a:picLocks noChangeAspect="1"/>
          </p:cNvPicPr>
          <p:nvPr/>
        </p:nvPicPr>
        <p:blipFill>
          <a:blip r:embed="rId33" cstate="print">
            <a:extLst>
              <a:ext uri="{96DAC541-7B7A-43D3-8B79-37D633B846F1}">
                <asvg:svgBlip xmlns:asvg="http://schemas.microsoft.com/office/drawing/2016/SVG/main" xmlns="" r:embed="rId34"/>
              </a:ext>
            </a:extLst>
          </a:blip>
          <a:stretch>
            <a:fillRect/>
          </a:stretch>
        </p:blipFill>
        <p:spPr>
          <a:xfrm>
            <a:off x="7734935" y="2232660"/>
            <a:ext cx="742950" cy="742950"/>
          </a:xfrm>
          <a:prstGeom prst="rect">
            <a:avLst/>
          </a:prstGeom>
        </p:spPr>
      </p:pic>
      <p:pic>
        <p:nvPicPr>
          <p:cNvPr id="6" name="图片 5" descr="31393935333132353b31393939353539363bd0f2bac533"/>
          <p:cNvPicPr>
            <a:picLocks noChangeAspect="1"/>
          </p:cNvPicPr>
          <p:nvPr/>
        </p:nvPicPr>
        <p:blipFill>
          <a:blip r:embed="rId35" cstate="print">
            <a:extLst>
              <a:ext uri="{96DAC541-7B7A-43D3-8B79-37D633B846F1}">
                <asvg:svgBlip xmlns:asvg="http://schemas.microsoft.com/office/drawing/2016/SVG/main" xmlns="" r:embed="rId36"/>
              </a:ext>
            </a:extLst>
          </a:blip>
          <a:stretch>
            <a:fillRect/>
          </a:stretch>
        </p:blipFill>
        <p:spPr>
          <a:xfrm>
            <a:off x="7715885" y="3209925"/>
            <a:ext cx="762000" cy="762000"/>
          </a:xfrm>
          <a:prstGeom prst="rect">
            <a:avLst/>
          </a:prstGeom>
        </p:spPr>
      </p:pic>
      <p:pic>
        <p:nvPicPr>
          <p:cNvPr id="22" name="图片 21" descr="31393935333132353b31393939353539373bd0f2bac534"/>
          <p:cNvPicPr>
            <a:picLocks noChangeAspect="1"/>
          </p:cNvPicPr>
          <p:nvPr/>
        </p:nvPicPr>
        <p:blipFill>
          <a:blip r:embed="rId37" cstate="print">
            <a:extLst>
              <a:ext uri="{96DAC541-7B7A-43D3-8B79-37D633B846F1}">
                <asvg:svgBlip xmlns:asvg="http://schemas.microsoft.com/office/drawing/2016/SVG/main" xmlns="" r:embed="rId38"/>
              </a:ext>
            </a:extLst>
          </a:blip>
          <a:stretch>
            <a:fillRect/>
          </a:stretch>
        </p:blipFill>
        <p:spPr>
          <a:xfrm>
            <a:off x="7696200" y="4244340"/>
            <a:ext cx="753110" cy="753110"/>
          </a:xfrm>
          <a:prstGeom prst="rect">
            <a:avLst/>
          </a:prstGeom>
        </p:spPr>
      </p:pic>
      <p:pic>
        <p:nvPicPr>
          <p:cNvPr id="23" name="图片 22" descr="31393935333132353b31393939353539383bd0f2bac535"/>
          <p:cNvPicPr>
            <a:picLocks noChangeAspect="1"/>
          </p:cNvPicPr>
          <p:nvPr/>
        </p:nvPicPr>
        <p:blipFill>
          <a:blip r:embed="rId39" cstate="print">
            <a:extLst>
              <a:ext uri="{96DAC541-7B7A-43D3-8B79-37D633B846F1}">
                <asvg:svgBlip xmlns:asvg="http://schemas.microsoft.com/office/drawing/2016/SVG/main" xmlns="" r:embed="rId40"/>
              </a:ext>
            </a:extLst>
          </a:blip>
          <a:stretch>
            <a:fillRect/>
          </a:stretch>
        </p:blipFill>
        <p:spPr>
          <a:xfrm>
            <a:off x="7720330" y="5189220"/>
            <a:ext cx="753110" cy="753110"/>
          </a:xfrm>
          <a:prstGeom prst="rect">
            <a:avLst/>
          </a:prstGeom>
        </p:spPr>
      </p:pic>
      <p:sp>
        <p:nvSpPr>
          <p:cNvPr id="2" name="文本框 1"/>
          <p:cNvSpPr txBox="1"/>
          <p:nvPr/>
        </p:nvSpPr>
        <p:spPr>
          <a:xfrm>
            <a:off x="1054735" y="335915"/>
            <a:ext cx="1196975" cy="521970"/>
          </a:xfrm>
          <a:prstGeom prst="rect">
            <a:avLst/>
          </a:prstGeom>
          <a:noFill/>
        </p:spPr>
        <p:txBody>
          <a:bodyPr wrap="square" rtlCol="0">
            <a:spAutoFit/>
          </a:bodyPr>
          <a:lstStyle/>
          <a:p>
            <a:r>
              <a:rPr lang="zh-CN" altLang="en-US" sz="2800" b="1"/>
              <a:t>考核</a:t>
            </a:r>
          </a:p>
        </p:txBody>
      </p:sp>
      <p:sp>
        <p:nvSpPr>
          <p:cNvPr id="3" name="文本框 2"/>
          <p:cNvSpPr txBox="1"/>
          <p:nvPr/>
        </p:nvSpPr>
        <p:spPr>
          <a:xfrm>
            <a:off x="2251710" y="489585"/>
            <a:ext cx="6082030" cy="306705"/>
          </a:xfrm>
          <a:prstGeom prst="rect">
            <a:avLst/>
          </a:prstGeom>
          <a:noFill/>
        </p:spPr>
        <p:txBody>
          <a:bodyPr wrap="square" rtlCol="0">
            <a:spAutoFit/>
          </a:bodyPr>
          <a:lstStyle/>
          <a:p>
            <a:r>
              <a:rPr lang="zh-CN" altLang="en-US" sz="1400">
                <a:solidFill>
                  <a:srgbClr val="00B0F0"/>
                </a:solidFill>
              </a:rPr>
              <a:t>针对员工，分包商，供应商考核机制，软件独特管理方案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p:tgtEl>
                                          <p:spTgt spid="27"/>
                                        </p:tgtEl>
                                        <p:attrNameLst>
                                          <p:attrName>ppt_y</p:attrName>
                                        </p:attrNameLst>
                                      </p:cBhvr>
                                      <p:tavLst>
                                        <p:tav tm="0">
                                          <p:val>
                                            <p:strVal val="#ppt_y+#ppt_h*1.125000"/>
                                          </p:val>
                                        </p:tav>
                                        <p:tav tm="100000">
                                          <p:val>
                                            <p:strVal val="#ppt_y"/>
                                          </p:val>
                                        </p:tav>
                                      </p:tavLst>
                                    </p:anim>
                                    <p:animEffect transition="in" filter="wipe(up)">
                                      <p:cBhvr>
                                        <p:cTn id="12" dur="500"/>
                                        <p:tgtEl>
                                          <p:spTgt spid="2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p:tgtEl>
                                          <p:spTgt spid="30"/>
                                        </p:tgtEl>
                                        <p:attrNameLst>
                                          <p:attrName>ppt_y</p:attrName>
                                        </p:attrNameLst>
                                      </p:cBhvr>
                                      <p:tavLst>
                                        <p:tav tm="0">
                                          <p:val>
                                            <p:strVal val="#ppt_y+#ppt_h*1.125000"/>
                                          </p:val>
                                        </p:tav>
                                        <p:tav tm="100000">
                                          <p:val>
                                            <p:strVal val="#ppt_y"/>
                                          </p:val>
                                        </p:tav>
                                      </p:tavLst>
                                    </p:anim>
                                    <p:animEffect transition="in" filter="wipe(up)">
                                      <p:cBhvr>
                                        <p:cTn id="16" dur="500"/>
                                        <p:tgtEl>
                                          <p:spTgt spid="3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p:tgtEl>
                                          <p:spTgt spid="36"/>
                                        </p:tgtEl>
                                        <p:attrNameLst>
                                          <p:attrName>ppt_y</p:attrName>
                                        </p:attrNameLst>
                                      </p:cBhvr>
                                      <p:tavLst>
                                        <p:tav tm="0">
                                          <p:val>
                                            <p:strVal val="#ppt_y+#ppt_h*1.125000"/>
                                          </p:val>
                                        </p:tav>
                                        <p:tav tm="100000">
                                          <p:val>
                                            <p:strVal val="#ppt_y"/>
                                          </p:val>
                                        </p:tav>
                                      </p:tavLst>
                                    </p:anim>
                                    <p:animEffect transition="in" filter="wipe(up)">
                                      <p:cBhvr>
                                        <p:cTn id="24" dur="500"/>
                                        <p:tgtEl>
                                          <p:spTgt spid="36"/>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ppt_y</p:attrName>
                                        </p:attrNameLst>
                                      </p:cBhvr>
                                      <p:tavLst>
                                        <p:tav tm="0">
                                          <p:val>
                                            <p:strVal val="#ppt_y+#ppt_h*1.125000"/>
                                          </p:val>
                                        </p:tav>
                                        <p:tav tm="100000">
                                          <p:val>
                                            <p:strVal val="#ppt_y"/>
                                          </p:val>
                                        </p:tav>
                                      </p:tavLst>
                                    </p:anim>
                                    <p:animEffect transition="in" filter="wipe(up)">
                                      <p:cBhvr>
                                        <p:cTn id="28" dur="500"/>
                                        <p:tgtEl>
                                          <p:spTgt spid="39"/>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p:tgtEl>
                                          <p:spTgt spid="40"/>
                                        </p:tgtEl>
                                        <p:attrNameLst>
                                          <p:attrName>ppt_y</p:attrName>
                                        </p:attrNameLst>
                                      </p:cBhvr>
                                      <p:tavLst>
                                        <p:tav tm="0">
                                          <p:val>
                                            <p:strVal val="#ppt_y+#ppt_h*1.125000"/>
                                          </p:val>
                                        </p:tav>
                                        <p:tav tm="100000">
                                          <p:val>
                                            <p:strVal val="#ppt_y"/>
                                          </p:val>
                                        </p:tav>
                                      </p:tavLst>
                                    </p:anim>
                                    <p:animEffect transition="in" filter="wipe(up)">
                                      <p:cBhvr>
                                        <p:cTn id="32" dur="500"/>
                                        <p:tgtEl>
                                          <p:spTgt spid="40"/>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p:tgtEl>
                                          <p:spTgt spid="43"/>
                                        </p:tgtEl>
                                        <p:attrNameLst>
                                          <p:attrName>ppt_y</p:attrName>
                                        </p:attrNameLst>
                                      </p:cBhvr>
                                      <p:tavLst>
                                        <p:tav tm="0">
                                          <p:val>
                                            <p:strVal val="#ppt_y+#ppt_h*1.125000"/>
                                          </p:val>
                                        </p:tav>
                                        <p:tav tm="100000">
                                          <p:val>
                                            <p:strVal val="#ppt_y"/>
                                          </p:val>
                                        </p:tav>
                                      </p:tavLst>
                                    </p:anim>
                                    <p:animEffect transition="in" filter="wipe(up)">
                                      <p:cBhvr>
                                        <p:cTn id="36" dur="500"/>
                                        <p:tgtEl>
                                          <p:spTgt spid="43"/>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additive="base">
                                        <p:cTn id="39" dur="500"/>
                                        <p:tgtEl>
                                          <p:spTgt spid="44"/>
                                        </p:tgtEl>
                                        <p:attrNameLst>
                                          <p:attrName>ppt_y</p:attrName>
                                        </p:attrNameLst>
                                      </p:cBhvr>
                                      <p:tavLst>
                                        <p:tav tm="0">
                                          <p:val>
                                            <p:strVal val="#ppt_y+#ppt_h*1.125000"/>
                                          </p:val>
                                        </p:tav>
                                        <p:tav tm="100000">
                                          <p:val>
                                            <p:strVal val="#ppt_y"/>
                                          </p:val>
                                        </p:tav>
                                      </p:tavLst>
                                    </p:anim>
                                    <p:animEffect transition="in" filter="wipe(up)">
                                      <p:cBhvr>
                                        <p:cTn id="40" dur="500"/>
                                        <p:tgtEl>
                                          <p:spTgt spid="44"/>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p:tgtEl>
                                          <p:spTgt spid="46"/>
                                        </p:tgtEl>
                                        <p:attrNameLst>
                                          <p:attrName>ppt_y</p:attrName>
                                        </p:attrNameLst>
                                      </p:cBhvr>
                                      <p:tavLst>
                                        <p:tav tm="0">
                                          <p:val>
                                            <p:strVal val="#ppt_y+#ppt_h*1.125000"/>
                                          </p:val>
                                        </p:tav>
                                        <p:tav tm="100000">
                                          <p:val>
                                            <p:strVal val="#ppt_y"/>
                                          </p:val>
                                        </p:tav>
                                      </p:tavLst>
                                    </p:anim>
                                    <p:animEffect transition="in" filter="wipe(up)">
                                      <p:cBhvr>
                                        <p:cTn id="44" dur="500"/>
                                        <p:tgtEl>
                                          <p:spTgt spid="46"/>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p:tgtEl>
                                          <p:spTgt spid="47"/>
                                        </p:tgtEl>
                                        <p:attrNameLst>
                                          <p:attrName>ppt_y</p:attrName>
                                        </p:attrNameLst>
                                      </p:cBhvr>
                                      <p:tavLst>
                                        <p:tav tm="0">
                                          <p:val>
                                            <p:strVal val="#ppt_y+#ppt_h*1.125000"/>
                                          </p:val>
                                        </p:tav>
                                        <p:tav tm="100000">
                                          <p:val>
                                            <p:strVal val="#ppt_y"/>
                                          </p:val>
                                        </p:tav>
                                      </p:tavLst>
                                    </p:anim>
                                    <p:animEffect transition="in" filter="wipe(up)">
                                      <p:cBhvr>
                                        <p:cTn id="48" dur="500"/>
                                        <p:tgtEl>
                                          <p:spTgt spid="47"/>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500"/>
                                        <p:tgtEl>
                                          <p:spTgt spid="49"/>
                                        </p:tgtEl>
                                        <p:attrNameLst>
                                          <p:attrName>ppt_y</p:attrName>
                                        </p:attrNameLst>
                                      </p:cBhvr>
                                      <p:tavLst>
                                        <p:tav tm="0">
                                          <p:val>
                                            <p:strVal val="#ppt_y+#ppt_h*1.125000"/>
                                          </p:val>
                                        </p:tav>
                                        <p:tav tm="100000">
                                          <p:val>
                                            <p:strVal val="#ppt_y"/>
                                          </p:val>
                                        </p:tav>
                                      </p:tavLst>
                                    </p:anim>
                                    <p:animEffect transition="in" filter="wipe(up)">
                                      <p:cBhvr>
                                        <p:cTn id="52" dur="500"/>
                                        <p:tgtEl>
                                          <p:spTgt spid="49"/>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p:tgtEl>
                                          <p:spTgt spid="50"/>
                                        </p:tgtEl>
                                        <p:attrNameLst>
                                          <p:attrName>ppt_y</p:attrName>
                                        </p:attrNameLst>
                                      </p:cBhvr>
                                      <p:tavLst>
                                        <p:tav tm="0">
                                          <p:val>
                                            <p:strVal val="#ppt_y+#ppt_h*1.125000"/>
                                          </p:val>
                                        </p:tav>
                                        <p:tav tm="100000">
                                          <p:val>
                                            <p:strVal val="#ppt_y"/>
                                          </p:val>
                                        </p:tav>
                                      </p:tavLst>
                                    </p:anim>
                                    <p:animEffect transition="in" filter="wipe(up)">
                                      <p:cBhvr>
                                        <p:cTn id="56" dur="500"/>
                                        <p:tgtEl>
                                          <p:spTgt spid="50"/>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p:tgtEl>
                                          <p:spTgt spid="52"/>
                                        </p:tgtEl>
                                        <p:attrNameLst>
                                          <p:attrName>ppt_y</p:attrName>
                                        </p:attrNameLst>
                                      </p:cBhvr>
                                      <p:tavLst>
                                        <p:tav tm="0">
                                          <p:val>
                                            <p:strVal val="#ppt_y+#ppt_h*1.125000"/>
                                          </p:val>
                                        </p:tav>
                                        <p:tav tm="100000">
                                          <p:val>
                                            <p:strVal val="#ppt_y"/>
                                          </p:val>
                                        </p:tav>
                                      </p:tavLst>
                                    </p:anim>
                                    <p:animEffect transition="in" filter="wipe(up)">
                                      <p:cBhvr>
                                        <p:cTn id="60" dur="500"/>
                                        <p:tgtEl>
                                          <p:spTgt spid="52"/>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500"/>
                                        <p:tgtEl>
                                          <p:spTgt spid="53"/>
                                        </p:tgtEl>
                                        <p:attrNameLst>
                                          <p:attrName>ppt_y</p:attrName>
                                        </p:attrNameLst>
                                      </p:cBhvr>
                                      <p:tavLst>
                                        <p:tav tm="0">
                                          <p:val>
                                            <p:strVal val="#ppt_y+#ppt_h*1.125000"/>
                                          </p:val>
                                        </p:tav>
                                        <p:tav tm="100000">
                                          <p:val>
                                            <p:strVal val="#ppt_y"/>
                                          </p:val>
                                        </p:tav>
                                      </p:tavLst>
                                    </p:anim>
                                    <p:animEffect transition="in" filter="wipe(up)">
                                      <p:cBhvr>
                                        <p:cTn id="64" dur="500"/>
                                        <p:tgtEl>
                                          <p:spTgt spid="53"/>
                                        </p:tgtEl>
                                      </p:cBhvr>
                                    </p:animEffect>
                                  </p:childTnLst>
                                </p:cTn>
                              </p:par>
                              <p:par>
                                <p:cTn id="65" presetID="12" presetClass="entr" presetSubtype="4"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p:tgtEl>
                                          <p:spTgt spid="13"/>
                                        </p:tgtEl>
                                        <p:attrNameLst>
                                          <p:attrName>ppt_y</p:attrName>
                                        </p:attrNameLst>
                                      </p:cBhvr>
                                      <p:tavLst>
                                        <p:tav tm="0">
                                          <p:val>
                                            <p:strVal val="#ppt_y+#ppt_h*1.125000"/>
                                          </p:val>
                                        </p:tav>
                                        <p:tav tm="100000">
                                          <p:val>
                                            <p:strVal val="#ppt_y"/>
                                          </p:val>
                                        </p:tav>
                                      </p:tavLst>
                                    </p:anim>
                                    <p:animEffect transition="in" filter="wipe(up)">
                                      <p:cBhvr>
                                        <p:cTn id="68" dur="500"/>
                                        <p:tgtEl>
                                          <p:spTgt spid="13"/>
                                        </p:tgtEl>
                                      </p:cBhvr>
                                    </p:animEffect>
                                  </p:childTnLst>
                                </p:cTn>
                              </p:par>
                              <p:par>
                                <p:cTn id="69" presetID="12" presetClass="entr" presetSubtype="4" fill="hold"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p:tgtEl>
                                          <p:spTgt spid="16"/>
                                        </p:tgtEl>
                                        <p:attrNameLst>
                                          <p:attrName>ppt_y</p:attrName>
                                        </p:attrNameLst>
                                      </p:cBhvr>
                                      <p:tavLst>
                                        <p:tav tm="0">
                                          <p:val>
                                            <p:strVal val="#ppt_y+#ppt_h*1.125000"/>
                                          </p:val>
                                        </p:tav>
                                        <p:tav tm="100000">
                                          <p:val>
                                            <p:strVal val="#ppt_y"/>
                                          </p:val>
                                        </p:tav>
                                      </p:tavLst>
                                    </p:anim>
                                    <p:animEffect transition="in" filter="wipe(up)">
                                      <p:cBhvr>
                                        <p:cTn id="72" dur="500"/>
                                        <p:tgtEl>
                                          <p:spTgt spid="16"/>
                                        </p:tgtEl>
                                      </p:cBhvr>
                                    </p:animEffect>
                                  </p:childTnLst>
                                </p:cTn>
                              </p:par>
                              <p:par>
                                <p:cTn id="73" presetID="12" presetClass="entr" presetSubtype="4" fill="hold"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additive="base">
                                        <p:cTn id="75" dur="500"/>
                                        <p:tgtEl>
                                          <p:spTgt spid="17"/>
                                        </p:tgtEl>
                                        <p:attrNameLst>
                                          <p:attrName>ppt_y</p:attrName>
                                        </p:attrNameLst>
                                      </p:cBhvr>
                                      <p:tavLst>
                                        <p:tav tm="0">
                                          <p:val>
                                            <p:strVal val="#ppt_y+#ppt_h*1.125000"/>
                                          </p:val>
                                        </p:tav>
                                        <p:tav tm="100000">
                                          <p:val>
                                            <p:strVal val="#ppt_y"/>
                                          </p:val>
                                        </p:tav>
                                      </p:tavLst>
                                    </p:anim>
                                    <p:animEffect transition="in" filter="wipe(up)">
                                      <p:cBhvr>
                                        <p:cTn id="76" dur="500"/>
                                        <p:tgtEl>
                                          <p:spTgt spid="17"/>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500"/>
                                        <p:tgtEl>
                                          <p:spTgt spid="12"/>
                                        </p:tgtEl>
                                        <p:attrNameLst>
                                          <p:attrName>ppt_y</p:attrName>
                                        </p:attrNameLst>
                                      </p:cBhvr>
                                      <p:tavLst>
                                        <p:tav tm="0">
                                          <p:val>
                                            <p:strVal val="#ppt_y+#ppt_h*1.125000"/>
                                          </p:val>
                                        </p:tav>
                                        <p:tav tm="100000">
                                          <p:val>
                                            <p:strVal val="#ppt_y"/>
                                          </p:val>
                                        </p:tav>
                                      </p:tavLst>
                                    </p:anim>
                                    <p:animEffect transition="in" filter="wipe(up)">
                                      <p:cBhvr>
                                        <p:cTn id="80" dur="500"/>
                                        <p:tgtEl>
                                          <p:spTgt spid="12"/>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additive="base">
                                        <p:cTn id="83" dur="500"/>
                                        <p:tgtEl>
                                          <p:spTgt spid="18"/>
                                        </p:tgtEl>
                                        <p:attrNameLst>
                                          <p:attrName>ppt_y</p:attrName>
                                        </p:attrNameLst>
                                      </p:cBhvr>
                                      <p:tavLst>
                                        <p:tav tm="0">
                                          <p:val>
                                            <p:strVal val="#ppt_y+#ppt_h*1.125000"/>
                                          </p:val>
                                        </p:tav>
                                        <p:tav tm="100000">
                                          <p:val>
                                            <p:strVal val="#ppt_y"/>
                                          </p:val>
                                        </p:tav>
                                      </p:tavLst>
                                    </p:anim>
                                    <p:animEffect transition="in" filter="wipe(up)">
                                      <p:cBhvr>
                                        <p:cTn id="84" dur="500"/>
                                        <p:tgtEl>
                                          <p:spTgt spid="18"/>
                                        </p:tgtEl>
                                      </p:cBhvr>
                                    </p:animEffect>
                                  </p:childTnLst>
                                </p:cTn>
                              </p:par>
                              <p:par>
                                <p:cTn id="85" presetID="12" presetClass="entr" presetSubtype="4"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additive="base">
                                        <p:cTn id="87" dur="500"/>
                                        <p:tgtEl>
                                          <p:spTgt spid="15"/>
                                        </p:tgtEl>
                                        <p:attrNameLst>
                                          <p:attrName>ppt_y</p:attrName>
                                        </p:attrNameLst>
                                      </p:cBhvr>
                                      <p:tavLst>
                                        <p:tav tm="0">
                                          <p:val>
                                            <p:strVal val="#ppt_y+#ppt_h*1.125000"/>
                                          </p:val>
                                        </p:tav>
                                        <p:tav tm="100000">
                                          <p:val>
                                            <p:strVal val="#ppt_y"/>
                                          </p:val>
                                        </p:tav>
                                      </p:tavLst>
                                    </p:anim>
                                    <p:animEffect transition="in" filter="wipe(up)">
                                      <p:cBhvr>
                                        <p:cTn id="88" dur="500"/>
                                        <p:tgtEl>
                                          <p:spTgt spid="15"/>
                                        </p:tgtEl>
                                      </p:cBhvr>
                                    </p:animEffect>
                                  </p:childTnLst>
                                </p:cTn>
                              </p:par>
                              <p:par>
                                <p:cTn id="89" presetID="12" presetClass="entr" presetSubtype="4"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additive="base">
                                        <p:cTn id="91" dur="500"/>
                                        <p:tgtEl>
                                          <p:spTgt spid="19"/>
                                        </p:tgtEl>
                                        <p:attrNameLst>
                                          <p:attrName>ppt_y</p:attrName>
                                        </p:attrNameLst>
                                      </p:cBhvr>
                                      <p:tavLst>
                                        <p:tav tm="0">
                                          <p:val>
                                            <p:strVal val="#ppt_y+#ppt_h*1.125000"/>
                                          </p:val>
                                        </p:tav>
                                        <p:tav tm="100000">
                                          <p:val>
                                            <p:strVal val="#ppt_y"/>
                                          </p:val>
                                        </p:tav>
                                      </p:tavLst>
                                    </p:anim>
                                    <p:animEffect transition="in" filter="wipe(up)">
                                      <p:cBhvr>
                                        <p:cTn id="92" dur="500"/>
                                        <p:tgtEl>
                                          <p:spTgt spid="19"/>
                                        </p:tgtEl>
                                      </p:cBhvr>
                                    </p:animEffect>
                                  </p:childTnLst>
                                </p:cTn>
                              </p:par>
                              <p:par>
                                <p:cTn id="93" presetID="12" presetClass="entr" presetSubtype="4" fill="hold" grpId="0" nodeType="withEffect">
                                  <p:stCondLst>
                                    <p:cond delay="0"/>
                                  </p:stCondLst>
                                  <p:childTnLst>
                                    <p:set>
                                      <p:cBhvr>
                                        <p:cTn id="94" dur="1" fill="hold">
                                          <p:stCondLst>
                                            <p:cond delay="0"/>
                                          </p:stCondLst>
                                        </p:cTn>
                                        <p:tgtEl>
                                          <p:spTgt spid="10"/>
                                        </p:tgtEl>
                                        <p:attrNameLst>
                                          <p:attrName>style.visibility</p:attrName>
                                        </p:attrNameLst>
                                      </p:cBhvr>
                                      <p:to>
                                        <p:strVal val="visible"/>
                                      </p:to>
                                    </p:set>
                                    <p:anim calcmode="lin" valueType="num">
                                      <p:cBhvr additive="base">
                                        <p:cTn id="95" dur="500"/>
                                        <p:tgtEl>
                                          <p:spTgt spid="10"/>
                                        </p:tgtEl>
                                        <p:attrNameLst>
                                          <p:attrName>ppt_y</p:attrName>
                                        </p:attrNameLst>
                                      </p:cBhvr>
                                      <p:tavLst>
                                        <p:tav tm="0">
                                          <p:val>
                                            <p:strVal val="#ppt_y+#ppt_h*1.125000"/>
                                          </p:val>
                                        </p:tav>
                                        <p:tav tm="100000">
                                          <p:val>
                                            <p:strVal val="#ppt_y"/>
                                          </p:val>
                                        </p:tav>
                                      </p:tavLst>
                                    </p:anim>
                                    <p:animEffect transition="in" filter="wipe(up)">
                                      <p:cBhvr>
                                        <p:cTn id="96" dur="500"/>
                                        <p:tgtEl>
                                          <p:spTgt spid="10"/>
                                        </p:tgtEl>
                                      </p:cBhvr>
                                    </p:animEffect>
                                  </p:childTnLst>
                                </p:cTn>
                              </p:par>
                              <p:par>
                                <p:cTn id="97" presetID="12" presetClass="entr" presetSubtype="4" fill="hold" grpId="0" nodeType="withEffect">
                                  <p:stCondLst>
                                    <p:cond delay="0"/>
                                  </p:stCondLst>
                                  <p:childTnLst>
                                    <p:set>
                                      <p:cBhvr>
                                        <p:cTn id="98" dur="1" fill="hold">
                                          <p:stCondLst>
                                            <p:cond delay="0"/>
                                          </p:stCondLst>
                                        </p:cTn>
                                        <p:tgtEl>
                                          <p:spTgt spid="20"/>
                                        </p:tgtEl>
                                        <p:attrNameLst>
                                          <p:attrName>style.visibility</p:attrName>
                                        </p:attrNameLst>
                                      </p:cBhvr>
                                      <p:to>
                                        <p:strVal val="visible"/>
                                      </p:to>
                                    </p:set>
                                    <p:anim calcmode="lin" valueType="num">
                                      <p:cBhvr additive="base">
                                        <p:cTn id="99" dur="500"/>
                                        <p:tgtEl>
                                          <p:spTgt spid="20"/>
                                        </p:tgtEl>
                                        <p:attrNameLst>
                                          <p:attrName>ppt_y</p:attrName>
                                        </p:attrNameLst>
                                      </p:cBhvr>
                                      <p:tavLst>
                                        <p:tav tm="0">
                                          <p:val>
                                            <p:strVal val="#ppt_y+#ppt_h*1.125000"/>
                                          </p:val>
                                        </p:tav>
                                        <p:tav tm="100000">
                                          <p:val>
                                            <p:strVal val="#ppt_y"/>
                                          </p:val>
                                        </p:tav>
                                      </p:tavLst>
                                    </p:anim>
                                    <p:animEffect transition="in" filter="wipe(up)">
                                      <p:cBhvr>
                                        <p:cTn id="100" dur="500"/>
                                        <p:tgtEl>
                                          <p:spTgt spid="20"/>
                                        </p:tgtEl>
                                      </p:cBhvr>
                                    </p:animEffect>
                                  </p:childTnLst>
                                </p:cTn>
                              </p:par>
                              <p:par>
                                <p:cTn id="101" presetID="12" presetClass="entr" presetSubtype="4" fill="hold" grpId="0" nodeType="withEffect">
                                  <p:stCondLst>
                                    <p:cond delay="0"/>
                                  </p:stCondLst>
                                  <p:childTnLst>
                                    <p:set>
                                      <p:cBhvr>
                                        <p:cTn id="102" dur="1" fill="hold">
                                          <p:stCondLst>
                                            <p:cond delay="0"/>
                                          </p:stCondLst>
                                        </p:cTn>
                                        <p:tgtEl>
                                          <p:spTgt spid="8"/>
                                        </p:tgtEl>
                                        <p:attrNameLst>
                                          <p:attrName>style.visibility</p:attrName>
                                        </p:attrNameLst>
                                      </p:cBhvr>
                                      <p:to>
                                        <p:strVal val="visible"/>
                                      </p:to>
                                    </p:set>
                                    <p:anim calcmode="lin" valueType="num">
                                      <p:cBhvr additive="base">
                                        <p:cTn id="103" dur="500"/>
                                        <p:tgtEl>
                                          <p:spTgt spid="8"/>
                                        </p:tgtEl>
                                        <p:attrNameLst>
                                          <p:attrName>ppt_y</p:attrName>
                                        </p:attrNameLst>
                                      </p:cBhvr>
                                      <p:tavLst>
                                        <p:tav tm="0">
                                          <p:val>
                                            <p:strVal val="#ppt_y+#ppt_h*1.125000"/>
                                          </p:val>
                                        </p:tav>
                                        <p:tav tm="100000">
                                          <p:val>
                                            <p:strVal val="#ppt_y"/>
                                          </p:val>
                                        </p:tav>
                                      </p:tavLst>
                                    </p:anim>
                                    <p:animEffect transition="in" filter="wipe(up)">
                                      <p:cBhvr>
                                        <p:cTn id="104" dur="500"/>
                                        <p:tgtEl>
                                          <p:spTgt spid="8"/>
                                        </p:tgtEl>
                                      </p:cBhvr>
                                    </p:animEffect>
                                  </p:childTnLst>
                                </p:cTn>
                              </p:par>
                              <p:par>
                                <p:cTn id="105" presetID="12" presetClass="entr" presetSubtype="4" fill="hold" grpId="0" nodeType="withEffect">
                                  <p:stCondLst>
                                    <p:cond delay="0"/>
                                  </p:stCondLst>
                                  <p:childTnLst>
                                    <p:set>
                                      <p:cBhvr>
                                        <p:cTn id="106" dur="1" fill="hold">
                                          <p:stCondLst>
                                            <p:cond delay="0"/>
                                          </p:stCondLst>
                                        </p:cTn>
                                        <p:tgtEl>
                                          <p:spTgt spid="21"/>
                                        </p:tgtEl>
                                        <p:attrNameLst>
                                          <p:attrName>style.visibility</p:attrName>
                                        </p:attrNameLst>
                                      </p:cBhvr>
                                      <p:to>
                                        <p:strVal val="visible"/>
                                      </p:to>
                                    </p:set>
                                    <p:anim calcmode="lin" valueType="num">
                                      <p:cBhvr additive="base">
                                        <p:cTn id="107" dur="500"/>
                                        <p:tgtEl>
                                          <p:spTgt spid="21"/>
                                        </p:tgtEl>
                                        <p:attrNameLst>
                                          <p:attrName>ppt_y</p:attrName>
                                        </p:attrNameLst>
                                      </p:cBhvr>
                                      <p:tavLst>
                                        <p:tav tm="0">
                                          <p:val>
                                            <p:strVal val="#ppt_y+#ppt_h*1.125000"/>
                                          </p:val>
                                        </p:tav>
                                        <p:tav tm="100000">
                                          <p:val>
                                            <p:strVal val="#ppt_y"/>
                                          </p:val>
                                        </p:tav>
                                      </p:tavLst>
                                    </p:anim>
                                    <p:animEffect transition="in" filter="wipe(up)">
                                      <p:cBhvr>
                                        <p:cTn id="108" dur="500"/>
                                        <p:tgtEl>
                                          <p:spTgt spid="21"/>
                                        </p:tgtEl>
                                      </p:cBhvr>
                                    </p:animEffect>
                                  </p:childTnLst>
                                </p:cTn>
                              </p:par>
                              <p:par>
                                <p:cTn id="109" presetID="12" presetClass="entr" presetSubtype="4" fill="hold" grpId="0" nodeType="withEffect">
                                  <p:stCondLst>
                                    <p:cond delay="0"/>
                                  </p:stCondLst>
                                  <p:childTnLst>
                                    <p:set>
                                      <p:cBhvr>
                                        <p:cTn id="110" dur="1" fill="hold">
                                          <p:stCondLst>
                                            <p:cond delay="0"/>
                                          </p:stCondLst>
                                        </p:cTn>
                                        <p:tgtEl>
                                          <p:spTgt spid="68"/>
                                        </p:tgtEl>
                                        <p:attrNameLst>
                                          <p:attrName>style.visibility</p:attrName>
                                        </p:attrNameLst>
                                      </p:cBhvr>
                                      <p:to>
                                        <p:strVal val="visible"/>
                                      </p:to>
                                    </p:set>
                                    <p:anim calcmode="lin" valueType="num">
                                      <p:cBhvr additive="base">
                                        <p:cTn id="111" dur="500"/>
                                        <p:tgtEl>
                                          <p:spTgt spid="68"/>
                                        </p:tgtEl>
                                        <p:attrNameLst>
                                          <p:attrName>ppt_y</p:attrName>
                                        </p:attrNameLst>
                                      </p:cBhvr>
                                      <p:tavLst>
                                        <p:tav tm="0">
                                          <p:val>
                                            <p:strVal val="#ppt_y+#ppt_h*1.125000"/>
                                          </p:val>
                                        </p:tav>
                                        <p:tav tm="100000">
                                          <p:val>
                                            <p:strVal val="#ppt_y"/>
                                          </p:val>
                                        </p:tav>
                                      </p:tavLst>
                                    </p:anim>
                                    <p:animEffect transition="in" filter="wipe(up)">
                                      <p:cBhvr>
                                        <p:cTn id="112" dur="500"/>
                                        <p:tgtEl>
                                          <p:spTgt spid="68"/>
                                        </p:tgtEl>
                                      </p:cBhvr>
                                    </p:animEffect>
                                  </p:childTnLst>
                                </p:cTn>
                              </p:par>
                              <p:par>
                                <p:cTn id="113" presetID="12" presetClass="entr" presetSubtype="4" fill="hold" grpId="0" nodeType="withEffect">
                                  <p:stCondLst>
                                    <p:cond delay="0"/>
                                  </p:stCondLst>
                                  <p:childTnLst>
                                    <p:set>
                                      <p:cBhvr>
                                        <p:cTn id="114" dur="1" fill="hold">
                                          <p:stCondLst>
                                            <p:cond delay="0"/>
                                          </p:stCondLst>
                                        </p:cTn>
                                        <p:tgtEl>
                                          <p:spTgt spid="69"/>
                                        </p:tgtEl>
                                        <p:attrNameLst>
                                          <p:attrName>style.visibility</p:attrName>
                                        </p:attrNameLst>
                                      </p:cBhvr>
                                      <p:to>
                                        <p:strVal val="visible"/>
                                      </p:to>
                                    </p:set>
                                    <p:anim calcmode="lin" valueType="num">
                                      <p:cBhvr additive="base">
                                        <p:cTn id="115" dur="500"/>
                                        <p:tgtEl>
                                          <p:spTgt spid="69"/>
                                        </p:tgtEl>
                                        <p:attrNameLst>
                                          <p:attrName>ppt_y</p:attrName>
                                        </p:attrNameLst>
                                      </p:cBhvr>
                                      <p:tavLst>
                                        <p:tav tm="0">
                                          <p:val>
                                            <p:strVal val="#ppt_y+#ppt_h*1.125000"/>
                                          </p:val>
                                        </p:tav>
                                        <p:tav tm="100000">
                                          <p:val>
                                            <p:strVal val="#ppt_y"/>
                                          </p:val>
                                        </p:tav>
                                      </p:tavLst>
                                    </p:anim>
                                    <p:animEffect transition="in" filter="wipe(up)">
                                      <p:cBhvr>
                                        <p:cTn id="116" dur="500"/>
                                        <p:tgtEl>
                                          <p:spTgt spid="69"/>
                                        </p:tgtEl>
                                      </p:cBhvr>
                                    </p:animEffect>
                                  </p:childTnLst>
                                </p:cTn>
                              </p:par>
                              <p:par>
                                <p:cTn id="117" presetID="12" presetClass="entr" presetSubtype="4" fill="hold" nodeType="withEffect">
                                  <p:stCondLst>
                                    <p:cond delay="0"/>
                                  </p:stCondLst>
                                  <p:childTnLst>
                                    <p:set>
                                      <p:cBhvr>
                                        <p:cTn id="118" dur="1" fill="hold">
                                          <p:stCondLst>
                                            <p:cond delay="0"/>
                                          </p:stCondLst>
                                        </p:cTn>
                                        <p:tgtEl>
                                          <p:spTgt spid="70"/>
                                        </p:tgtEl>
                                        <p:attrNameLst>
                                          <p:attrName>style.visibility</p:attrName>
                                        </p:attrNameLst>
                                      </p:cBhvr>
                                      <p:to>
                                        <p:strVal val="visible"/>
                                      </p:to>
                                    </p:set>
                                    <p:anim calcmode="lin" valueType="num">
                                      <p:cBhvr additive="base">
                                        <p:cTn id="119" dur="500"/>
                                        <p:tgtEl>
                                          <p:spTgt spid="70"/>
                                        </p:tgtEl>
                                        <p:attrNameLst>
                                          <p:attrName>ppt_y</p:attrName>
                                        </p:attrNameLst>
                                      </p:cBhvr>
                                      <p:tavLst>
                                        <p:tav tm="0">
                                          <p:val>
                                            <p:strVal val="#ppt_y+#ppt_h*1.125000"/>
                                          </p:val>
                                        </p:tav>
                                        <p:tav tm="100000">
                                          <p:val>
                                            <p:strVal val="#ppt_y"/>
                                          </p:val>
                                        </p:tav>
                                      </p:tavLst>
                                    </p:anim>
                                    <p:animEffect transition="in" filter="wipe(up)">
                                      <p:cBhvr>
                                        <p:cTn id="120" dur="500"/>
                                        <p:tgtEl>
                                          <p:spTgt spid="70"/>
                                        </p:tgtEl>
                                      </p:cBhvr>
                                    </p:animEffect>
                                  </p:childTnLst>
                                </p:cTn>
                              </p:par>
                              <p:par>
                                <p:cTn id="121" presetID="12" presetClass="entr" presetSubtype="4" fill="hold" nodeType="withEffect">
                                  <p:stCondLst>
                                    <p:cond delay="0"/>
                                  </p:stCondLst>
                                  <p:childTnLst>
                                    <p:set>
                                      <p:cBhvr>
                                        <p:cTn id="122" dur="1" fill="hold">
                                          <p:stCondLst>
                                            <p:cond delay="0"/>
                                          </p:stCondLst>
                                        </p:cTn>
                                        <p:tgtEl>
                                          <p:spTgt spid="4"/>
                                        </p:tgtEl>
                                        <p:attrNameLst>
                                          <p:attrName>style.visibility</p:attrName>
                                        </p:attrNameLst>
                                      </p:cBhvr>
                                      <p:to>
                                        <p:strVal val="visible"/>
                                      </p:to>
                                    </p:set>
                                    <p:anim calcmode="lin" valueType="num">
                                      <p:cBhvr additive="base">
                                        <p:cTn id="123" dur="500"/>
                                        <p:tgtEl>
                                          <p:spTgt spid="4"/>
                                        </p:tgtEl>
                                        <p:attrNameLst>
                                          <p:attrName>ppt_y</p:attrName>
                                        </p:attrNameLst>
                                      </p:cBhvr>
                                      <p:tavLst>
                                        <p:tav tm="0">
                                          <p:val>
                                            <p:strVal val="#ppt_y+#ppt_h*1.125000"/>
                                          </p:val>
                                        </p:tav>
                                        <p:tav tm="100000">
                                          <p:val>
                                            <p:strVal val="#ppt_y"/>
                                          </p:val>
                                        </p:tav>
                                      </p:tavLst>
                                    </p:anim>
                                    <p:animEffect transition="in" filter="wipe(up)">
                                      <p:cBhvr>
                                        <p:cTn id="124" dur="500"/>
                                        <p:tgtEl>
                                          <p:spTgt spid="4"/>
                                        </p:tgtEl>
                                      </p:cBhvr>
                                    </p:animEffect>
                                  </p:childTnLst>
                                </p:cTn>
                              </p:par>
                              <p:par>
                                <p:cTn id="125" presetID="12" presetClass="entr" presetSubtype="4" fill="hold" nodeType="withEffect">
                                  <p:stCondLst>
                                    <p:cond delay="0"/>
                                  </p:stCondLst>
                                  <p:childTnLst>
                                    <p:set>
                                      <p:cBhvr>
                                        <p:cTn id="126" dur="1" fill="hold">
                                          <p:stCondLst>
                                            <p:cond delay="0"/>
                                          </p:stCondLst>
                                        </p:cTn>
                                        <p:tgtEl>
                                          <p:spTgt spid="5"/>
                                        </p:tgtEl>
                                        <p:attrNameLst>
                                          <p:attrName>style.visibility</p:attrName>
                                        </p:attrNameLst>
                                      </p:cBhvr>
                                      <p:to>
                                        <p:strVal val="visible"/>
                                      </p:to>
                                    </p:set>
                                    <p:anim calcmode="lin" valueType="num">
                                      <p:cBhvr additive="base">
                                        <p:cTn id="127" dur="500"/>
                                        <p:tgtEl>
                                          <p:spTgt spid="5"/>
                                        </p:tgtEl>
                                        <p:attrNameLst>
                                          <p:attrName>ppt_y</p:attrName>
                                        </p:attrNameLst>
                                      </p:cBhvr>
                                      <p:tavLst>
                                        <p:tav tm="0">
                                          <p:val>
                                            <p:strVal val="#ppt_y+#ppt_h*1.125000"/>
                                          </p:val>
                                        </p:tav>
                                        <p:tav tm="100000">
                                          <p:val>
                                            <p:strVal val="#ppt_y"/>
                                          </p:val>
                                        </p:tav>
                                      </p:tavLst>
                                    </p:anim>
                                    <p:animEffect transition="in" filter="wipe(up)">
                                      <p:cBhvr>
                                        <p:cTn id="128" dur="500"/>
                                        <p:tgtEl>
                                          <p:spTgt spid="5"/>
                                        </p:tgtEl>
                                      </p:cBhvr>
                                    </p:animEffect>
                                  </p:childTnLst>
                                </p:cTn>
                              </p:par>
                              <p:par>
                                <p:cTn id="129" presetID="12" presetClass="entr" presetSubtype="4" fill="hold" nodeType="withEffect">
                                  <p:stCondLst>
                                    <p:cond delay="0"/>
                                  </p:stCondLst>
                                  <p:childTnLst>
                                    <p:set>
                                      <p:cBhvr>
                                        <p:cTn id="130" dur="1" fill="hold">
                                          <p:stCondLst>
                                            <p:cond delay="0"/>
                                          </p:stCondLst>
                                        </p:cTn>
                                        <p:tgtEl>
                                          <p:spTgt spid="6"/>
                                        </p:tgtEl>
                                        <p:attrNameLst>
                                          <p:attrName>style.visibility</p:attrName>
                                        </p:attrNameLst>
                                      </p:cBhvr>
                                      <p:to>
                                        <p:strVal val="visible"/>
                                      </p:to>
                                    </p:set>
                                    <p:anim calcmode="lin" valueType="num">
                                      <p:cBhvr additive="base">
                                        <p:cTn id="131" dur="500"/>
                                        <p:tgtEl>
                                          <p:spTgt spid="6"/>
                                        </p:tgtEl>
                                        <p:attrNameLst>
                                          <p:attrName>ppt_y</p:attrName>
                                        </p:attrNameLst>
                                      </p:cBhvr>
                                      <p:tavLst>
                                        <p:tav tm="0">
                                          <p:val>
                                            <p:strVal val="#ppt_y+#ppt_h*1.125000"/>
                                          </p:val>
                                        </p:tav>
                                        <p:tav tm="100000">
                                          <p:val>
                                            <p:strVal val="#ppt_y"/>
                                          </p:val>
                                        </p:tav>
                                      </p:tavLst>
                                    </p:anim>
                                    <p:animEffect transition="in" filter="wipe(up)">
                                      <p:cBhvr>
                                        <p:cTn id="132" dur="500"/>
                                        <p:tgtEl>
                                          <p:spTgt spid="6"/>
                                        </p:tgtEl>
                                      </p:cBhvr>
                                    </p:animEffect>
                                  </p:childTnLst>
                                </p:cTn>
                              </p:par>
                              <p:par>
                                <p:cTn id="133" presetID="12" presetClass="entr" presetSubtype="4" fill="hold" nodeType="withEffect">
                                  <p:stCondLst>
                                    <p:cond delay="0"/>
                                  </p:stCondLst>
                                  <p:childTnLst>
                                    <p:set>
                                      <p:cBhvr>
                                        <p:cTn id="134" dur="1" fill="hold">
                                          <p:stCondLst>
                                            <p:cond delay="0"/>
                                          </p:stCondLst>
                                        </p:cTn>
                                        <p:tgtEl>
                                          <p:spTgt spid="22"/>
                                        </p:tgtEl>
                                        <p:attrNameLst>
                                          <p:attrName>style.visibility</p:attrName>
                                        </p:attrNameLst>
                                      </p:cBhvr>
                                      <p:to>
                                        <p:strVal val="visible"/>
                                      </p:to>
                                    </p:set>
                                    <p:anim calcmode="lin" valueType="num">
                                      <p:cBhvr additive="base">
                                        <p:cTn id="135" dur="500"/>
                                        <p:tgtEl>
                                          <p:spTgt spid="22"/>
                                        </p:tgtEl>
                                        <p:attrNameLst>
                                          <p:attrName>ppt_y</p:attrName>
                                        </p:attrNameLst>
                                      </p:cBhvr>
                                      <p:tavLst>
                                        <p:tav tm="0">
                                          <p:val>
                                            <p:strVal val="#ppt_y+#ppt_h*1.125000"/>
                                          </p:val>
                                        </p:tav>
                                        <p:tav tm="100000">
                                          <p:val>
                                            <p:strVal val="#ppt_y"/>
                                          </p:val>
                                        </p:tav>
                                      </p:tavLst>
                                    </p:anim>
                                    <p:animEffect transition="in" filter="wipe(up)">
                                      <p:cBhvr>
                                        <p:cTn id="136" dur="500"/>
                                        <p:tgtEl>
                                          <p:spTgt spid="22"/>
                                        </p:tgtEl>
                                      </p:cBhvr>
                                    </p:animEffect>
                                  </p:childTnLst>
                                </p:cTn>
                              </p:par>
                              <p:par>
                                <p:cTn id="137" presetID="12" presetClass="entr" presetSubtype="4" fill="hold" nodeType="withEffect">
                                  <p:stCondLst>
                                    <p:cond delay="0"/>
                                  </p:stCondLst>
                                  <p:childTnLst>
                                    <p:set>
                                      <p:cBhvr>
                                        <p:cTn id="138" dur="1" fill="hold">
                                          <p:stCondLst>
                                            <p:cond delay="0"/>
                                          </p:stCondLst>
                                        </p:cTn>
                                        <p:tgtEl>
                                          <p:spTgt spid="23"/>
                                        </p:tgtEl>
                                        <p:attrNameLst>
                                          <p:attrName>style.visibility</p:attrName>
                                        </p:attrNameLst>
                                      </p:cBhvr>
                                      <p:to>
                                        <p:strVal val="visible"/>
                                      </p:to>
                                    </p:set>
                                    <p:anim calcmode="lin" valueType="num">
                                      <p:cBhvr additive="base">
                                        <p:cTn id="139" dur="500"/>
                                        <p:tgtEl>
                                          <p:spTgt spid="23"/>
                                        </p:tgtEl>
                                        <p:attrNameLst>
                                          <p:attrName>ppt_y</p:attrName>
                                        </p:attrNameLst>
                                      </p:cBhvr>
                                      <p:tavLst>
                                        <p:tav tm="0">
                                          <p:val>
                                            <p:strVal val="#ppt_y+#ppt_h*1.125000"/>
                                          </p:val>
                                        </p:tav>
                                        <p:tav tm="100000">
                                          <p:val>
                                            <p:strVal val="#ppt_y"/>
                                          </p:val>
                                        </p:tav>
                                      </p:tavLst>
                                    </p:anim>
                                    <p:animEffect transition="in" filter="wipe(up)">
                                      <p:cBhvr>
                                        <p:cTn id="14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7" grpId="0" animBg="1"/>
      <p:bldP spid="27" grpId="1" animBg="1"/>
      <p:bldP spid="30" grpId="0" animBg="1"/>
      <p:bldP spid="30" grpId="1" animBg="1"/>
      <p:bldP spid="33" grpId="0" animBg="1"/>
      <p:bldP spid="33" grpId="1" animBg="1"/>
      <p:bldP spid="36" grpId="0" animBg="1"/>
      <p:bldP spid="36" grpId="1" animBg="1"/>
      <p:bldP spid="39" grpId="0"/>
      <p:bldP spid="39" grpId="1"/>
      <p:bldP spid="40" grpId="0"/>
      <p:bldP spid="40" grpId="1"/>
      <p:bldP spid="43" grpId="0"/>
      <p:bldP spid="43" grpId="1"/>
      <p:bldP spid="44" grpId="0"/>
      <p:bldP spid="44" grpId="1"/>
      <p:bldP spid="46" grpId="0"/>
      <p:bldP spid="46" grpId="1"/>
      <p:bldP spid="47" grpId="0"/>
      <p:bldP spid="47" grpId="1"/>
      <p:bldP spid="49" grpId="0"/>
      <p:bldP spid="49" grpId="1"/>
      <p:bldP spid="50" grpId="0"/>
      <p:bldP spid="50" grpId="1"/>
      <p:bldP spid="52" grpId="0"/>
      <p:bldP spid="52" grpId="1"/>
      <p:bldP spid="53" grpId="0"/>
      <p:bldP spid="53" grpId="1"/>
      <p:bldP spid="12" grpId="0"/>
      <p:bldP spid="12" grpId="1"/>
      <p:bldP spid="18" grpId="0" animBg="1"/>
      <p:bldP spid="18" grpId="1" animBg="1"/>
      <p:bldP spid="15" grpId="0"/>
      <p:bldP spid="15" grpId="1"/>
      <p:bldP spid="19" grpId="0" animBg="1"/>
      <p:bldP spid="19" grpId="1" animBg="1"/>
      <p:bldP spid="10" grpId="0"/>
      <p:bldP spid="10" grpId="1"/>
      <p:bldP spid="20" grpId="0" animBg="1"/>
      <p:bldP spid="20" grpId="1" animBg="1"/>
      <p:bldP spid="8" grpId="0"/>
      <p:bldP spid="8" grpId="1"/>
      <p:bldP spid="21" grpId="0" animBg="1"/>
      <p:bldP spid="21" grpId="1" animBg="1"/>
      <p:bldP spid="68" grpId="0"/>
      <p:bldP spid="68" grpId="1"/>
      <p:bldP spid="69" grpId="0" animBg="1"/>
      <p:bldP spid="69"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custDataLst>
              <p:tags r:id="rId1"/>
            </p:custDataLst>
          </p:nvPr>
        </p:nvSpPr>
        <p:spPr>
          <a:xfrm>
            <a:off x="2783700" y="346060"/>
            <a:ext cx="6624000" cy="699807"/>
          </a:xfrm>
          <a:prstGeom prst="rect">
            <a:avLst/>
          </a:prstGeom>
        </p:spPr>
        <p:txBody>
          <a:bodyPr wrap="square" bIns="0" anchor="b" anchorCtr="0">
            <a:normAutofit/>
          </a:bodyPr>
          <a:lstStyle/>
          <a:p>
            <a:pPr algn="ctr">
              <a:lnSpc>
                <a:spcPct val="120000"/>
              </a:lnSpc>
            </a:pPr>
            <a:r>
              <a:rPr lang="zh-CN" altLang="en-US" sz="2800" b="1" spc="300" dirty="0">
                <a:solidFill>
                  <a:srgbClr val="000000">
                    <a:lumMod val="75000"/>
                    <a:lumOff val="25000"/>
                  </a:srgbClr>
                </a:solidFill>
                <a:latin typeface="微软雅黑" panose="020B0503020204020204" charset="-122"/>
                <a:ea typeface="微软雅黑" panose="020B0503020204020204" charset="-122"/>
              </a:rPr>
              <a:t>子筑云</a:t>
            </a:r>
            <a:r>
              <a:rPr lang="en-US" altLang="zh-CN" sz="2800" b="1" spc="300" dirty="0">
                <a:solidFill>
                  <a:srgbClr val="000000">
                    <a:lumMod val="75000"/>
                    <a:lumOff val="25000"/>
                  </a:srgbClr>
                </a:solidFill>
                <a:latin typeface="微软雅黑" panose="020B0503020204020204" charset="-122"/>
                <a:ea typeface="微软雅黑" panose="020B0503020204020204" charset="-122"/>
              </a:rPr>
              <a:t>--</a:t>
            </a:r>
            <a:r>
              <a:rPr lang="zh-CN" altLang="en-US" sz="2800" b="1" spc="300" dirty="0">
                <a:solidFill>
                  <a:srgbClr val="000000">
                    <a:lumMod val="75000"/>
                    <a:lumOff val="25000"/>
                  </a:srgbClr>
                </a:solidFill>
                <a:latin typeface="微软雅黑" panose="020B0503020204020204" charset="-122"/>
                <a:ea typeface="微软雅黑" panose="020B0503020204020204" charset="-122"/>
              </a:rPr>
              <a:t>员工冲销功能</a:t>
            </a:r>
          </a:p>
        </p:txBody>
      </p:sp>
      <p:sp>
        <p:nvSpPr>
          <p:cNvPr id="7" name="文本框 6"/>
          <p:cNvSpPr txBox="1"/>
          <p:nvPr>
            <p:custDataLst>
              <p:tags r:id="rId2"/>
            </p:custDataLst>
          </p:nvPr>
        </p:nvSpPr>
        <p:spPr>
          <a:xfrm>
            <a:off x="2545080" y="1141095"/>
            <a:ext cx="7101840" cy="314325"/>
          </a:xfrm>
          <a:prstGeom prst="rect">
            <a:avLst/>
          </a:prstGeom>
          <a:noFill/>
        </p:spPr>
        <p:txBody>
          <a:bodyPr wrap="square" tIns="0" rtlCol="0">
            <a:normAutofit fontScale="90000"/>
          </a:bodyPr>
          <a:lstStyle/>
          <a:p>
            <a:pPr algn="ctr">
              <a:lnSpc>
                <a:spcPct val="120000"/>
              </a:lnSpc>
            </a:pPr>
            <a:r>
              <a:rPr lang="zh-CN" altLang="en-US" sz="1400" spc="150">
                <a:solidFill>
                  <a:srgbClr val="00B0F0"/>
                </a:solidFill>
                <a:latin typeface="微软雅黑" panose="020B0503020204020204" charset="-122"/>
                <a:ea typeface="微软雅黑" panose="020B0503020204020204" charset="-122"/>
              </a:rPr>
              <a:t>方便采购人员现场直接购买材料的同时，也方便公司实时统计各采购人员的采购情况</a:t>
            </a:r>
          </a:p>
        </p:txBody>
      </p:sp>
      <p:sp>
        <p:nvSpPr>
          <p:cNvPr id="151" name="空心弧 150"/>
          <p:cNvSpPr/>
          <p:nvPr>
            <p:custDataLst>
              <p:tags r:id="rId3"/>
            </p:custDataLst>
          </p:nvPr>
        </p:nvSpPr>
        <p:spPr>
          <a:xfrm rot="5400000">
            <a:off x="1243270" y="2223914"/>
            <a:ext cx="3564375" cy="3564375"/>
          </a:xfrm>
          <a:prstGeom prst="blockArc">
            <a:avLst>
              <a:gd name="adj1" fmla="val 18226258"/>
              <a:gd name="adj2" fmla="val 21461861"/>
              <a:gd name="adj3" fmla="val 20592"/>
            </a:avLst>
          </a:prstGeom>
          <a:solidFill>
            <a:srgbClr val="00AFA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2" name="空心弧 151"/>
          <p:cNvSpPr/>
          <p:nvPr>
            <p:custDataLst>
              <p:tags r:id="rId4"/>
            </p:custDataLst>
          </p:nvPr>
        </p:nvSpPr>
        <p:spPr>
          <a:xfrm rot="9000000">
            <a:off x="1243270" y="2223913"/>
            <a:ext cx="3564375" cy="3564375"/>
          </a:xfrm>
          <a:prstGeom prst="blockArc">
            <a:avLst>
              <a:gd name="adj1" fmla="val 18226258"/>
              <a:gd name="adj2" fmla="val 21461861"/>
              <a:gd name="adj3" fmla="val 20592"/>
            </a:avLst>
          </a:prstGeom>
          <a:solidFill>
            <a:srgbClr val="00BC68"/>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3" name="空心弧 152"/>
          <p:cNvSpPr/>
          <p:nvPr>
            <p:custDataLst>
              <p:tags r:id="rId5"/>
            </p:custDataLst>
          </p:nvPr>
        </p:nvSpPr>
        <p:spPr>
          <a:xfrm rot="12600000">
            <a:off x="1243270" y="2223913"/>
            <a:ext cx="3564375" cy="3564375"/>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4" name="空心弧 153"/>
          <p:cNvSpPr/>
          <p:nvPr>
            <p:custDataLst>
              <p:tags r:id="rId6"/>
            </p:custDataLst>
          </p:nvPr>
        </p:nvSpPr>
        <p:spPr>
          <a:xfrm rot="16200000">
            <a:off x="1243270" y="2223913"/>
            <a:ext cx="3564375" cy="3564375"/>
          </a:xfrm>
          <a:prstGeom prst="blockArc">
            <a:avLst>
              <a:gd name="adj1" fmla="val 18226258"/>
              <a:gd name="adj2" fmla="val 21461861"/>
              <a:gd name="adj3" fmla="val 20592"/>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5" name="空心弧 154"/>
          <p:cNvSpPr/>
          <p:nvPr>
            <p:custDataLst>
              <p:tags r:id="rId7"/>
            </p:custDataLst>
          </p:nvPr>
        </p:nvSpPr>
        <p:spPr>
          <a:xfrm rot="1800000">
            <a:off x="1243270" y="2223913"/>
            <a:ext cx="3564375" cy="3564375"/>
          </a:xfrm>
          <a:prstGeom prst="blockArc">
            <a:avLst>
              <a:gd name="adj1" fmla="val 18226258"/>
              <a:gd name="adj2" fmla="val 21461861"/>
              <a:gd name="adj3" fmla="val 20592"/>
            </a:avLst>
          </a:prstGeom>
          <a:solidFill>
            <a:srgbClr val="009ECA"/>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6" name="空心弧 155"/>
          <p:cNvSpPr/>
          <p:nvPr>
            <p:custDataLst>
              <p:tags r:id="rId8"/>
            </p:custDataLst>
          </p:nvPr>
        </p:nvSpPr>
        <p:spPr>
          <a:xfrm rot="19800000">
            <a:off x="1243270" y="2223913"/>
            <a:ext cx="3564375" cy="3564375"/>
          </a:xfrm>
          <a:prstGeom prst="blockArc">
            <a:avLst>
              <a:gd name="adj1" fmla="val 18226258"/>
              <a:gd name="adj2" fmla="val 21461861"/>
              <a:gd name="adj3" fmla="val 20592"/>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57" name="Freeform 148"/>
          <p:cNvSpPr>
            <a:spLocks noEditPoints="1"/>
          </p:cNvSpPr>
          <p:nvPr>
            <p:custDataLst>
              <p:tags r:id="rId9"/>
            </p:custDataLst>
          </p:nvPr>
        </p:nvSpPr>
        <p:spPr bwMode="auto">
          <a:xfrm>
            <a:off x="3556371" y="5030693"/>
            <a:ext cx="286545" cy="366475"/>
          </a:xfrm>
          <a:custGeom>
            <a:avLst/>
            <a:gdLst>
              <a:gd name="T0" fmla="*/ 83 w 97"/>
              <a:gd name="T1" fmla="*/ 44 h 123"/>
              <a:gd name="T2" fmla="*/ 83 w 97"/>
              <a:gd name="T3" fmla="*/ 35 h 123"/>
              <a:gd name="T4" fmla="*/ 48 w 97"/>
              <a:gd name="T5" fmla="*/ 0 h 123"/>
              <a:gd name="T6" fmla="*/ 14 w 97"/>
              <a:gd name="T7" fmla="*/ 35 h 123"/>
              <a:gd name="T8" fmla="*/ 14 w 97"/>
              <a:gd name="T9" fmla="*/ 44 h 123"/>
              <a:gd name="T10" fmla="*/ 0 w 97"/>
              <a:gd name="T11" fmla="*/ 64 h 123"/>
              <a:gd name="T12" fmla="*/ 0 w 97"/>
              <a:gd name="T13" fmla="*/ 103 h 123"/>
              <a:gd name="T14" fmla="*/ 21 w 97"/>
              <a:gd name="T15" fmla="*/ 123 h 123"/>
              <a:gd name="T16" fmla="*/ 76 w 97"/>
              <a:gd name="T17" fmla="*/ 123 h 123"/>
              <a:gd name="T18" fmla="*/ 97 w 97"/>
              <a:gd name="T19" fmla="*/ 103 h 123"/>
              <a:gd name="T20" fmla="*/ 97 w 97"/>
              <a:gd name="T21" fmla="*/ 64 h 123"/>
              <a:gd name="T22" fmla="*/ 83 w 97"/>
              <a:gd name="T23" fmla="*/ 44 h 123"/>
              <a:gd name="T24" fmla="*/ 48 w 97"/>
              <a:gd name="T25" fmla="*/ 14 h 123"/>
              <a:gd name="T26" fmla="*/ 69 w 97"/>
              <a:gd name="T27" fmla="*/ 35 h 123"/>
              <a:gd name="T28" fmla="*/ 69 w 97"/>
              <a:gd name="T29" fmla="*/ 43 h 123"/>
              <a:gd name="T30" fmla="*/ 28 w 97"/>
              <a:gd name="T31" fmla="*/ 43 h 123"/>
              <a:gd name="T32" fmla="*/ 28 w 97"/>
              <a:gd name="T33" fmla="*/ 35 h 123"/>
              <a:gd name="T34" fmla="*/ 48 w 97"/>
              <a:gd name="T35" fmla="*/ 14 h 123"/>
              <a:gd name="T36" fmla="*/ 55 w 97"/>
              <a:gd name="T37" fmla="*/ 87 h 123"/>
              <a:gd name="T38" fmla="*/ 55 w 97"/>
              <a:gd name="T39" fmla="*/ 95 h 123"/>
              <a:gd name="T40" fmla="*/ 48 w 97"/>
              <a:gd name="T41" fmla="*/ 102 h 123"/>
              <a:gd name="T42" fmla="*/ 42 w 97"/>
              <a:gd name="T43" fmla="*/ 95 h 123"/>
              <a:gd name="T44" fmla="*/ 42 w 97"/>
              <a:gd name="T45" fmla="*/ 87 h 123"/>
              <a:gd name="T46" fmla="*/ 36 w 97"/>
              <a:gd name="T47" fmla="*/ 77 h 123"/>
              <a:gd name="T48" fmla="*/ 48 w 97"/>
              <a:gd name="T49" fmla="*/ 65 h 123"/>
              <a:gd name="T50" fmla="*/ 61 w 97"/>
              <a:gd name="T51" fmla="*/ 77 h 123"/>
              <a:gd name="T52" fmla="*/ 55 w 97"/>
              <a:gd name="T53" fmla="*/ 8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7" h="123">
                <a:moveTo>
                  <a:pt x="83" y="44"/>
                </a:moveTo>
                <a:cubicBezTo>
                  <a:pt x="83" y="35"/>
                  <a:pt x="83" y="35"/>
                  <a:pt x="83" y="35"/>
                </a:cubicBezTo>
                <a:cubicBezTo>
                  <a:pt x="83" y="16"/>
                  <a:pt x="67" y="0"/>
                  <a:pt x="48" y="0"/>
                </a:cubicBezTo>
                <a:cubicBezTo>
                  <a:pt x="29" y="0"/>
                  <a:pt x="14" y="16"/>
                  <a:pt x="14" y="35"/>
                </a:cubicBezTo>
                <a:cubicBezTo>
                  <a:pt x="14" y="44"/>
                  <a:pt x="14" y="44"/>
                  <a:pt x="14" y="44"/>
                </a:cubicBezTo>
                <a:cubicBezTo>
                  <a:pt x="6" y="47"/>
                  <a:pt x="0" y="55"/>
                  <a:pt x="0" y="64"/>
                </a:cubicBezTo>
                <a:cubicBezTo>
                  <a:pt x="0" y="103"/>
                  <a:pt x="0" y="103"/>
                  <a:pt x="0" y="103"/>
                </a:cubicBezTo>
                <a:cubicBezTo>
                  <a:pt x="0" y="114"/>
                  <a:pt x="9" y="123"/>
                  <a:pt x="21" y="123"/>
                </a:cubicBezTo>
                <a:cubicBezTo>
                  <a:pt x="76" y="123"/>
                  <a:pt x="76" y="123"/>
                  <a:pt x="76" y="123"/>
                </a:cubicBezTo>
                <a:cubicBezTo>
                  <a:pt x="88" y="123"/>
                  <a:pt x="97" y="114"/>
                  <a:pt x="97" y="103"/>
                </a:cubicBezTo>
                <a:cubicBezTo>
                  <a:pt x="97" y="64"/>
                  <a:pt x="97" y="64"/>
                  <a:pt x="97" y="64"/>
                </a:cubicBezTo>
                <a:cubicBezTo>
                  <a:pt x="97" y="55"/>
                  <a:pt x="91" y="47"/>
                  <a:pt x="83" y="44"/>
                </a:cubicBezTo>
                <a:close/>
                <a:moveTo>
                  <a:pt x="48" y="14"/>
                </a:moveTo>
                <a:cubicBezTo>
                  <a:pt x="60" y="14"/>
                  <a:pt x="69" y="23"/>
                  <a:pt x="69" y="35"/>
                </a:cubicBezTo>
                <a:cubicBezTo>
                  <a:pt x="69" y="43"/>
                  <a:pt x="69" y="43"/>
                  <a:pt x="69" y="43"/>
                </a:cubicBezTo>
                <a:cubicBezTo>
                  <a:pt x="28" y="43"/>
                  <a:pt x="28" y="43"/>
                  <a:pt x="28" y="43"/>
                </a:cubicBezTo>
                <a:cubicBezTo>
                  <a:pt x="28" y="35"/>
                  <a:pt x="28" y="35"/>
                  <a:pt x="28" y="35"/>
                </a:cubicBezTo>
                <a:cubicBezTo>
                  <a:pt x="28" y="23"/>
                  <a:pt x="37" y="14"/>
                  <a:pt x="48" y="14"/>
                </a:cubicBezTo>
                <a:close/>
                <a:moveTo>
                  <a:pt x="55" y="87"/>
                </a:moveTo>
                <a:cubicBezTo>
                  <a:pt x="55" y="95"/>
                  <a:pt x="55" y="95"/>
                  <a:pt x="55" y="95"/>
                </a:cubicBezTo>
                <a:cubicBezTo>
                  <a:pt x="55" y="99"/>
                  <a:pt x="52" y="102"/>
                  <a:pt x="48" y="102"/>
                </a:cubicBezTo>
                <a:cubicBezTo>
                  <a:pt x="45" y="102"/>
                  <a:pt x="42" y="99"/>
                  <a:pt x="42" y="95"/>
                </a:cubicBezTo>
                <a:cubicBezTo>
                  <a:pt x="42" y="87"/>
                  <a:pt x="42" y="87"/>
                  <a:pt x="42" y="87"/>
                </a:cubicBezTo>
                <a:cubicBezTo>
                  <a:pt x="38" y="85"/>
                  <a:pt x="36" y="81"/>
                  <a:pt x="36" y="77"/>
                </a:cubicBezTo>
                <a:cubicBezTo>
                  <a:pt x="36" y="70"/>
                  <a:pt x="42" y="65"/>
                  <a:pt x="48" y="65"/>
                </a:cubicBezTo>
                <a:cubicBezTo>
                  <a:pt x="55" y="65"/>
                  <a:pt x="61" y="70"/>
                  <a:pt x="61" y="77"/>
                </a:cubicBezTo>
                <a:cubicBezTo>
                  <a:pt x="61" y="81"/>
                  <a:pt x="58" y="85"/>
                  <a:pt x="55" y="87"/>
                </a:cubicBezTo>
                <a:close/>
              </a:path>
            </a:pathLst>
          </a:custGeom>
          <a:solidFill>
            <a:srgbClr val="FFFFFF"/>
          </a:solidFill>
          <a:ln>
            <a:noFill/>
          </a:ln>
        </p:spPr>
        <p:txBody>
          <a:bodyPr/>
          <a:lstStyle/>
          <a:p>
            <a:pPr eaLnBrk="1" hangingPunct="1">
              <a:lnSpc>
                <a:spcPct val="120000"/>
              </a:lnSpc>
            </a:pPr>
            <a:endParaRPr lang="id-ID" sz="1800" kern="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58" name="矩形: 圆角 157"/>
          <p:cNvSpPr/>
          <p:nvPr>
            <p:custDataLst>
              <p:tags r:id="rId10"/>
            </p:custDataLst>
          </p:nvPr>
        </p:nvSpPr>
        <p:spPr>
          <a:xfrm>
            <a:off x="5240718" y="2072894"/>
            <a:ext cx="3079055" cy="116312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9" name="矩形: 圆角 158"/>
          <p:cNvSpPr/>
          <p:nvPr>
            <p:custDataLst>
              <p:tags r:id="rId11"/>
            </p:custDataLst>
          </p:nvPr>
        </p:nvSpPr>
        <p:spPr>
          <a:xfrm>
            <a:off x="5404831" y="1840312"/>
            <a:ext cx="2750829" cy="453623"/>
          </a:xfrm>
          <a:prstGeom prst="roundRect">
            <a:avLst>
              <a:gd name="adj" fmla="val 50000"/>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0" name="文本框 159"/>
          <p:cNvSpPr txBox="1"/>
          <p:nvPr>
            <p:custDataLst>
              <p:tags r:id="rId12"/>
            </p:custDataLst>
          </p:nvPr>
        </p:nvSpPr>
        <p:spPr>
          <a:xfrm>
            <a:off x="5903721" y="1842491"/>
            <a:ext cx="1753048" cy="449265"/>
          </a:xfrm>
          <a:prstGeom prst="rect">
            <a:avLst/>
          </a:prstGeom>
          <a:noFill/>
        </p:spPr>
        <p:txBody>
          <a:bodyPr wrap="square" lIns="91440" tIns="45720" rIns="91440" bIns="45720" rtlCol="0" anchor="ctr">
            <a:normAutofit/>
          </a:bodyPr>
          <a:lstStyle/>
          <a:p>
            <a:pPr algn="ctr">
              <a:lnSpc>
                <a:spcPct val="120000"/>
              </a:lnSpc>
            </a:pPr>
            <a:r>
              <a:rPr lang="zh-CN" altLang="en-US" sz="1555" b="1" spc="300">
                <a:solidFill>
                  <a:srgbClr val="FFFFFF"/>
                </a:solidFill>
                <a:latin typeface="Arial" panose="020B0604020202020204" pitchFamily="34" charset="0"/>
                <a:ea typeface="微软雅黑" panose="020B0503020204020204" charset="-122"/>
                <a:sym typeface="Arial" panose="020B0604020202020204" pitchFamily="34" charset="0"/>
              </a:rPr>
              <a:t>员工借款管理</a:t>
            </a:r>
          </a:p>
        </p:txBody>
      </p:sp>
      <p:sp>
        <p:nvSpPr>
          <p:cNvPr id="161" name="文本框 160"/>
          <p:cNvSpPr txBox="1"/>
          <p:nvPr>
            <p:custDataLst>
              <p:tags r:id="rId13"/>
            </p:custDataLst>
          </p:nvPr>
        </p:nvSpPr>
        <p:spPr>
          <a:xfrm>
            <a:off x="5404831" y="2372848"/>
            <a:ext cx="2750829" cy="689201"/>
          </a:xfrm>
          <a:prstGeom prst="rect">
            <a:avLst/>
          </a:prstGeom>
          <a:noFill/>
        </p:spPr>
        <p:txBody>
          <a:bodyPr wrap="square" lIns="91440" tIns="45720" rIns="91440" bIns="45720" rtlCol="0">
            <a:normAutofit/>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采购费由借款管理发放给员工或者采购员</a:t>
            </a:r>
          </a:p>
        </p:txBody>
      </p:sp>
      <p:sp>
        <p:nvSpPr>
          <p:cNvPr id="162" name="矩形: 圆角 161"/>
          <p:cNvSpPr/>
          <p:nvPr>
            <p:custDataLst>
              <p:tags r:id="rId14"/>
            </p:custDataLst>
          </p:nvPr>
        </p:nvSpPr>
        <p:spPr>
          <a:xfrm>
            <a:off x="8569218" y="2874783"/>
            <a:ext cx="3079055" cy="116312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 name="矩形: 圆角 162"/>
          <p:cNvSpPr/>
          <p:nvPr>
            <p:custDataLst>
              <p:tags r:id="rId15"/>
            </p:custDataLst>
          </p:nvPr>
        </p:nvSpPr>
        <p:spPr>
          <a:xfrm>
            <a:off x="8733331" y="2642201"/>
            <a:ext cx="2750829" cy="453623"/>
          </a:xfrm>
          <a:prstGeom prst="roundRect">
            <a:avLst>
              <a:gd name="adj" fmla="val 50000"/>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 name="文本框 163"/>
          <p:cNvSpPr txBox="1"/>
          <p:nvPr>
            <p:custDataLst>
              <p:tags r:id="rId16"/>
            </p:custDataLst>
          </p:nvPr>
        </p:nvSpPr>
        <p:spPr>
          <a:xfrm>
            <a:off x="8964295" y="2644140"/>
            <a:ext cx="2222500" cy="382905"/>
          </a:xfrm>
          <a:prstGeom prst="rect">
            <a:avLst/>
          </a:prstGeom>
          <a:noFill/>
        </p:spPr>
        <p:txBody>
          <a:bodyPr wrap="square" lIns="91440" tIns="45720" rIns="91440" bIns="45720" rtlCol="0" anchor="ctr">
            <a:normAutofit fontScale="87500" lnSpcReduction="10000"/>
          </a:bodyPr>
          <a:lstStyle/>
          <a:p>
            <a:pPr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员工还款</a:t>
            </a:r>
            <a:r>
              <a:rPr lang="en-US" altLang="zh-CN" b="1" spc="300">
                <a:solidFill>
                  <a:srgbClr val="FFFFFF"/>
                </a:solidFill>
                <a:latin typeface="Arial" panose="020B0604020202020204" pitchFamily="34" charset="0"/>
                <a:ea typeface="微软雅黑" panose="020B0503020204020204" charset="-122"/>
                <a:sym typeface="Arial" panose="020B0604020202020204" pitchFamily="34" charset="0"/>
              </a:rPr>
              <a:t>/</a:t>
            </a: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工资抵扣</a:t>
            </a:r>
          </a:p>
        </p:txBody>
      </p:sp>
      <p:sp>
        <p:nvSpPr>
          <p:cNvPr id="165" name="文本框 164"/>
          <p:cNvSpPr txBox="1"/>
          <p:nvPr>
            <p:custDataLst>
              <p:tags r:id="rId17"/>
            </p:custDataLst>
          </p:nvPr>
        </p:nvSpPr>
        <p:spPr>
          <a:xfrm>
            <a:off x="8733331" y="3174737"/>
            <a:ext cx="2750829" cy="689201"/>
          </a:xfrm>
          <a:prstGeom prst="rect">
            <a:avLst/>
          </a:prstGeom>
          <a:noFill/>
        </p:spPr>
        <p:txBody>
          <a:bodyPr wrap="square" lIns="91440" tIns="45720" rIns="91440" bIns="45720" rtlCol="0">
            <a:normAutofit fontScale="87500" lnSpcReduction="20000"/>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没采购完的材料款，也可通过员工还款管理还给公司或从员工工资抵扣</a:t>
            </a:r>
          </a:p>
        </p:txBody>
      </p:sp>
      <p:sp>
        <p:nvSpPr>
          <p:cNvPr id="166" name="矩形: 圆角 165"/>
          <p:cNvSpPr/>
          <p:nvPr>
            <p:custDataLst>
              <p:tags r:id="rId18"/>
            </p:custDataLst>
          </p:nvPr>
        </p:nvSpPr>
        <p:spPr>
          <a:xfrm>
            <a:off x="5240718" y="3618369"/>
            <a:ext cx="3079055" cy="116312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7" name="矩形: 圆角 166"/>
          <p:cNvSpPr/>
          <p:nvPr>
            <p:custDataLst>
              <p:tags r:id="rId19"/>
            </p:custDataLst>
          </p:nvPr>
        </p:nvSpPr>
        <p:spPr>
          <a:xfrm>
            <a:off x="5404831" y="3385786"/>
            <a:ext cx="2750829" cy="453623"/>
          </a:xfrm>
          <a:prstGeom prst="roundRect">
            <a:avLst>
              <a:gd name="adj" fmla="val 50000"/>
            </a:avLst>
          </a:prstGeom>
          <a:solidFill>
            <a:srgbClr val="009ECA"/>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8" name="文本框 167"/>
          <p:cNvSpPr txBox="1"/>
          <p:nvPr>
            <p:custDataLst>
              <p:tags r:id="rId20"/>
            </p:custDataLst>
          </p:nvPr>
        </p:nvSpPr>
        <p:spPr>
          <a:xfrm>
            <a:off x="5903721" y="3387965"/>
            <a:ext cx="1753048" cy="449265"/>
          </a:xfrm>
          <a:prstGeom prst="rect">
            <a:avLst/>
          </a:prstGeom>
          <a:noFill/>
        </p:spPr>
        <p:txBody>
          <a:bodyPr wrap="square" lIns="91440" tIns="45720" rIns="91440" bIns="45720" rtlCol="0" anchor="ctr">
            <a:normAutofit/>
          </a:bodyPr>
          <a:lstStyle/>
          <a:p>
            <a:pPr algn="ctr">
              <a:lnSpc>
                <a:spcPct val="120000"/>
              </a:lnSpc>
            </a:pPr>
            <a:r>
              <a:rPr lang="zh-CN" altLang="en-US" sz="1555" b="1" spc="300">
                <a:solidFill>
                  <a:srgbClr val="FFFFFF"/>
                </a:solidFill>
                <a:latin typeface="Arial" panose="020B0604020202020204" pitchFamily="34" charset="0"/>
                <a:ea typeface="微软雅黑" panose="020B0503020204020204" charset="-122"/>
                <a:sym typeface="Arial" panose="020B0604020202020204" pitchFamily="34" charset="0"/>
              </a:rPr>
              <a:t>材料入库管理</a:t>
            </a:r>
          </a:p>
        </p:txBody>
      </p:sp>
      <p:sp>
        <p:nvSpPr>
          <p:cNvPr id="169" name="文本框 168"/>
          <p:cNvSpPr txBox="1"/>
          <p:nvPr>
            <p:custDataLst>
              <p:tags r:id="rId21"/>
            </p:custDataLst>
          </p:nvPr>
        </p:nvSpPr>
        <p:spPr>
          <a:xfrm>
            <a:off x="5404831" y="3918323"/>
            <a:ext cx="2750829" cy="689201"/>
          </a:xfrm>
          <a:prstGeom prst="rect">
            <a:avLst/>
          </a:prstGeom>
          <a:noFill/>
        </p:spPr>
        <p:txBody>
          <a:bodyPr wrap="square" lIns="91440" tIns="45720" rIns="91440" bIns="45720" rtlCol="0">
            <a:normAutofit fontScale="85000" lnSpcReduction="20000"/>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材料入库单现场支付现金的情况下，采购员可进行材料款冲销，限制最多只能冲销本次采购金额</a:t>
            </a:r>
          </a:p>
        </p:txBody>
      </p:sp>
      <p:sp>
        <p:nvSpPr>
          <p:cNvPr id="170" name="矩形: 圆角 169"/>
          <p:cNvSpPr/>
          <p:nvPr>
            <p:custDataLst>
              <p:tags r:id="rId22"/>
            </p:custDataLst>
          </p:nvPr>
        </p:nvSpPr>
        <p:spPr>
          <a:xfrm>
            <a:off x="8569218" y="4420258"/>
            <a:ext cx="3079055" cy="116312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1" name="矩形: 圆角 170"/>
          <p:cNvSpPr/>
          <p:nvPr>
            <p:custDataLst>
              <p:tags r:id="rId23"/>
            </p:custDataLst>
          </p:nvPr>
        </p:nvSpPr>
        <p:spPr>
          <a:xfrm>
            <a:off x="8733331" y="4187675"/>
            <a:ext cx="2750829" cy="453623"/>
          </a:xfrm>
          <a:prstGeom prst="roundRect">
            <a:avLst>
              <a:gd name="adj" fmla="val 50000"/>
            </a:avLst>
          </a:prstGeom>
          <a:solidFill>
            <a:srgbClr val="00AFA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2" name="文本框 171"/>
          <p:cNvSpPr txBox="1"/>
          <p:nvPr>
            <p:custDataLst>
              <p:tags r:id="rId24"/>
            </p:custDataLst>
          </p:nvPr>
        </p:nvSpPr>
        <p:spPr>
          <a:xfrm>
            <a:off x="9131935" y="4189730"/>
            <a:ext cx="1954530" cy="449580"/>
          </a:xfrm>
          <a:prstGeom prst="rect">
            <a:avLst/>
          </a:prstGeom>
          <a:noFill/>
        </p:spPr>
        <p:txBody>
          <a:bodyPr wrap="square" lIns="91440" tIns="45720" rIns="91440" bIns="45720" rtlCol="0" anchor="ctr">
            <a:normAutofit fontScale="87500"/>
          </a:bodyPr>
          <a:lstStyle/>
          <a:p>
            <a:pPr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员工借还款查询</a:t>
            </a:r>
          </a:p>
        </p:txBody>
      </p:sp>
      <p:sp>
        <p:nvSpPr>
          <p:cNvPr id="173" name="文本框 172"/>
          <p:cNvSpPr txBox="1"/>
          <p:nvPr>
            <p:custDataLst>
              <p:tags r:id="rId25"/>
            </p:custDataLst>
          </p:nvPr>
        </p:nvSpPr>
        <p:spPr>
          <a:xfrm>
            <a:off x="8733331" y="4720212"/>
            <a:ext cx="2750829" cy="689201"/>
          </a:xfrm>
          <a:prstGeom prst="rect">
            <a:avLst/>
          </a:prstGeom>
          <a:noFill/>
        </p:spPr>
        <p:txBody>
          <a:bodyPr wrap="square" lIns="91440" tIns="45720" rIns="91440" bIns="45720" rtlCol="0">
            <a:normAutofit fontScale="85000" lnSpcReduction="20000"/>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可进行员工借款明细查询，还款明细查询，管理入库单，其他支出单，还款单等，一键生成。</a:t>
            </a:r>
          </a:p>
        </p:txBody>
      </p:sp>
      <p:sp>
        <p:nvSpPr>
          <p:cNvPr id="174" name="矩形: 圆角 173"/>
          <p:cNvSpPr/>
          <p:nvPr>
            <p:custDataLst>
              <p:tags r:id="rId26"/>
            </p:custDataLst>
          </p:nvPr>
        </p:nvSpPr>
        <p:spPr>
          <a:xfrm>
            <a:off x="5240718" y="5163843"/>
            <a:ext cx="3079055" cy="116312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5" name="矩形: 圆角 174"/>
          <p:cNvSpPr/>
          <p:nvPr>
            <p:custDataLst>
              <p:tags r:id="rId27"/>
            </p:custDataLst>
          </p:nvPr>
        </p:nvSpPr>
        <p:spPr>
          <a:xfrm>
            <a:off x="5404831" y="4931260"/>
            <a:ext cx="2750829" cy="453623"/>
          </a:xfrm>
          <a:prstGeom prst="roundRect">
            <a:avLst>
              <a:gd name="adj" fmla="val 50000"/>
            </a:avLst>
          </a:prstGeom>
          <a:solidFill>
            <a:srgbClr val="00BC68"/>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6" name="文本框 175"/>
          <p:cNvSpPr txBox="1"/>
          <p:nvPr>
            <p:custDataLst>
              <p:tags r:id="rId28"/>
            </p:custDataLst>
          </p:nvPr>
        </p:nvSpPr>
        <p:spPr>
          <a:xfrm>
            <a:off x="5903721" y="4933440"/>
            <a:ext cx="1753048" cy="449265"/>
          </a:xfrm>
          <a:prstGeom prst="rect">
            <a:avLst/>
          </a:prstGeom>
          <a:noFill/>
        </p:spPr>
        <p:txBody>
          <a:bodyPr wrap="square" lIns="91440" tIns="45720" rIns="91440" bIns="45720" rtlCol="0" anchor="ctr">
            <a:normAutofit/>
          </a:bodyPr>
          <a:lstStyle/>
          <a:p>
            <a:pPr algn="ctr">
              <a:lnSpc>
                <a:spcPct val="120000"/>
              </a:lnSpc>
            </a:pPr>
            <a:r>
              <a:rPr lang="zh-CN" altLang="en-US" sz="1555" b="1" spc="300">
                <a:solidFill>
                  <a:srgbClr val="FFFFFF"/>
                </a:solidFill>
                <a:latin typeface="Arial" panose="020B0604020202020204" pitchFamily="34" charset="0"/>
                <a:ea typeface="微软雅黑" panose="020B0503020204020204" charset="-122"/>
                <a:sym typeface="Arial" panose="020B0604020202020204" pitchFamily="34" charset="0"/>
              </a:rPr>
              <a:t>其他支出管理</a:t>
            </a:r>
          </a:p>
        </p:txBody>
      </p:sp>
      <p:sp>
        <p:nvSpPr>
          <p:cNvPr id="177" name="文本框 176"/>
          <p:cNvSpPr txBox="1"/>
          <p:nvPr>
            <p:custDataLst>
              <p:tags r:id="rId29"/>
            </p:custDataLst>
          </p:nvPr>
        </p:nvSpPr>
        <p:spPr>
          <a:xfrm>
            <a:off x="5404831" y="5463797"/>
            <a:ext cx="2750829" cy="689201"/>
          </a:xfrm>
          <a:prstGeom prst="rect">
            <a:avLst/>
          </a:prstGeom>
          <a:noFill/>
        </p:spPr>
        <p:txBody>
          <a:bodyPr wrap="square" lIns="91440" tIns="45720" rIns="91440" bIns="45720" rtlCol="0">
            <a:normAutofit fontScale="85000" lnSpcReduction="20000"/>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其他支出单现场支付现金的情况下，采购员可进行材料款冲销，限制最多只能冲销本次采购金额</a:t>
            </a:r>
          </a:p>
          <a:p>
            <a:pPr>
              <a:lnSpc>
                <a:spcPct val="120000"/>
              </a:lnSpc>
            </a:pPr>
            <a:endPar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sp>
        <p:nvSpPr>
          <p:cNvPr id="182" name="settings_320253"/>
          <p:cNvSpPr>
            <a:spLocks noChangeAspect="1"/>
          </p:cNvSpPr>
          <p:nvPr>
            <p:custDataLst>
              <p:tags r:id="rId30"/>
            </p:custDataLst>
          </p:nvPr>
        </p:nvSpPr>
        <p:spPr bwMode="auto">
          <a:xfrm>
            <a:off x="3516128" y="2651443"/>
            <a:ext cx="367030" cy="366475"/>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rgbClr val="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3" name="placeholder_286118"/>
          <p:cNvSpPr>
            <a:spLocks noChangeAspect="1"/>
          </p:cNvSpPr>
          <p:nvPr>
            <p:custDataLst>
              <p:tags r:id="rId31"/>
            </p:custDataLst>
          </p:nvPr>
        </p:nvSpPr>
        <p:spPr bwMode="auto">
          <a:xfrm>
            <a:off x="4276260" y="3798732"/>
            <a:ext cx="312386" cy="366475"/>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rgbClr val="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4" name="statistical-chart_64023"/>
          <p:cNvSpPr>
            <a:spLocks noChangeAspect="1"/>
          </p:cNvSpPr>
          <p:nvPr>
            <p:custDataLst>
              <p:tags r:id="rId32"/>
            </p:custDataLst>
          </p:nvPr>
        </p:nvSpPr>
        <p:spPr bwMode="auto">
          <a:xfrm>
            <a:off x="2073141" y="4937032"/>
            <a:ext cx="326679" cy="366475"/>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rgbClr val="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5" name="wifi-cloud_72981"/>
          <p:cNvSpPr>
            <a:spLocks noChangeAspect="1"/>
          </p:cNvSpPr>
          <p:nvPr>
            <p:custDataLst>
              <p:tags r:id="rId33"/>
            </p:custDataLst>
          </p:nvPr>
        </p:nvSpPr>
        <p:spPr bwMode="auto">
          <a:xfrm>
            <a:off x="1401192" y="3798732"/>
            <a:ext cx="365539" cy="366475"/>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rgbClr val="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6" name="two-coin-stacks_72132"/>
          <p:cNvSpPr>
            <a:spLocks noChangeAspect="1"/>
          </p:cNvSpPr>
          <p:nvPr>
            <p:custDataLst>
              <p:tags r:id="rId34"/>
            </p:custDataLst>
          </p:nvPr>
        </p:nvSpPr>
        <p:spPr bwMode="auto">
          <a:xfrm>
            <a:off x="2109718" y="2651443"/>
            <a:ext cx="371732" cy="366475"/>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rgbClr val="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02" name="图片 101"/>
          <p:cNvPicPr>
            <a:picLocks noChangeAspect="1"/>
          </p:cNvPicPr>
          <p:nvPr>
            <p:custDataLst>
              <p:tags r:id="rId35"/>
            </p:custDataLst>
          </p:nvPr>
        </p:nvPicPr>
        <p:blipFill>
          <a:blip r:embed="rId37" cstate="print"/>
          <a:stretch>
            <a:fillRect/>
          </a:stretch>
        </p:blipFill>
        <p:spPr>
          <a:xfrm>
            <a:off x="2570806" y="3340052"/>
            <a:ext cx="909300" cy="13320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fade">
                                      <p:cBhvr>
                                        <p:cTn id="7" dur="500"/>
                                        <p:tgtEl>
                                          <p:spTgt spid="1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2"/>
                                        </p:tgtEl>
                                        <p:attrNameLst>
                                          <p:attrName>style.visibility</p:attrName>
                                        </p:attrNameLst>
                                      </p:cBhvr>
                                      <p:to>
                                        <p:strVal val="visible"/>
                                      </p:to>
                                    </p:set>
                                    <p:animEffect transition="in" filter="fade">
                                      <p:cBhvr>
                                        <p:cTn id="10" dur="500"/>
                                        <p:tgtEl>
                                          <p:spTgt spid="15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3"/>
                                        </p:tgtEl>
                                        <p:attrNameLst>
                                          <p:attrName>style.visibility</p:attrName>
                                        </p:attrNameLst>
                                      </p:cBhvr>
                                      <p:to>
                                        <p:strVal val="visible"/>
                                      </p:to>
                                    </p:set>
                                    <p:animEffect transition="in" filter="fade">
                                      <p:cBhvr>
                                        <p:cTn id="13" dur="500"/>
                                        <p:tgtEl>
                                          <p:spTgt spid="15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4"/>
                                        </p:tgtEl>
                                        <p:attrNameLst>
                                          <p:attrName>style.visibility</p:attrName>
                                        </p:attrNameLst>
                                      </p:cBhvr>
                                      <p:to>
                                        <p:strVal val="visible"/>
                                      </p:to>
                                    </p:set>
                                    <p:animEffect transition="in" filter="fade">
                                      <p:cBhvr>
                                        <p:cTn id="16" dur="500"/>
                                        <p:tgtEl>
                                          <p:spTgt spid="15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5"/>
                                        </p:tgtEl>
                                        <p:attrNameLst>
                                          <p:attrName>style.visibility</p:attrName>
                                        </p:attrNameLst>
                                      </p:cBhvr>
                                      <p:to>
                                        <p:strVal val="visible"/>
                                      </p:to>
                                    </p:set>
                                    <p:animEffect transition="in" filter="fade">
                                      <p:cBhvr>
                                        <p:cTn id="19" dur="500"/>
                                        <p:tgtEl>
                                          <p:spTgt spid="15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6"/>
                                        </p:tgtEl>
                                        <p:attrNameLst>
                                          <p:attrName>style.visibility</p:attrName>
                                        </p:attrNameLst>
                                      </p:cBhvr>
                                      <p:to>
                                        <p:strVal val="visible"/>
                                      </p:to>
                                    </p:set>
                                    <p:animEffect transition="in" filter="fade">
                                      <p:cBhvr>
                                        <p:cTn id="22" dur="500"/>
                                        <p:tgtEl>
                                          <p:spTgt spid="15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7"/>
                                        </p:tgtEl>
                                        <p:attrNameLst>
                                          <p:attrName>style.visibility</p:attrName>
                                        </p:attrNameLst>
                                      </p:cBhvr>
                                      <p:to>
                                        <p:strVal val="visible"/>
                                      </p:to>
                                    </p:set>
                                    <p:animEffect transition="in" filter="fade">
                                      <p:cBhvr>
                                        <p:cTn id="25" dur="500"/>
                                        <p:tgtEl>
                                          <p:spTgt spid="15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8"/>
                                        </p:tgtEl>
                                        <p:attrNameLst>
                                          <p:attrName>style.visibility</p:attrName>
                                        </p:attrNameLst>
                                      </p:cBhvr>
                                      <p:to>
                                        <p:strVal val="visible"/>
                                      </p:to>
                                    </p:set>
                                    <p:animEffect transition="in" filter="fade">
                                      <p:cBhvr>
                                        <p:cTn id="28" dur="500"/>
                                        <p:tgtEl>
                                          <p:spTgt spid="15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9"/>
                                        </p:tgtEl>
                                        <p:attrNameLst>
                                          <p:attrName>style.visibility</p:attrName>
                                        </p:attrNameLst>
                                      </p:cBhvr>
                                      <p:to>
                                        <p:strVal val="visible"/>
                                      </p:to>
                                    </p:set>
                                    <p:animEffect transition="in" filter="fade">
                                      <p:cBhvr>
                                        <p:cTn id="31" dur="500"/>
                                        <p:tgtEl>
                                          <p:spTgt spid="15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0"/>
                                        </p:tgtEl>
                                        <p:attrNameLst>
                                          <p:attrName>style.visibility</p:attrName>
                                        </p:attrNameLst>
                                      </p:cBhvr>
                                      <p:to>
                                        <p:strVal val="visible"/>
                                      </p:to>
                                    </p:set>
                                    <p:animEffect transition="in" filter="fade">
                                      <p:cBhvr>
                                        <p:cTn id="34" dur="500"/>
                                        <p:tgtEl>
                                          <p:spTgt spid="16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1"/>
                                        </p:tgtEl>
                                        <p:attrNameLst>
                                          <p:attrName>style.visibility</p:attrName>
                                        </p:attrNameLst>
                                      </p:cBhvr>
                                      <p:to>
                                        <p:strVal val="visible"/>
                                      </p:to>
                                    </p:set>
                                    <p:animEffect transition="in" filter="fade">
                                      <p:cBhvr>
                                        <p:cTn id="37" dur="500"/>
                                        <p:tgtEl>
                                          <p:spTgt spid="16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2"/>
                                        </p:tgtEl>
                                        <p:attrNameLst>
                                          <p:attrName>style.visibility</p:attrName>
                                        </p:attrNameLst>
                                      </p:cBhvr>
                                      <p:to>
                                        <p:strVal val="visible"/>
                                      </p:to>
                                    </p:set>
                                    <p:animEffect transition="in" filter="fade">
                                      <p:cBhvr>
                                        <p:cTn id="40" dur="500"/>
                                        <p:tgtEl>
                                          <p:spTgt spid="16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3"/>
                                        </p:tgtEl>
                                        <p:attrNameLst>
                                          <p:attrName>style.visibility</p:attrName>
                                        </p:attrNameLst>
                                      </p:cBhvr>
                                      <p:to>
                                        <p:strVal val="visible"/>
                                      </p:to>
                                    </p:set>
                                    <p:animEffect transition="in" filter="fade">
                                      <p:cBhvr>
                                        <p:cTn id="43" dur="500"/>
                                        <p:tgtEl>
                                          <p:spTgt spid="16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4"/>
                                        </p:tgtEl>
                                        <p:attrNameLst>
                                          <p:attrName>style.visibility</p:attrName>
                                        </p:attrNameLst>
                                      </p:cBhvr>
                                      <p:to>
                                        <p:strVal val="visible"/>
                                      </p:to>
                                    </p:set>
                                    <p:animEffect transition="in" filter="fade">
                                      <p:cBhvr>
                                        <p:cTn id="46" dur="500"/>
                                        <p:tgtEl>
                                          <p:spTgt spid="16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65"/>
                                        </p:tgtEl>
                                        <p:attrNameLst>
                                          <p:attrName>style.visibility</p:attrName>
                                        </p:attrNameLst>
                                      </p:cBhvr>
                                      <p:to>
                                        <p:strVal val="visible"/>
                                      </p:to>
                                    </p:set>
                                    <p:animEffect transition="in" filter="fade">
                                      <p:cBhvr>
                                        <p:cTn id="49" dur="500"/>
                                        <p:tgtEl>
                                          <p:spTgt spid="16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66"/>
                                        </p:tgtEl>
                                        <p:attrNameLst>
                                          <p:attrName>style.visibility</p:attrName>
                                        </p:attrNameLst>
                                      </p:cBhvr>
                                      <p:to>
                                        <p:strVal val="visible"/>
                                      </p:to>
                                    </p:set>
                                    <p:animEffect transition="in" filter="fade">
                                      <p:cBhvr>
                                        <p:cTn id="52" dur="500"/>
                                        <p:tgtEl>
                                          <p:spTgt spid="16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7"/>
                                        </p:tgtEl>
                                        <p:attrNameLst>
                                          <p:attrName>style.visibility</p:attrName>
                                        </p:attrNameLst>
                                      </p:cBhvr>
                                      <p:to>
                                        <p:strVal val="visible"/>
                                      </p:to>
                                    </p:set>
                                    <p:animEffect transition="in" filter="fade">
                                      <p:cBhvr>
                                        <p:cTn id="55" dur="500"/>
                                        <p:tgtEl>
                                          <p:spTgt spid="16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8"/>
                                        </p:tgtEl>
                                        <p:attrNameLst>
                                          <p:attrName>style.visibility</p:attrName>
                                        </p:attrNameLst>
                                      </p:cBhvr>
                                      <p:to>
                                        <p:strVal val="visible"/>
                                      </p:to>
                                    </p:set>
                                    <p:animEffect transition="in" filter="fade">
                                      <p:cBhvr>
                                        <p:cTn id="58" dur="500"/>
                                        <p:tgtEl>
                                          <p:spTgt spid="16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69"/>
                                        </p:tgtEl>
                                        <p:attrNameLst>
                                          <p:attrName>style.visibility</p:attrName>
                                        </p:attrNameLst>
                                      </p:cBhvr>
                                      <p:to>
                                        <p:strVal val="visible"/>
                                      </p:to>
                                    </p:set>
                                    <p:animEffect transition="in" filter="fade">
                                      <p:cBhvr>
                                        <p:cTn id="61" dur="500"/>
                                        <p:tgtEl>
                                          <p:spTgt spid="16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70"/>
                                        </p:tgtEl>
                                        <p:attrNameLst>
                                          <p:attrName>style.visibility</p:attrName>
                                        </p:attrNameLst>
                                      </p:cBhvr>
                                      <p:to>
                                        <p:strVal val="visible"/>
                                      </p:to>
                                    </p:set>
                                    <p:animEffect transition="in" filter="fade">
                                      <p:cBhvr>
                                        <p:cTn id="64" dur="500"/>
                                        <p:tgtEl>
                                          <p:spTgt spid="17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71"/>
                                        </p:tgtEl>
                                        <p:attrNameLst>
                                          <p:attrName>style.visibility</p:attrName>
                                        </p:attrNameLst>
                                      </p:cBhvr>
                                      <p:to>
                                        <p:strVal val="visible"/>
                                      </p:to>
                                    </p:set>
                                    <p:animEffect transition="in" filter="fade">
                                      <p:cBhvr>
                                        <p:cTn id="67" dur="500"/>
                                        <p:tgtEl>
                                          <p:spTgt spid="17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72"/>
                                        </p:tgtEl>
                                        <p:attrNameLst>
                                          <p:attrName>style.visibility</p:attrName>
                                        </p:attrNameLst>
                                      </p:cBhvr>
                                      <p:to>
                                        <p:strVal val="visible"/>
                                      </p:to>
                                    </p:set>
                                    <p:animEffect transition="in" filter="fade">
                                      <p:cBhvr>
                                        <p:cTn id="70" dur="500"/>
                                        <p:tgtEl>
                                          <p:spTgt spid="17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73"/>
                                        </p:tgtEl>
                                        <p:attrNameLst>
                                          <p:attrName>style.visibility</p:attrName>
                                        </p:attrNameLst>
                                      </p:cBhvr>
                                      <p:to>
                                        <p:strVal val="visible"/>
                                      </p:to>
                                    </p:set>
                                    <p:animEffect transition="in" filter="fade">
                                      <p:cBhvr>
                                        <p:cTn id="73" dur="500"/>
                                        <p:tgtEl>
                                          <p:spTgt spid="173"/>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74"/>
                                        </p:tgtEl>
                                        <p:attrNameLst>
                                          <p:attrName>style.visibility</p:attrName>
                                        </p:attrNameLst>
                                      </p:cBhvr>
                                      <p:to>
                                        <p:strVal val="visible"/>
                                      </p:to>
                                    </p:set>
                                    <p:animEffect transition="in" filter="fade">
                                      <p:cBhvr>
                                        <p:cTn id="76" dur="500"/>
                                        <p:tgtEl>
                                          <p:spTgt spid="17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75"/>
                                        </p:tgtEl>
                                        <p:attrNameLst>
                                          <p:attrName>style.visibility</p:attrName>
                                        </p:attrNameLst>
                                      </p:cBhvr>
                                      <p:to>
                                        <p:strVal val="visible"/>
                                      </p:to>
                                    </p:set>
                                    <p:animEffect transition="in" filter="fade">
                                      <p:cBhvr>
                                        <p:cTn id="79" dur="500"/>
                                        <p:tgtEl>
                                          <p:spTgt spid="175"/>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76"/>
                                        </p:tgtEl>
                                        <p:attrNameLst>
                                          <p:attrName>style.visibility</p:attrName>
                                        </p:attrNameLst>
                                      </p:cBhvr>
                                      <p:to>
                                        <p:strVal val="visible"/>
                                      </p:to>
                                    </p:set>
                                    <p:animEffect transition="in" filter="fade">
                                      <p:cBhvr>
                                        <p:cTn id="82" dur="500"/>
                                        <p:tgtEl>
                                          <p:spTgt spid="17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77"/>
                                        </p:tgtEl>
                                        <p:attrNameLst>
                                          <p:attrName>style.visibility</p:attrName>
                                        </p:attrNameLst>
                                      </p:cBhvr>
                                      <p:to>
                                        <p:strVal val="visible"/>
                                      </p:to>
                                    </p:set>
                                    <p:animEffect transition="in" filter="fade">
                                      <p:cBhvr>
                                        <p:cTn id="85" dur="500"/>
                                        <p:tgtEl>
                                          <p:spTgt spid="17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82"/>
                                        </p:tgtEl>
                                        <p:attrNameLst>
                                          <p:attrName>style.visibility</p:attrName>
                                        </p:attrNameLst>
                                      </p:cBhvr>
                                      <p:to>
                                        <p:strVal val="visible"/>
                                      </p:to>
                                    </p:set>
                                    <p:animEffect transition="in" filter="fade">
                                      <p:cBhvr>
                                        <p:cTn id="88" dur="500"/>
                                        <p:tgtEl>
                                          <p:spTgt spid="18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83"/>
                                        </p:tgtEl>
                                        <p:attrNameLst>
                                          <p:attrName>style.visibility</p:attrName>
                                        </p:attrNameLst>
                                      </p:cBhvr>
                                      <p:to>
                                        <p:strVal val="visible"/>
                                      </p:to>
                                    </p:set>
                                    <p:animEffect transition="in" filter="fade">
                                      <p:cBhvr>
                                        <p:cTn id="91" dur="500"/>
                                        <p:tgtEl>
                                          <p:spTgt spid="18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84"/>
                                        </p:tgtEl>
                                        <p:attrNameLst>
                                          <p:attrName>style.visibility</p:attrName>
                                        </p:attrNameLst>
                                      </p:cBhvr>
                                      <p:to>
                                        <p:strVal val="visible"/>
                                      </p:to>
                                    </p:set>
                                    <p:animEffect transition="in" filter="fade">
                                      <p:cBhvr>
                                        <p:cTn id="94" dur="500"/>
                                        <p:tgtEl>
                                          <p:spTgt spid="18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85"/>
                                        </p:tgtEl>
                                        <p:attrNameLst>
                                          <p:attrName>style.visibility</p:attrName>
                                        </p:attrNameLst>
                                      </p:cBhvr>
                                      <p:to>
                                        <p:strVal val="visible"/>
                                      </p:to>
                                    </p:set>
                                    <p:animEffect transition="in" filter="fade">
                                      <p:cBhvr>
                                        <p:cTn id="97" dur="500"/>
                                        <p:tgtEl>
                                          <p:spTgt spid="18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86"/>
                                        </p:tgtEl>
                                        <p:attrNameLst>
                                          <p:attrName>style.visibility</p:attrName>
                                        </p:attrNameLst>
                                      </p:cBhvr>
                                      <p:to>
                                        <p:strVal val="visible"/>
                                      </p:to>
                                    </p:set>
                                    <p:animEffect transition="in" filter="fade">
                                      <p:cBhvr>
                                        <p:cTn id="100" dur="500"/>
                                        <p:tgtEl>
                                          <p:spTgt spid="186"/>
                                        </p:tgtEl>
                                      </p:cBhvr>
                                    </p:animEffect>
                                  </p:childTnLst>
                                </p:cTn>
                              </p:par>
                              <p:par>
                                <p:cTn id="101" presetID="10" presetClass="entr" presetSubtype="0" fill="hold" nodeType="withEffect">
                                  <p:stCondLst>
                                    <p:cond delay="0"/>
                                  </p:stCondLst>
                                  <p:childTnLst>
                                    <p:set>
                                      <p:cBhvr>
                                        <p:cTn id="102" dur="1" fill="hold">
                                          <p:stCondLst>
                                            <p:cond delay="0"/>
                                          </p:stCondLst>
                                        </p:cTn>
                                        <p:tgtEl>
                                          <p:spTgt spid="102"/>
                                        </p:tgtEl>
                                        <p:attrNameLst>
                                          <p:attrName>style.visibility</p:attrName>
                                        </p:attrNameLst>
                                      </p:cBhvr>
                                      <p:to>
                                        <p:strVal val="visible"/>
                                      </p:to>
                                    </p:set>
                                    <p:animEffect transition="in" filter="fade">
                                      <p:cBhvr>
                                        <p:cTn id="103"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animBg="1"/>
      <p:bldP spid="151" grpId="1" animBg="1"/>
      <p:bldP spid="152" grpId="0" animBg="1"/>
      <p:bldP spid="152" grpId="1" animBg="1"/>
      <p:bldP spid="153" grpId="0" animBg="1"/>
      <p:bldP spid="153" grpId="1" animBg="1"/>
      <p:bldP spid="154" grpId="0" animBg="1"/>
      <p:bldP spid="154" grpId="1" animBg="1"/>
      <p:bldP spid="155" grpId="0" animBg="1"/>
      <p:bldP spid="155" grpId="1" animBg="1"/>
      <p:bldP spid="156" grpId="0" animBg="1"/>
      <p:bldP spid="156" grpId="1" animBg="1"/>
      <p:bldP spid="157" grpId="0" animBg="1"/>
      <p:bldP spid="157" grpId="1" animBg="1"/>
      <p:bldP spid="158" grpId="0" animBg="1"/>
      <p:bldP spid="158" grpId="1" animBg="1"/>
      <p:bldP spid="159" grpId="0" animBg="1"/>
      <p:bldP spid="159" grpId="1" animBg="1"/>
      <p:bldP spid="160" grpId="0"/>
      <p:bldP spid="160" grpId="1"/>
      <p:bldP spid="161" grpId="0"/>
      <p:bldP spid="161" grpId="1"/>
      <p:bldP spid="162" grpId="0" animBg="1"/>
      <p:bldP spid="162" grpId="1" animBg="1"/>
      <p:bldP spid="163" grpId="0" animBg="1"/>
      <p:bldP spid="163" grpId="1" animBg="1"/>
      <p:bldP spid="164" grpId="0"/>
      <p:bldP spid="164" grpId="1"/>
      <p:bldP spid="165" grpId="0"/>
      <p:bldP spid="165" grpId="1"/>
      <p:bldP spid="166" grpId="0" animBg="1"/>
      <p:bldP spid="166" grpId="1" animBg="1"/>
      <p:bldP spid="167" grpId="0" animBg="1"/>
      <p:bldP spid="167" grpId="1" animBg="1"/>
      <p:bldP spid="168" grpId="0"/>
      <p:bldP spid="168" grpId="1"/>
      <p:bldP spid="169" grpId="0"/>
      <p:bldP spid="169" grpId="1"/>
      <p:bldP spid="170" grpId="0" animBg="1"/>
      <p:bldP spid="170" grpId="1" animBg="1"/>
      <p:bldP spid="171" grpId="0" animBg="1"/>
      <p:bldP spid="171" grpId="1" animBg="1"/>
      <p:bldP spid="172" grpId="0"/>
      <p:bldP spid="172" grpId="1"/>
      <p:bldP spid="173" grpId="0"/>
      <p:bldP spid="173" grpId="1"/>
      <p:bldP spid="174" grpId="0" animBg="1"/>
      <p:bldP spid="174" grpId="1" animBg="1"/>
      <p:bldP spid="175" grpId="0" animBg="1"/>
      <p:bldP spid="175" grpId="1" animBg="1"/>
      <p:bldP spid="176" grpId="0"/>
      <p:bldP spid="176" grpId="1"/>
      <p:bldP spid="177" grpId="0"/>
      <p:bldP spid="177" grpId="1"/>
      <p:bldP spid="182" grpId="0" animBg="1"/>
      <p:bldP spid="182" grpId="1" animBg="1"/>
      <p:bldP spid="183" grpId="0" animBg="1"/>
      <p:bldP spid="183" grpId="1" animBg="1"/>
      <p:bldP spid="184" grpId="0" animBg="1"/>
      <p:bldP spid="184" grpId="1" animBg="1"/>
      <p:bldP spid="185" grpId="0" animBg="1"/>
      <p:bldP spid="185" grpId="1" animBg="1"/>
      <p:bldP spid="186" grpId="0" animBg="1"/>
      <p:bldP spid="186"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5"/>
          <p:cNvSpPr txBox="1"/>
          <p:nvPr>
            <p:custDataLst>
              <p:tags r:id="rId2"/>
            </p:custDataLst>
          </p:nvPr>
        </p:nvSpPr>
        <p:spPr>
          <a:xfrm>
            <a:off x="5128260" y="481965"/>
            <a:ext cx="1936115" cy="607695"/>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30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数据中心</a:t>
            </a:r>
          </a:p>
        </p:txBody>
      </p:sp>
      <p:sp>
        <p:nvSpPr>
          <p:cNvPr id="93" name="文本框 92"/>
          <p:cNvSpPr txBox="1"/>
          <p:nvPr>
            <p:custDataLst>
              <p:tags r:id="rId3"/>
            </p:custDataLst>
          </p:nvPr>
        </p:nvSpPr>
        <p:spPr>
          <a:xfrm>
            <a:off x="3130550" y="1089660"/>
            <a:ext cx="5931535" cy="607695"/>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defRPr/>
            </a:pPr>
            <a:r>
              <a:rPr kumimoji="1" lang="zh-CN" altLang="en-US" sz="1400" b="0" i="0" u="none" strike="noStrike" kern="1200" cap="none" spc="150" normalizeH="0" noProof="0">
                <a:ln>
                  <a:noFill/>
                </a:ln>
                <a:solidFill>
                  <a:srgbClr val="00B0F0"/>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满足您对报表的所有想象</a:t>
            </a:r>
            <a:r>
              <a:rPr kumimoji="1" lang="en-US" altLang="zh-CN" sz="1400" b="0" i="0" u="none" strike="noStrike" kern="1200" cap="none" spc="150" normalizeH="0" noProof="0">
                <a:ln>
                  <a:noFill/>
                </a:ln>
                <a:solidFill>
                  <a:srgbClr val="00B0F0"/>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zh-CN" altLang="en-US" sz="1400">
                <a:solidFill>
                  <a:srgbClr val="00B0F0"/>
                </a:solidFill>
                <a:sym typeface="+mn-ea"/>
              </a:rPr>
              <a:t>系统业务数据全方位分析，领导贴身小助手</a:t>
            </a:r>
            <a:endParaRPr lang="zh-CN" altLang="en-US" sz="1400">
              <a:solidFill>
                <a:srgbClr val="00B0F0"/>
              </a:solidFill>
            </a:endParaRPr>
          </a:p>
          <a:p>
            <a:pPr marL="0" marR="0" lvl="0" indent="0" algn="l" defTabSz="457200" rtl="0" eaLnBrk="1" fontAlgn="auto" latinLnBrk="0" hangingPunct="1">
              <a:lnSpc>
                <a:spcPct val="120000"/>
              </a:lnSpc>
              <a:spcBef>
                <a:spcPts val="0"/>
              </a:spcBef>
              <a:spcAft>
                <a:spcPts val="0"/>
              </a:spcAft>
              <a:buClrTx/>
              <a:buSzTx/>
              <a:buFontTx/>
              <a:buNone/>
              <a:defRPr/>
            </a:pPr>
            <a:endParaRPr kumimoji="1" lang="zh-CN" altLang="en-US" sz="1400" b="0" i="0" u="none" strike="noStrike" kern="1200" cap="none" spc="150" normalizeH="0" noProof="0">
              <a:ln>
                <a:noFill/>
              </a:ln>
              <a:solidFill>
                <a:srgbClr val="00B0F0"/>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7" name="文本框 36"/>
          <p:cNvSpPr txBox="1"/>
          <p:nvPr>
            <p:custDataLst>
              <p:tags r:id="rId4"/>
            </p:custDataLst>
          </p:nvPr>
        </p:nvSpPr>
        <p:spPr>
          <a:xfrm>
            <a:off x="2073419" y="1632020"/>
            <a:ext cx="2184275" cy="433338"/>
          </a:xfrm>
          <a:prstGeom prst="rect">
            <a:avLst/>
          </a:prstGeom>
        </p:spPr>
        <p:style>
          <a:lnRef idx="0">
            <a:schemeClr val="accent5"/>
          </a:lnRef>
          <a:fillRef idx="3">
            <a:schemeClr val="accent5"/>
          </a:fillRef>
          <a:effectRef idx="3">
            <a:schemeClr val="accent5"/>
          </a:effectRef>
          <a:fontRef idx="minor">
            <a:schemeClr val="lt1"/>
          </a:fontRef>
        </p:style>
        <p:txBody>
          <a:bodyPr wrap="square" anchor="b" anchorCtr="0">
            <a:normAutofit/>
          </a:bodyPr>
          <a:lstStyle>
            <a:defPPr>
              <a:defRPr lang="zh-CN"/>
            </a:defPPr>
            <a:lvl1pPr algn="ctr">
              <a:defRPr>
                <a:solidFill>
                  <a:srgbClr val="FFFFFF"/>
                </a:solidFill>
              </a:defRPr>
            </a:lvl1pPr>
          </a:lstStyle>
          <a:p>
            <a:pPr algn="r"/>
            <a:r>
              <a:rPr lang="zh-CN" altLang="en-US" sz="2000" dirty="0">
                <a:solidFill>
                  <a:schemeClr val="bg1"/>
                </a:solidFill>
                <a:latin typeface="Arial" panose="020B0604020202020204" pitchFamily="34" charset="0"/>
                <a:ea typeface="黑体" panose="02010609060101010101" charset="-122"/>
                <a:cs typeface="+mn-ea"/>
              </a:rPr>
              <a:t>项目总览</a:t>
            </a:r>
          </a:p>
        </p:txBody>
      </p:sp>
      <p:sp>
        <p:nvSpPr>
          <p:cNvPr id="38" name="文本框 37"/>
          <p:cNvSpPr txBox="1"/>
          <p:nvPr>
            <p:custDataLst>
              <p:tags r:id="rId5"/>
            </p:custDataLst>
          </p:nvPr>
        </p:nvSpPr>
        <p:spPr>
          <a:xfrm>
            <a:off x="2073419" y="2074411"/>
            <a:ext cx="2184275" cy="711448"/>
          </a:xfrm>
          <a:prstGeom prst="rect">
            <a:avLst/>
          </a:prstGeom>
        </p:spPr>
        <p:txBody>
          <a:bodyPr wrap="square">
            <a:normAutofit fontScale="82500" lnSpcReduction="10000"/>
          </a:bodyPr>
          <a:lstStyle>
            <a:defPPr>
              <a:defRPr lang="zh-CN"/>
            </a:defPPr>
            <a:lvl1pPr algn="ctr">
              <a:defRPr sz="1400">
                <a:solidFill>
                  <a:srgbClr val="FFFFFF"/>
                </a:solidFill>
              </a:defRPr>
            </a:lvl1pPr>
          </a:lstStyle>
          <a:p>
            <a:pPr algn="l"/>
            <a:r>
              <a:rPr lang="zh-CN" altLang="en-US" sz="1800" dirty="0">
                <a:solidFill>
                  <a:srgbClr val="5C5C5C"/>
                </a:solidFill>
              </a:rPr>
              <a:t>在分析项目整体数据的同时，也可以点击查看各分项任意一条明细</a:t>
            </a:r>
          </a:p>
        </p:txBody>
      </p:sp>
      <p:sp>
        <p:nvSpPr>
          <p:cNvPr id="2" name="文本框 1"/>
          <p:cNvSpPr txBox="1"/>
          <p:nvPr>
            <p:custDataLst>
              <p:tags r:id="rId6"/>
            </p:custDataLst>
          </p:nvPr>
        </p:nvSpPr>
        <p:spPr>
          <a:xfrm>
            <a:off x="1859609" y="3048891"/>
            <a:ext cx="2184275" cy="433338"/>
          </a:xfrm>
          <a:prstGeom prst="rect">
            <a:avLst/>
          </a:prstGeom>
        </p:spPr>
        <p:style>
          <a:lnRef idx="0">
            <a:schemeClr val="accent4"/>
          </a:lnRef>
          <a:fillRef idx="3">
            <a:schemeClr val="accent4"/>
          </a:fillRef>
          <a:effectRef idx="3">
            <a:schemeClr val="accent4"/>
          </a:effectRef>
          <a:fontRef idx="minor">
            <a:schemeClr val="lt1"/>
          </a:fontRef>
        </p:style>
        <p:txBody>
          <a:bodyPr wrap="square" anchor="b" anchorCtr="0">
            <a:normAutofit/>
          </a:bodyPr>
          <a:lstStyle>
            <a:defPPr>
              <a:defRPr lang="zh-CN"/>
            </a:defPPr>
            <a:lvl1pPr algn="ctr">
              <a:defRPr>
                <a:solidFill>
                  <a:srgbClr val="FFFFFF"/>
                </a:solidFill>
              </a:defRPr>
            </a:lvl1pPr>
          </a:lstStyle>
          <a:p>
            <a:pPr algn="r"/>
            <a:r>
              <a:rPr lang="zh-CN" altLang="en-US" sz="2000" dirty="0">
                <a:solidFill>
                  <a:srgbClr val="5C5C5C"/>
                </a:solidFill>
                <a:latin typeface="Arial" panose="020B0604020202020204" pitchFamily="34" charset="0"/>
                <a:ea typeface="黑体" panose="02010609060101010101" charset="-122"/>
                <a:cs typeface="+mn-ea"/>
              </a:rPr>
              <a:t>成本批量分析</a:t>
            </a:r>
          </a:p>
        </p:txBody>
      </p:sp>
      <p:sp>
        <p:nvSpPr>
          <p:cNvPr id="3" name="文本框 2"/>
          <p:cNvSpPr txBox="1"/>
          <p:nvPr>
            <p:custDataLst>
              <p:tags r:id="rId7"/>
            </p:custDataLst>
          </p:nvPr>
        </p:nvSpPr>
        <p:spPr>
          <a:xfrm>
            <a:off x="1859609" y="3491282"/>
            <a:ext cx="2184275" cy="711448"/>
          </a:xfrm>
          <a:prstGeom prst="rect">
            <a:avLst/>
          </a:prstGeom>
        </p:spPr>
        <p:txBody>
          <a:bodyPr wrap="square">
            <a:normAutofit fontScale="85000" lnSpcReduction="20000"/>
          </a:bodyPr>
          <a:lstStyle>
            <a:defPPr>
              <a:defRPr lang="zh-CN"/>
            </a:defPPr>
            <a:lvl1pPr algn="ctr">
              <a:defRPr sz="1400">
                <a:solidFill>
                  <a:srgbClr val="FFFFFF"/>
                </a:solidFill>
              </a:defRPr>
            </a:lvl1pPr>
          </a:lstStyle>
          <a:p>
            <a:pPr algn="l"/>
            <a:r>
              <a:rPr lang="zh-CN" altLang="en-US" sz="1800" dirty="0">
                <a:solidFill>
                  <a:srgbClr val="5C5C5C"/>
                </a:solidFill>
              </a:rPr>
              <a:t>按入库或出库的方式批量统计各项目各类成本情况，及最终整体汇总成本。</a:t>
            </a:r>
          </a:p>
        </p:txBody>
      </p:sp>
      <p:sp>
        <p:nvSpPr>
          <p:cNvPr id="4" name="文本框 3"/>
          <p:cNvSpPr txBox="1"/>
          <p:nvPr>
            <p:custDataLst>
              <p:tags r:id="rId8"/>
            </p:custDataLst>
          </p:nvPr>
        </p:nvSpPr>
        <p:spPr>
          <a:xfrm>
            <a:off x="2114399" y="4473531"/>
            <a:ext cx="2184275" cy="433338"/>
          </a:xfrm>
          <a:prstGeom prst="rect">
            <a:avLst/>
          </a:prstGeom>
        </p:spPr>
        <p:style>
          <a:lnRef idx="0">
            <a:schemeClr val="accent6"/>
          </a:lnRef>
          <a:fillRef idx="3">
            <a:schemeClr val="accent6"/>
          </a:fillRef>
          <a:effectRef idx="3">
            <a:schemeClr val="accent6"/>
          </a:effectRef>
          <a:fontRef idx="minor">
            <a:schemeClr val="lt1"/>
          </a:fontRef>
        </p:style>
        <p:txBody>
          <a:bodyPr wrap="square" anchor="b" anchorCtr="0">
            <a:normAutofit/>
          </a:bodyPr>
          <a:lstStyle>
            <a:defPPr>
              <a:defRPr lang="zh-CN"/>
            </a:defPPr>
            <a:lvl1pPr algn="ctr">
              <a:defRPr>
                <a:solidFill>
                  <a:srgbClr val="FFFFFF"/>
                </a:solidFill>
              </a:defRPr>
            </a:lvl1pPr>
          </a:lstStyle>
          <a:p>
            <a:pPr algn="r"/>
            <a:r>
              <a:rPr lang="zh-CN" altLang="en-US" sz="2000" dirty="0">
                <a:solidFill>
                  <a:srgbClr val="5C5C5C"/>
                </a:solidFill>
                <a:latin typeface="Arial" panose="020B0604020202020204" pitchFamily="34" charset="0"/>
                <a:ea typeface="黑体" panose="02010609060101010101" charset="-122"/>
                <a:cs typeface="+mn-ea"/>
              </a:rPr>
              <a:t>供应商往来分析</a:t>
            </a:r>
          </a:p>
        </p:txBody>
      </p:sp>
      <p:sp>
        <p:nvSpPr>
          <p:cNvPr id="78" name="文本框 77"/>
          <p:cNvSpPr txBox="1"/>
          <p:nvPr>
            <p:custDataLst>
              <p:tags r:id="rId9"/>
            </p:custDataLst>
          </p:nvPr>
        </p:nvSpPr>
        <p:spPr>
          <a:xfrm>
            <a:off x="2114399" y="4915922"/>
            <a:ext cx="2184275" cy="711448"/>
          </a:xfrm>
          <a:prstGeom prst="rect">
            <a:avLst/>
          </a:prstGeom>
        </p:spPr>
        <p:txBody>
          <a:bodyPr wrap="square">
            <a:normAutofit fontScale="65000" lnSpcReduction="20000"/>
          </a:bodyPr>
          <a:lstStyle>
            <a:defPPr>
              <a:defRPr lang="zh-CN"/>
            </a:defPPr>
            <a:lvl1pPr algn="ctr">
              <a:defRPr sz="1400">
                <a:solidFill>
                  <a:srgbClr val="FFFFFF"/>
                </a:solidFill>
              </a:defRPr>
            </a:lvl1pPr>
          </a:lstStyle>
          <a:p>
            <a:pPr algn="l"/>
            <a:r>
              <a:rPr lang="zh-CN" altLang="en-US" sz="1800" dirty="0">
                <a:solidFill>
                  <a:srgbClr val="5C5C5C"/>
                </a:solidFill>
              </a:rPr>
              <a:t>一键生成与供应商的整体账目情况，以及开票金额的情况，点击追踪明细，以后对于供应商的款，从此就心中有数。</a:t>
            </a:r>
          </a:p>
        </p:txBody>
      </p:sp>
      <p:sp>
        <p:nvSpPr>
          <p:cNvPr id="5" name="文本框 4"/>
          <p:cNvSpPr txBox="1"/>
          <p:nvPr>
            <p:custDataLst>
              <p:tags r:id="rId10"/>
            </p:custDataLst>
          </p:nvPr>
        </p:nvSpPr>
        <p:spPr>
          <a:xfrm>
            <a:off x="8197141" y="1545761"/>
            <a:ext cx="2184275" cy="433338"/>
          </a:xfrm>
          <a:prstGeom prst="rect">
            <a:avLst/>
          </a:prstGeom>
        </p:spPr>
        <p:style>
          <a:lnRef idx="0">
            <a:schemeClr val="accent5"/>
          </a:lnRef>
          <a:fillRef idx="3">
            <a:schemeClr val="accent5"/>
          </a:fillRef>
          <a:effectRef idx="3">
            <a:schemeClr val="accent5"/>
          </a:effectRef>
          <a:fontRef idx="minor">
            <a:schemeClr val="lt1"/>
          </a:fontRef>
        </p:style>
        <p:txBody>
          <a:bodyPr wrap="square" anchor="b" anchorCtr="0">
            <a:normAutofit/>
          </a:bodyPr>
          <a:lstStyle>
            <a:defPPr>
              <a:defRPr lang="zh-CN"/>
            </a:defPPr>
            <a:lvl1pPr algn="ctr">
              <a:defRPr>
                <a:solidFill>
                  <a:srgbClr val="FFFFFF"/>
                </a:solidFill>
              </a:defRPr>
            </a:lvl1pPr>
          </a:lstStyle>
          <a:p>
            <a:pPr algn="l"/>
            <a:r>
              <a:rPr lang="zh-CN" altLang="en-US" sz="2000" dirty="0">
                <a:solidFill>
                  <a:schemeClr val="bg1"/>
                </a:solidFill>
                <a:latin typeface="Arial" panose="020B0604020202020204" pitchFamily="34" charset="0"/>
                <a:ea typeface="黑体" panose="02010609060101010101" charset="-122"/>
                <a:cs typeface="+mn-ea"/>
              </a:rPr>
              <a:t>成本预算分析</a:t>
            </a:r>
          </a:p>
        </p:txBody>
      </p:sp>
      <p:sp>
        <p:nvSpPr>
          <p:cNvPr id="6" name="文本框 5"/>
          <p:cNvSpPr txBox="1"/>
          <p:nvPr>
            <p:custDataLst>
              <p:tags r:id="rId11"/>
            </p:custDataLst>
          </p:nvPr>
        </p:nvSpPr>
        <p:spPr>
          <a:xfrm>
            <a:off x="8197141" y="1988151"/>
            <a:ext cx="2184275" cy="711448"/>
          </a:xfrm>
          <a:prstGeom prst="rect">
            <a:avLst/>
          </a:prstGeom>
        </p:spPr>
        <p:txBody>
          <a:bodyPr wrap="square">
            <a:normAutofit fontScale="85000" lnSpcReduction="10000"/>
          </a:bodyPr>
          <a:lstStyle>
            <a:defPPr>
              <a:defRPr lang="zh-CN"/>
            </a:defPPr>
            <a:lvl1pPr algn="ctr">
              <a:defRPr sz="1400">
                <a:solidFill>
                  <a:srgbClr val="FFFFFF"/>
                </a:solidFill>
              </a:defRPr>
            </a:lvl1pPr>
          </a:lstStyle>
          <a:p>
            <a:pPr algn="l"/>
            <a:r>
              <a:rPr lang="zh-CN" altLang="en-US" sz="1800" dirty="0">
                <a:solidFill>
                  <a:srgbClr val="5C5C5C"/>
                </a:solidFill>
              </a:rPr>
              <a:t>自动分析出实际成本与预算之间的比对及差异，超预算额，超预算率</a:t>
            </a:r>
          </a:p>
        </p:txBody>
      </p:sp>
      <p:sp>
        <p:nvSpPr>
          <p:cNvPr id="7" name="文本框 6"/>
          <p:cNvSpPr txBox="1"/>
          <p:nvPr>
            <p:custDataLst>
              <p:tags r:id="rId12"/>
            </p:custDataLst>
          </p:nvPr>
        </p:nvSpPr>
        <p:spPr>
          <a:xfrm>
            <a:off x="8532495" y="3048000"/>
            <a:ext cx="2184400" cy="407035"/>
          </a:xfrm>
          <a:prstGeom prst="rect">
            <a:avLst/>
          </a:prstGeom>
        </p:spPr>
        <p:style>
          <a:lnRef idx="0">
            <a:schemeClr val="accent4"/>
          </a:lnRef>
          <a:fillRef idx="3">
            <a:schemeClr val="accent4"/>
          </a:fillRef>
          <a:effectRef idx="3">
            <a:schemeClr val="accent4"/>
          </a:effectRef>
          <a:fontRef idx="minor">
            <a:schemeClr val="lt1"/>
          </a:fontRef>
        </p:style>
        <p:txBody>
          <a:bodyPr wrap="square" anchor="b" anchorCtr="0">
            <a:normAutofit fontScale="85000" lnSpcReduction="10000"/>
          </a:bodyPr>
          <a:lstStyle>
            <a:defPPr>
              <a:defRPr lang="zh-CN"/>
            </a:defPPr>
            <a:lvl1pPr algn="ctr">
              <a:defRPr>
                <a:solidFill>
                  <a:srgbClr val="FFFFFF"/>
                </a:solidFill>
              </a:defRPr>
            </a:lvl1pPr>
          </a:lstStyle>
          <a:p>
            <a:pPr algn="l"/>
            <a:r>
              <a:rPr lang="zh-CN" altLang="en-US" sz="2000" dirty="0">
                <a:solidFill>
                  <a:srgbClr val="5C5C5C"/>
                </a:solidFill>
                <a:latin typeface="Arial" panose="020B0604020202020204" pitchFamily="34" charset="0"/>
                <a:ea typeface="黑体" panose="02010609060101010101" charset="-122"/>
                <a:cs typeface="+mn-ea"/>
              </a:rPr>
              <a:t>总</a:t>
            </a:r>
            <a:r>
              <a:rPr lang="en-US" altLang="zh-CN" sz="2000" dirty="0">
                <a:solidFill>
                  <a:srgbClr val="5C5C5C"/>
                </a:solidFill>
                <a:latin typeface="Arial" panose="020B0604020202020204" pitchFamily="34" charset="0"/>
                <a:ea typeface="黑体" panose="02010609060101010101" charset="-122"/>
                <a:cs typeface="+mn-ea"/>
              </a:rPr>
              <a:t>(</a:t>
            </a:r>
            <a:r>
              <a:rPr lang="zh-CN" altLang="en-US" sz="2000" dirty="0">
                <a:solidFill>
                  <a:srgbClr val="5C5C5C"/>
                </a:solidFill>
                <a:latin typeface="Arial" panose="020B0604020202020204" pitchFamily="34" charset="0"/>
                <a:ea typeface="黑体" panose="02010609060101010101" charset="-122"/>
                <a:cs typeface="+mn-ea"/>
              </a:rPr>
              <a:t>分</a:t>
            </a:r>
            <a:r>
              <a:rPr lang="en-US" altLang="zh-CN" sz="2000" dirty="0">
                <a:solidFill>
                  <a:srgbClr val="5C5C5C"/>
                </a:solidFill>
                <a:latin typeface="Arial" panose="020B0604020202020204" pitchFamily="34" charset="0"/>
                <a:ea typeface="黑体" panose="02010609060101010101" charset="-122"/>
                <a:cs typeface="+mn-ea"/>
              </a:rPr>
              <a:t>)</a:t>
            </a:r>
            <a:r>
              <a:rPr lang="zh-CN" altLang="en-US" sz="2000" dirty="0">
                <a:solidFill>
                  <a:srgbClr val="5C5C5C"/>
                </a:solidFill>
                <a:latin typeface="Arial" panose="020B0604020202020204" pitchFamily="34" charset="0"/>
                <a:ea typeface="黑体" panose="02010609060101010101" charset="-122"/>
                <a:cs typeface="+mn-ea"/>
              </a:rPr>
              <a:t>包合同执行分析</a:t>
            </a:r>
          </a:p>
        </p:txBody>
      </p:sp>
      <p:sp>
        <p:nvSpPr>
          <p:cNvPr id="8" name="文本框 7"/>
          <p:cNvSpPr txBox="1"/>
          <p:nvPr>
            <p:custDataLst>
              <p:tags r:id="rId13"/>
            </p:custDataLst>
          </p:nvPr>
        </p:nvSpPr>
        <p:spPr>
          <a:xfrm>
            <a:off x="8532291" y="3464117"/>
            <a:ext cx="2184275" cy="711448"/>
          </a:xfrm>
          <a:prstGeom prst="rect">
            <a:avLst/>
          </a:prstGeom>
        </p:spPr>
        <p:txBody>
          <a:bodyPr wrap="square">
            <a:normAutofit fontScale="57500" lnSpcReduction="20000"/>
          </a:bodyPr>
          <a:lstStyle>
            <a:defPPr>
              <a:defRPr lang="zh-CN"/>
            </a:defPPr>
            <a:lvl1pPr algn="ctr">
              <a:defRPr sz="1400">
                <a:solidFill>
                  <a:srgbClr val="FFFFFF"/>
                </a:solidFill>
              </a:defRPr>
            </a:lvl1pPr>
          </a:lstStyle>
          <a:p>
            <a:pPr algn="l"/>
            <a:r>
              <a:rPr lang="zh-CN" altLang="en-US" sz="1800" dirty="0">
                <a:solidFill>
                  <a:srgbClr val="5C5C5C"/>
                </a:solidFill>
              </a:rPr>
              <a:t>自动计算，分析出总包，分包合同的各类合同数据，以及应收，应付，已收，已付，未收，未付款，并且也能够点击追踪各项明细。</a:t>
            </a:r>
          </a:p>
        </p:txBody>
      </p:sp>
      <p:sp>
        <p:nvSpPr>
          <p:cNvPr id="9" name="文本框 8"/>
          <p:cNvSpPr txBox="1"/>
          <p:nvPr>
            <p:custDataLst>
              <p:tags r:id="rId14"/>
            </p:custDataLst>
          </p:nvPr>
        </p:nvSpPr>
        <p:spPr>
          <a:xfrm>
            <a:off x="8197141" y="4497693"/>
            <a:ext cx="2184275" cy="433338"/>
          </a:xfrm>
          <a:prstGeom prst="rect">
            <a:avLst/>
          </a:prstGeom>
        </p:spPr>
        <p:style>
          <a:lnRef idx="0">
            <a:schemeClr val="accent6"/>
          </a:lnRef>
          <a:fillRef idx="3">
            <a:schemeClr val="accent6"/>
          </a:fillRef>
          <a:effectRef idx="3">
            <a:schemeClr val="accent6"/>
          </a:effectRef>
          <a:fontRef idx="minor">
            <a:schemeClr val="lt1"/>
          </a:fontRef>
        </p:style>
        <p:txBody>
          <a:bodyPr wrap="square" anchor="b" anchorCtr="0">
            <a:normAutofit/>
          </a:bodyPr>
          <a:lstStyle>
            <a:defPPr>
              <a:defRPr lang="zh-CN"/>
            </a:defPPr>
            <a:lvl1pPr algn="ctr">
              <a:defRPr>
                <a:solidFill>
                  <a:srgbClr val="FFFFFF"/>
                </a:solidFill>
              </a:defRPr>
            </a:lvl1pPr>
          </a:lstStyle>
          <a:p>
            <a:pPr algn="l"/>
            <a:r>
              <a:rPr lang="zh-CN" altLang="en-US" sz="2000" dirty="0">
                <a:solidFill>
                  <a:srgbClr val="5C5C5C"/>
                </a:solidFill>
                <a:latin typeface="Arial" panose="020B0604020202020204" pitchFamily="34" charset="0"/>
                <a:ea typeface="黑体" panose="02010609060101010101" charset="-122"/>
                <a:cs typeface="+mn-ea"/>
              </a:rPr>
              <a:t>材料综合分析</a:t>
            </a:r>
          </a:p>
        </p:txBody>
      </p:sp>
      <p:sp>
        <p:nvSpPr>
          <p:cNvPr id="90" name="文本框 89"/>
          <p:cNvSpPr txBox="1"/>
          <p:nvPr>
            <p:custDataLst>
              <p:tags r:id="rId15"/>
            </p:custDataLst>
          </p:nvPr>
        </p:nvSpPr>
        <p:spPr>
          <a:xfrm>
            <a:off x="8197141" y="4940084"/>
            <a:ext cx="2184275" cy="711448"/>
          </a:xfrm>
          <a:prstGeom prst="rect">
            <a:avLst/>
          </a:prstGeom>
        </p:spPr>
        <p:txBody>
          <a:bodyPr wrap="square">
            <a:normAutofit fontScale="67500" lnSpcReduction="20000"/>
          </a:bodyPr>
          <a:lstStyle>
            <a:defPPr>
              <a:defRPr lang="zh-CN"/>
            </a:defPPr>
            <a:lvl1pPr algn="ctr">
              <a:defRPr sz="1400">
                <a:solidFill>
                  <a:srgbClr val="FFFFFF"/>
                </a:solidFill>
              </a:defRPr>
            </a:lvl1pPr>
          </a:lstStyle>
          <a:p>
            <a:pPr algn="l"/>
            <a:r>
              <a:rPr lang="zh-CN" altLang="en-US" sz="1800" dirty="0">
                <a:solidFill>
                  <a:srgbClr val="5C5C5C"/>
                </a:solidFill>
              </a:rPr>
              <a:t>直接查询分析比对 ‘预算’ ‘采购计划’ ‘入库’ ‘出库’四者之间的比对，超量与否情况</a:t>
            </a:r>
          </a:p>
        </p:txBody>
      </p:sp>
      <p:sp>
        <p:nvSpPr>
          <p:cNvPr id="16" name="饼形 15"/>
          <p:cNvSpPr/>
          <p:nvPr>
            <p:custDataLst>
              <p:tags r:id="rId16"/>
            </p:custDataLst>
          </p:nvPr>
        </p:nvSpPr>
        <p:spPr>
          <a:xfrm>
            <a:off x="4645578" y="2042481"/>
            <a:ext cx="3208846" cy="3208846"/>
          </a:xfrm>
          <a:prstGeom prst="pie">
            <a:avLst>
              <a:gd name="adj1" fmla="val 9831920"/>
              <a:gd name="adj2" fmla="val 12647338"/>
            </a:avLst>
          </a:prstGeom>
          <a:solidFill>
            <a:srgbClr val="FFC00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17" name="饼形 16"/>
          <p:cNvSpPr/>
          <p:nvPr>
            <p:custDataLst>
              <p:tags r:id="rId17"/>
            </p:custDataLst>
          </p:nvPr>
        </p:nvSpPr>
        <p:spPr>
          <a:xfrm>
            <a:off x="4645578" y="2042481"/>
            <a:ext cx="3208846" cy="3208846"/>
          </a:xfrm>
          <a:prstGeom prst="pie">
            <a:avLst>
              <a:gd name="adj1" fmla="val 1962663"/>
              <a:gd name="adj2" fmla="val 6245828"/>
            </a:avLst>
          </a:prstGeom>
          <a:solidFill>
            <a:srgbClr val="FF0040">
              <a:lumMod val="60000"/>
              <a:lumOff val="4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18" name="饼形 17"/>
          <p:cNvSpPr/>
          <p:nvPr>
            <p:custDataLst>
              <p:tags r:id="rId18"/>
            </p:custDataLst>
          </p:nvPr>
        </p:nvSpPr>
        <p:spPr>
          <a:xfrm>
            <a:off x="4645578" y="2042481"/>
            <a:ext cx="3208846" cy="3208846"/>
          </a:xfrm>
          <a:prstGeom prst="pie">
            <a:avLst>
              <a:gd name="adj1" fmla="val 6207805"/>
              <a:gd name="adj2" fmla="val 9843813"/>
            </a:avLst>
          </a:prstGeom>
          <a:solidFill>
            <a:srgbClr val="ED7D31">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19" name="饼形 18"/>
          <p:cNvSpPr/>
          <p:nvPr>
            <p:custDataLst>
              <p:tags r:id="rId19"/>
            </p:custDataLst>
          </p:nvPr>
        </p:nvSpPr>
        <p:spPr>
          <a:xfrm>
            <a:off x="4645578" y="2042481"/>
            <a:ext cx="3208846" cy="3208846"/>
          </a:xfrm>
          <a:prstGeom prst="pie">
            <a:avLst>
              <a:gd name="adj1" fmla="val 19119921"/>
              <a:gd name="adj2" fmla="val 1967070"/>
            </a:avLst>
          </a:prstGeom>
          <a:solidFill>
            <a:srgbClr val="00B0F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20" name="饼形 19"/>
          <p:cNvSpPr/>
          <p:nvPr>
            <p:custDataLst>
              <p:tags r:id="rId20"/>
            </p:custDataLst>
          </p:nvPr>
        </p:nvSpPr>
        <p:spPr>
          <a:xfrm>
            <a:off x="4645578" y="2042481"/>
            <a:ext cx="3208846" cy="3208846"/>
          </a:xfrm>
          <a:prstGeom prst="pie">
            <a:avLst>
              <a:gd name="adj1" fmla="val 15247629"/>
              <a:gd name="adj2" fmla="val 19151339"/>
            </a:avLst>
          </a:prstGeom>
          <a:solidFill>
            <a:srgbClr val="FFC00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21" name="饼形 20"/>
          <p:cNvSpPr/>
          <p:nvPr>
            <p:custDataLst>
              <p:tags r:id="rId21"/>
            </p:custDataLst>
          </p:nvPr>
        </p:nvSpPr>
        <p:spPr>
          <a:xfrm>
            <a:off x="4645578" y="2042481"/>
            <a:ext cx="3208846" cy="3208846"/>
          </a:xfrm>
          <a:prstGeom prst="pie">
            <a:avLst>
              <a:gd name="adj1" fmla="val 12624997"/>
              <a:gd name="adj2" fmla="val 15273340"/>
            </a:avLst>
          </a:prstGeom>
          <a:solidFill>
            <a:srgbClr val="92D05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22" name="文本框 21"/>
          <p:cNvSpPr txBox="1"/>
          <p:nvPr>
            <p:custDataLst>
              <p:tags r:id="rId22"/>
            </p:custDataLst>
          </p:nvPr>
        </p:nvSpPr>
        <p:spPr>
          <a:xfrm>
            <a:off x="5226317" y="2592531"/>
            <a:ext cx="751231" cy="310311"/>
          </a:xfrm>
          <a:prstGeom prst="rect">
            <a:avLst/>
          </a:prstGeom>
          <a:noFill/>
        </p:spPr>
        <p:txBody>
          <a:bodyPr wrap="square" rtlCol="0" anchor="ctr" anchorCtr="0">
            <a:noAutofit/>
          </a:bodyPr>
          <a:lstStyle/>
          <a:p>
            <a:pPr algn="ctr"/>
            <a:r>
              <a:rPr lang="en-US" altLang="zh-CN" sz="2400" smtClean="0">
                <a:solidFill>
                  <a:srgbClr val="FFFFFF"/>
                </a:solidFill>
              </a:rPr>
              <a:t>12%</a:t>
            </a:r>
          </a:p>
        </p:txBody>
      </p:sp>
      <p:sp>
        <p:nvSpPr>
          <p:cNvPr id="23" name="文本框 22"/>
          <p:cNvSpPr txBox="1"/>
          <p:nvPr>
            <p:custDataLst>
              <p:tags r:id="rId23"/>
            </p:custDataLst>
          </p:nvPr>
        </p:nvSpPr>
        <p:spPr>
          <a:xfrm>
            <a:off x="6220817" y="2401509"/>
            <a:ext cx="751231" cy="310311"/>
          </a:xfrm>
          <a:prstGeom prst="rect">
            <a:avLst/>
          </a:prstGeom>
          <a:noFill/>
        </p:spPr>
        <p:txBody>
          <a:bodyPr wrap="square" rtlCol="0" anchor="ctr" anchorCtr="0">
            <a:noAutofit/>
          </a:bodyPr>
          <a:lstStyle/>
          <a:p>
            <a:pPr algn="ctr"/>
            <a:r>
              <a:rPr lang="en-US" altLang="zh-CN" sz="2400" smtClean="0">
                <a:solidFill>
                  <a:srgbClr val="FFFFFF"/>
                </a:solidFill>
              </a:rPr>
              <a:t>18%</a:t>
            </a:r>
          </a:p>
        </p:txBody>
      </p:sp>
      <p:sp>
        <p:nvSpPr>
          <p:cNvPr id="24" name="文本框 23"/>
          <p:cNvSpPr txBox="1"/>
          <p:nvPr>
            <p:custDataLst>
              <p:tags r:id="rId24"/>
            </p:custDataLst>
          </p:nvPr>
        </p:nvSpPr>
        <p:spPr>
          <a:xfrm>
            <a:off x="6955802" y="3334826"/>
            <a:ext cx="751231" cy="310311"/>
          </a:xfrm>
          <a:prstGeom prst="rect">
            <a:avLst/>
          </a:prstGeom>
          <a:noFill/>
        </p:spPr>
        <p:txBody>
          <a:bodyPr wrap="square" rtlCol="0" anchor="ctr" anchorCtr="0">
            <a:noAutofit/>
          </a:bodyPr>
          <a:lstStyle/>
          <a:p>
            <a:pPr algn="ctr"/>
            <a:r>
              <a:rPr lang="en-US" altLang="zh-CN" sz="2400" smtClean="0">
                <a:solidFill>
                  <a:srgbClr val="FFFFFF"/>
                </a:solidFill>
              </a:rPr>
              <a:t>21%</a:t>
            </a:r>
          </a:p>
        </p:txBody>
      </p:sp>
      <p:sp>
        <p:nvSpPr>
          <p:cNvPr id="25" name="文本框 24"/>
          <p:cNvSpPr txBox="1"/>
          <p:nvPr>
            <p:custDataLst>
              <p:tags r:id="rId25"/>
            </p:custDataLst>
          </p:nvPr>
        </p:nvSpPr>
        <p:spPr>
          <a:xfrm>
            <a:off x="6336584" y="4501806"/>
            <a:ext cx="751231" cy="310311"/>
          </a:xfrm>
          <a:prstGeom prst="rect">
            <a:avLst/>
          </a:prstGeom>
          <a:noFill/>
        </p:spPr>
        <p:txBody>
          <a:bodyPr wrap="square" rtlCol="0" anchor="ctr" anchorCtr="0">
            <a:noAutofit/>
          </a:bodyPr>
          <a:lstStyle/>
          <a:p>
            <a:pPr algn="ctr"/>
            <a:r>
              <a:rPr lang="en-US" altLang="zh-CN" sz="2400" smtClean="0">
                <a:solidFill>
                  <a:srgbClr val="FFFFFF"/>
                </a:solidFill>
              </a:rPr>
              <a:t>19%</a:t>
            </a:r>
          </a:p>
        </p:txBody>
      </p:sp>
      <p:sp>
        <p:nvSpPr>
          <p:cNvPr id="26" name="文本框 25"/>
          <p:cNvSpPr txBox="1"/>
          <p:nvPr>
            <p:custDataLst>
              <p:tags r:id="rId26"/>
            </p:custDataLst>
          </p:nvPr>
        </p:nvSpPr>
        <p:spPr>
          <a:xfrm>
            <a:off x="5124538" y="4281243"/>
            <a:ext cx="751231" cy="310311"/>
          </a:xfrm>
          <a:prstGeom prst="rect">
            <a:avLst/>
          </a:prstGeom>
          <a:noFill/>
        </p:spPr>
        <p:txBody>
          <a:bodyPr wrap="square" rtlCol="0" anchor="ctr" anchorCtr="0">
            <a:noAutofit/>
          </a:bodyPr>
          <a:lstStyle/>
          <a:p>
            <a:pPr algn="ctr"/>
            <a:r>
              <a:rPr lang="en-US" altLang="zh-CN" sz="2400" smtClean="0">
                <a:solidFill>
                  <a:srgbClr val="FFFFFF"/>
                </a:solidFill>
              </a:rPr>
              <a:t>17%</a:t>
            </a:r>
          </a:p>
        </p:txBody>
      </p:sp>
      <p:sp>
        <p:nvSpPr>
          <p:cNvPr id="27" name="文本框 26"/>
          <p:cNvSpPr txBox="1"/>
          <p:nvPr>
            <p:custDataLst>
              <p:tags r:id="rId27"/>
            </p:custDataLst>
          </p:nvPr>
        </p:nvSpPr>
        <p:spPr>
          <a:xfrm>
            <a:off x="4784764" y="3327587"/>
            <a:ext cx="751231" cy="310311"/>
          </a:xfrm>
          <a:prstGeom prst="rect">
            <a:avLst/>
          </a:prstGeom>
          <a:noFill/>
        </p:spPr>
        <p:txBody>
          <a:bodyPr wrap="square" rtlCol="0" anchor="ctr" anchorCtr="0">
            <a:noAutofit/>
          </a:bodyPr>
          <a:lstStyle/>
          <a:p>
            <a:pPr algn="ctr"/>
            <a:r>
              <a:rPr lang="en-US" altLang="zh-CN" sz="2400" smtClean="0">
                <a:solidFill>
                  <a:srgbClr val="FFFFFF"/>
                </a:solidFill>
              </a:rPr>
              <a:t>13%</a:t>
            </a:r>
          </a:p>
        </p:txBody>
      </p:sp>
      <p:grpSp>
        <p:nvGrpSpPr>
          <p:cNvPr id="28" name="组合 27"/>
          <p:cNvGrpSpPr/>
          <p:nvPr>
            <p:custDataLst>
              <p:tags r:id="rId28"/>
            </p:custDataLst>
          </p:nvPr>
        </p:nvGrpSpPr>
        <p:grpSpPr>
          <a:xfrm>
            <a:off x="6789891" y="1807310"/>
            <a:ext cx="1299904" cy="331728"/>
            <a:chOff x="6698863" y="1859984"/>
            <a:chExt cx="1561693" cy="398535"/>
          </a:xfrm>
        </p:grpSpPr>
        <p:cxnSp>
          <p:nvCxnSpPr>
            <p:cNvPr id="29" name="直接连接符 28"/>
            <p:cNvCxnSpPr/>
            <p:nvPr>
              <p:custDataLst>
                <p:tags r:id="rId45"/>
              </p:custDataLst>
            </p:nvPr>
          </p:nvCxnSpPr>
          <p:spPr>
            <a:xfrm flipV="1">
              <a:off x="6698863" y="1919965"/>
              <a:ext cx="153791" cy="338554"/>
            </a:xfrm>
            <a:prstGeom prst="line">
              <a:avLst/>
            </a:prstGeom>
            <a:ln>
              <a:solidFill>
                <a:srgbClr val="FFC000"/>
              </a:solidFill>
            </a:ln>
          </p:spPr>
          <p:style>
            <a:lnRef idx="1">
              <a:srgbClr val="00B0F0"/>
            </a:lnRef>
            <a:fillRef idx="0">
              <a:srgbClr val="00B0F0"/>
            </a:fillRef>
            <a:effectRef idx="0">
              <a:srgbClr val="00B0F0"/>
            </a:effectRef>
            <a:fontRef idx="minor">
              <a:srgbClr val="5C5C5C"/>
            </a:fontRef>
          </p:style>
        </p:cxnSp>
        <p:cxnSp>
          <p:nvCxnSpPr>
            <p:cNvPr id="30" name="直接连接符 29"/>
            <p:cNvCxnSpPr/>
            <p:nvPr>
              <p:custDataLst>
                <p:tags r:id="rId46"/>
              </p:custDataLst>
            </p:nvPr>
          </p:nvCxnSpPr>
          <p:spPr>
            <a:xfrm>
              <a:off x="6852654" y="1919965"/>
              <a:ext cx="1313743" cy="0"/>
            </a:xfrm>
            <a:prstGeom prst="line">
              <a:avLst/>
            </a:prstGeom>
            <a:ln>
              <a:solidFill>
                <a:srgbClr val="FFC000"/>
              </a:solidFill>
            </a:ln>
          </p:spPr>
          <p:style>
            <a:lnRef idx="1">
              <a:srgbClr val="00B0F0"/>
            </a:lnRef>
            <a:fillRef idx="0">
              <a:srgbClr val="00B0F0"/>
            </a:fillRef>
            <a:effectRef idx="0">
              <a:srgbClr val="00B0F0"/>
            </a:effectRef>
            <a:fontRef idx="minor">
              <a:srgbClr val="5C5C5C"/>
            </a:fontRef>
          </p:style>
        </p:cxnSp>
        <p:sp>
          <p:nvSpPr>
            <p:cNvPr id="31" name="椭圆 30"/>
            <p:cNvSpPr/>
            <p:nvPr>
              <p:custDataLst>
                <p:tags r:id="rId47"/>
              </p:custDataLst>
            </p:nvPr>
          </p:nvSpPr>
          <p:spPr>
            <a:xfrm>
              <a:off x="8140424" y="1859984"/>
              <a:ext cx="120132" cy="124691"/>
            </a:xfrm>
            <a:prstGeom prst="ellipse">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grpSp>
      <p:grpSp>
        <p:nvGrpSpPr>
          <p:cNvPr id="32" name="组合 31"/>
          <p:cNvGrpSpPr/>
          <p:nvPr>
            <p:custDataLst>
              <p:tags r:id="rId29"/>
            </p:custDataLst>
          </p:nvPr>
        </p:nvGrpSpPr>
        <p:grpSpPr>
          <a:xfrm>
            <a:off x="7854424" y="3428769"/>
            <a:ext cx="601389" cy="103789"/>
            <a:chOff x="8142854" y="3863220"/>
            <a:chExt cx="722503" cy="124691"/>
          </a:xfrm>
        </p:grpSpPr>
        <p:cxnSp>
          <p:nvCxnSpPr>
            <p:cNvPr id="33" name="直接连接符 32"/>
            <p:cNvCxnSpPr/>
            <p:nvPr>
              <p:custDataLst>
                <p:tags r:id="rId43"/>
              </p:custDataLst>
            </p:nvPr>
          </p:nvCxnSpPr>
          <p:spPr>
            <a:xfrm>
              <a:off x="8142854" y="3925566"/>
              <a:ext cx="637310" cy="0"/>
            </a:xfrm>
            <a:prstGeom prst="line">
              <a:avLst/>
            </a:prstGeom>
            <a:ln>
              <a:solidFill>
                <a:srgbClr val="00B0F0"/>
              </a:solidFill>
            </a:ln>
          </p:spPr>
          <p:style>
            <a:lnRef idx="1">
              <a:srgbClr val="00B0F0"/>
            </a:lnRef>
            <a:fillRef idx="0">
              <a:srgbClr val="00B0F0"/>
            </a:fillRef>
            <a:effectRef idx="0">
              <a:srgbClr val="00B0F0"/>
            </a:effectRef>
            <a:fontRef idx="minor">
              <a:srgbClr val="5C5C5C"/>
            </a:fontRef>
          </p:style>
        </p:cxnSp>
        <p:sp>
          <p:nvSpPr>
            <p:cNvPr id="34" name="椭圆 33"/>
            <p:cNvSpPr/>
            <p:nvPr>
              <p:custDataLst>
                <p:tags r:id="rId44"/>
              </p:custDataLst>
            </p:nvPr>
          </p:nvSpPr>
          <p:spPr>
            <a:xfrm>
              <a:off x="8740666" y="3863220"/>
              <a:ext cx="124691" cy="124691"/>
            </a:xfrm>
            <a:prstGeom prst="ellipse">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grpSp>
      <p:grpSp>
        <p:nvGrpSpPr>
          <p:cNvPr id="35" name="组合 34"/>
          <p:cNvGrpSpPr/>
          <p:nvPr>
            <p:custDataLst>
              <p:tags r:id="rId30"/>
            </p:custDataLst>
          </p:nvPr>
        </p:nvGrpSpPr>
        <p:grpSpPr>
          <a:xfrm>
            <a:off x="4131215" y="3428769"/>
            <a:ext cx="551154" cy="103789"/>
            <a:chOff x="3684979" y="3733287"/>
            <a:chExt cx="662152" cy="124691"/>
          </a:xfrm>
        </p:grpSpPr>
        <p:cxnSp>
          <p:nvCxnSpPr>
            <p:cNvPr id="36" name="直接连接符 35"/>
            <p:cNvCxnSpPr/>
            <p:nvPr>
              <p:custDataLst>
                <p:tags r:id="rId41"/>
              </p:custDataLst>
            </p:nvPr>
          </p:nvCxnSpPr>
          <p:spPr>
            <a:xfrm>
              <a:off x="3789921" y="3793907"/>
              <a:ext cx="557210" cy="0"/>
            </a:xfrm>
            <a:prstGeom prst="line">
              <a:avLst/>
            </a:prstGeom>
            <a:ln>
              <a:solidFill>
                <a:srgbClr val="FFC000"/>
              </a:solidFill>
            </a:ln>
          </p:spPr>
          <p:style>
            <a:lnRef idx="1">
              <a:srgbClr val="00B0F0"/>
            </a:lnRef>
            <a:fillRef idx="0">
              <a:srgbClr val="00B0F0"/>
            </a:fillRef>
            <a:effectRef idx="0">
              <a:srgbClr val="00B0F0"/>
            </a:effectRef>
            <a:fontRef idx="minor">
              <a:srgbClr val="5C5C5C"/>
            </a:fontRef>
          </p:style>
        </p:cxnSp>
        <p:sp>
          <p:nvSpPr>
            <p:cNvPr id="39" name="椭圆 38"/>
            <p:cNvSpPr/>
            <p:nvPr>
              <p:custDataLst>
                <p:tags r:id="rId42"/>
              </p:custDataLst>
            </p:nvPr>
          </p:nvSpPr>
          <p:spPr>
            <a:xfrm>
              <a:off x="3684979" y="3733287"/>
              <a:ext cx="124691" cy="124691"/>
            </a:xfrm>
            <a:prstGeom prst="ellipse">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grpSp>
      <p:grpSp>
        <p:nvGrpSpPr>
          <p:cNvPr id="40" name="组合 39"/>
          <p:cNvGrpSpPr/>
          <p:nvPr>
            <p:custDataLst>
              <p:tags r:id="rId31"/>
            </p:custDataLst>
          </p:nvPr>
        </p:nvGrpSpPr>
        <p:grpSpPr>
          <a:xfrm>
            <a:off x="4409079" y="1896517"/>
            <a:ext cx="1166969" cy="336208"/>
            <a:chOff x="3838575" y="1967156"/>
            <a:chExt cx="1401987" cy="403918"/>
          </a:xfrm>
        </p:grpSpPr>
        <p:cxnSp>
          <p:nvCxnSpPr>
            <p:cNvPr id="41" name="直接连接符 40"/>
            <p:cNvCxnSpPr/>
            <p:nvPr>
              <p:custDataLst>
                <p:tags r:id="rId38"/>
              </p:custDataLst>
            </p:nvPr>
          </p:nvCxnSpPr>
          <p:spPr>
            <a:xfrm flipH="1" flipV="1">
              <a:off x="5099309" y="2032520"/>
              <a:ext cx="141253" cy="338554"/>
            </a:xfrm>
            <a:prstGeom prst="line">
              <a:avLst/>
            </a:prstGeom>
            <a:ln>
              <a:solidFill>
                <a:srgbClr val="92D050"/>
              </a:solidFill>
            </a:ln>
          </p:spPr>
          <p:style>
            <a:lnRef idx="1">
              <a:srgbClr val="00B0F0"/>
            </a:lnRef>
            <a:fillRef idx="0">
              <a:srgbClr val="00B0F0"/>
            </a:fillRef>
            <a:effectRef idx="0">
              <a:srgbClr val="00B0F0"/>
            </a:effectRef>
            <a:fontRef idx="minor">
              <a:srgbClr val="5C5C5C"/>
            </a:fontRef>
          </p:style>
        </p:cxnSp>
        <p:cxnSp>
          <p:nvCxnSpPr>
            <p:cNvPr id="42" name="直接连接符 41"/>
            <p:cNvCxnSpPr/>
            <p:nvPr>
              <p:custDataLst>
                <p:tags r:id="rId39"/>
              </p:custDataLst>
            </p:nvPr>
          </p:nvCxnSpPr>
          <p:spPr>
            <a:xfrm flipH="1">
              <a:off x="3892670" y="2032520"/>
              <a:ext cx="1206639" cy="0"/>
            </a:xfrm>
            <a:prstGeom prst="line">
              <a:avLst/>
            </a:prstGeom>
            <a:ln>
              <a:solidFill>
                <a:srgbClr val="92D050"/>
              </a:solidFill>
            </a:ln>
          </p:spPr>
          <p:style>
            <a:lnRef idx="1">
              <a:srgbClr val="00B0F0"/>
            </a:lnRef>
            <a:fillRef idx="0">
              <a:srgbClr val="00B0F0"/>
            </a:fillRef>
            <a:effectRef idx="0">
              <a:srgbClr val="00B0F0"/>
            </a:effectRef>
            <a:fontRef idx="minor">
              <a:srgbClr val="5C5C5C"/>
            </a:fontRef>
          </p:style>
        </p:cxnSp>
        <p:sp>
          <p:nvSpPr>
            <p:cNvPr id="10" name="椭圆 9"/>
            <p:cNvSpPr/>
            <p:nvPr>
              <p:custDataLst>
                <p:tags r:id="rId40"/>
              </p:custDataLst>
            </p:nvPr>
          </p:nvSpPr>
          <p:spPr>
            <a:xfrm>
              <a:off x="3838575" y="1967156"/>
              <a:ext cx="120539" cy="124691"/>
            </a:xfrm>
            <a:prstGeom prst="ellipse">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grpSp>
      <p:cxnSp>
        <p:nvCxnSpPr>
          <p:cNvPr id="11" name="直接连接符 10"/>
          <p:cNvCxnSpPr/>
          <p:nvPr>
            <p:custDataLst>
              <p:tags r:id="rId32"/>
            </p:custDataLst>
          </p:nvPr>
        </p:nvCxnSpPr>
        <p:spPr>
          <a:xfrm>
            <a:off x="7087815" y="5016044"/>
            <a:ext cx="138385" cy="281802"/>
          </a:xfrm>
          <a:prstGeom prst="line">
            <a:avLst/>
          </a:prstGeom>
          <a:ln>
            <a:solidFill>
              <a:srgbClr val="FF0040">
                <a:alpha val="50000"/>
              </a:srgbClr>
            </a:solidFill>
          </a:ln>
        </p:spPr>
        <p:style>
          <a:lnRef idx="1">
            <a:srgbClr val="00B0F0"/>
          </a:lnRef>
          <a:fillRef idx="0">
            <a:srgbClr val="00B0F0"/>
          </a:fillRef>
          <a:effectRef idx="0">
            <a:srgbClr val="00B0F0"/>
          </a:effectRef>
          <a:fontRef idx="minor">
            <a:srgbClr val="5C5C5C"/>
          </a:fontRef>
        </p:style>
      </p:cxnSp>
      <p:cxnSp>
        <p:nvCxnSpPr>
          <p:cNvPr id="12" name="直接连接符 11"/>
          <p:cNvCxnSpPr/>
          <p:nvPr>
            <p:custDataLst>
              <p:tags r:id="rId33"/>
            </p:custDataLst>
          </p:nvPr>
        </p:nvCxnSpPr>
        <p:spPr>
          <a:xfrm>
            <a:off x="7226201" y="5297845"/>
            <a:ext cx="821711" cy="0"/>
          </a:xfrm>
          <a:prstGeom prst="line">
            <a:avLst/>
          </a:prstGeom>
          <a:ln>
            <a:solidFill>
              <a:srgbClr val="FF0040">
                <a:alpha val="50000"/>
              </a:srgbClr>
            </a:solidFill>
          </a:ln>
        </p:spPr>
        <p:style>
          <a:lnRef idx="1">
            <a:srgbClr val="00B0F0"/>
          </a:lnRef>
          <a:fillRef idx="0">
            <a:srgbClr val="00B0F0"/>
          </a:fillRef>
          <a:effectRef idx="0">
            <a:srgbClr val="00B0F0"/>
          </a:effectRef>
          <a:fontRef idx="minor">
            <a:srgbClr val="5C5C5C"/>
          </a:fontRef>
        </p:style>
      </p:cxnSp>
      <p:sp>
        <p:nvSpPr>
          <p:cNvPr id="47" name="椭圆 46"/>
          <p:cNvSpPr/>
          <p:nvPr>
            <p:custDataLst>
              <p:tags r:id="rId34"/>
            </p:custDataLst>
          </p:nvPr>
        </p:nvSpPr>
        <p:spPr>
          <a:xfrm>
            <a:off x="8003653" y="5245951"/>
            <a:ext cx="103789" cy="103789"/>
          </a:xfrm>
          <a:prstGeom prst="ellipse">
            <a:avLst/>
          </a:prstGeom>
          <a:solidFill>
            <a:srgbClr val="FF0040">
              <a:alpha val="44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cxnSp>
        <p:nvCxnSpPr>
          <p:cNvPr id="13" name="直接连接符 12"/>
          <p:cNvCxnSpPr/>
          <p:nvPr>
            <p:custDataLst>
              <p:tags r:id="rId35"/>
            </p:custDataLst>
          </p:nvPr>
        </p:nvCxnSpPr>
        <p:spPr>
          <a:xfrm flipH="1">
            <a:off x="5320088" y="4908704"/>
            <a:ext cx="138385" cy="281802"/>
          </a:xfrm>
          <a:prstGeom prst="line">
            <a:avLst/>
          </a:prstGeom>
          <a:ln>
            <a:solidFill>
              <a:srgbClr val="ED7D31"/>
            </a:solidFill>
          </a:ln>
        </p:spPr>
        <p:style>
          <a:lnRef idx="1">
            <a:srgbClr val="00B0F0"/>
          </a:lnRef>
          <a:fillRef idx="0">
            <a:srgbClr val="00B0F0"/>
          </a:fillRef>
          <a:effectRef idx="0">
            <a:srgbClr val="00B0F0"/>
          </a:effectRef>
          <a:fontRef idx="minor">
            <a:srgbClr val="5C5C5C"/>
          </a:fontRef>
        </p:style>
      </p:cxnSp>
      <p:cxnSp>
        <p:nvCxnSpPr>
          <p:cNvPr id="50" name="直接连接符 49"/>
          <p:cNvCxnSpPr/>
          <p:nvPr>
            <p:custDataLst>
              <p:tags r:id="rId36"/>
            </p:custDataLst>
          </p:nvPr>
        </p:nvCxnSpPr>
        <p:spPr>
          <a:xfrm flipH="1">
            <a:off x="4498377" y="5190506"/>
            <a:ext cx="821711" cy="0"/>
          </a:xfrm>
          <a:prstGeom prst="line">
            <a:avLst/>
          </a:prstGeom>
          <a:ln>
            <a:solidFill>
              <a:srgbClr val="ED7D31"/>
            </a:solidFill>
          </a:ln>
        </p:spPr>
        <p:style>
          <a:lnRef idx="1">
            <a:srgbClr val="00B0F0"/>
          </a:lnRef>
          <a:fillRef idx="0">
            <a:srgbClr val="00B0F0"/>
          </a:fillRef>
          <a:effectRef idx="0">
            <a:srgbClr val="00B0F0"/>
          </a:effectRef>
          <a:fontRef idx="minor">
            <a:srgbClr val="5C5C5C"/>
          </a:fontRef>
        </p:style>
      </p:cxnSp>
      <p:sp>
        <p:nvSpPr>
          <p:cNvPr id="51" name="椭圆 50"/>
          <p:cNvSpPr/>
          <p:nvPr>
            <p:custDataLst>
              <p:tags r:id="rId37"/>
            </p:custDataLst>
          </p:nvPr>
        </p:nvSpPr>
        <p:spPr>
          <a:xfrm>
            <a:off x="4394099" y="5143038"/>
            <a:ext cx="103789" cy="103789"/>
          </a:xfrm>
          <a:prstGeom prst="ellipse">
            <a:avLst/>
          </a:prstGeom>
          <a:solidFill>
            <a:srgbClr val="ED7D31"/>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sp>
        <p:nvSpPr>
          <p:cNvPr id="14" name="文本框 13"/>
          <p:cNvSpPr txBox="1"/>
          <p:nvPr/>
        </p:nvSpPr>
        <p:spPr>
          <a:xfrm>
            <a:off x="1633220" y="5977890"/>
            <a:ext cx="1689100" cy="36830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a:t>各类分析报表</a:t>
            </a:r>
          </a:p>
        </p:txBody>
      </p:sp>
      <p:sp>
        <p:nvSpPr>
          <p:cNvPr id="15" name="文本框 14"/>
          <p:cNvSpPr txBox="1"/>
          <p:nvPr/>
        </p:nvSpPr>
        <p:spPr>
          <a:xfrm>
            <a:off x="3656965" y="5977890"/>
            <a:ext cx="3006725" cy="36830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a:t>人，材，机，其他综合查询</a:t>
            </a:r>
          </a:p>
        </p:txBody>
      </p:sp>
      <p:sp>
        <p:nvSpPr>
          <p:cNvPr id="48" name="文本框 47"/>
          <p:cNvSpPr txBox="1"/>
          <p:nvPr/>
        </p:nvSpPr>
        <p:spPr>
          <a:xfrm>
            <a:off x="7063740" y="5977890"/>
            <a:ext cx="1692275" cy="36830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a:t>成本分析饼图</a:t>
            </a:r>
          </a:p>
        </p:txBody>
      </p:sp>
      <p:sp>
        <p:nvSpPr>
          <p:cNvPr id="53" name="文本框 52"/>
          <p:cNvSpPr txBox="1"/>
          <p:nvPr/>
        </p:nvSpPr>
        <p:spPr>
          <a:xfrm>
            <a:off x="9062085" y="5977890"/>
            <a:ext cx="1910715" cy="36830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a:t>材料使用直观图</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ppt_y</p:attrName>
                                        </p:attrNameLst>
                                      </p:cBhvr>
                                      <p:tavLst>
                                        <p:tav tm="0">
                                          <p:val>
                                            <p:strVal val="#ppt_y+#ppt_h*1.125000"/>
                                          </p:val>
                                        </p:tav>
                                        <p:tav tm="100000">
                                          <p:val>
                                            <p:strVal val="#ppt_y"/>
                                          </p:val>
                                        </p:tav>
                                      </p:tavLst>
                                    </p:anim>
                                    <p:animEffect transition="in" filter="wipe(up)">
                                      <p:cBhvr>
                                        <p:cTn id="8" dur="500"/>
                                        <p:tgtEl>
                                          <p:spTgt spid="3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p:tgtEl>
                                          <p:spTgt spid="38"/>
                                        </p:tgtEl>
                                        <p:attrNameLst>
                                          <p:attrName>ppt_y</p:attrName>
                                        </p:attrNameLst>
                                      </p:cBhvr>
                                      <p:tavLst>
                                        <p:tav tm="0">
                                          <p:val>
                                            <p:strVal val="#ppt_y+#ppt_h*1.125000"/>
                                          </p:val>
                                        </p:tav>
                                        <p:tav tm="100000">
                                          <p:val>
                                            <p:strVal val="#ppt_y"/>
                                          </p:val>
                                        </p:tav>
                                      </p:tavLst>
                                    </p:anim>
                                    <p:animEffect transition="in" filter="wipe(up)">
                                      <p:cBhvr>
                                        <p:cTn id="12" dur="500"/>
                                        <p:tgtEl>
                                          <p:spTgt spid="38"/>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ppt_y</p:attrName>
                                        </p:attrNameLst>
                                      </p:cBhvr>
                                      <p:tavLst>
                                        <p:tav tm="0">
                                          <p:val>
                                            <p:strVal val="#ppt_y+#ppt_h*1.125000"/>
                                          </p:val>
                                        </p:tav>
                                        <p:tav tm="100000">
                                          <p:val>
                                            <p:strVal val="#ppt_y"/>
                                          </p:val>
                                        </p:tav>
                                      </p:tavLst>
                                    </p:anim>
                                    <p:animEffect transition="in" filter="wipe(up)">
                                      <p:cBhvr>
                                        <p:cTn id="16" dur="500"/>
                                        <p:tgtEl>
                                          <p:spTgt spid="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ppt_y</p:attrName>
                                        </p:attrNameLst>
                                      </p:cBhvr>
                                      <p:tavLst>
                                        <p:tav tm="0">
                                          <p:val>
                                            <p:strVal val="#ppt_y+#ppt_h*1.125000"/>
                                          </p:val>
                                        </p:tav>
                                        <p:tav tm="100000">
                                          <p:val>
                                            <p:strVal val="#ppt_y"/>
                                          </p:val>
                                        </p:tav>
                                      </p:tavLst>
                                    </p:anim>
                                    <p:animEffect transition="in" filter="wipe(up)">
                                      <p:cBhvr>
                                        <p:cTn id="24" dur="500"/>
                                        <p:tgtEl>
                                          <p:spTgt spid="4"/>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78"/>
                                        </p:tgtEl>
                                        <p:attrNameLst>
                                          <p:attrName>style.visibility</p:attrName>
                                        </p:attrNameLst>
                                      </p:cBhvr>
                                      <p:to>
                                        <p:strVal val="visible"/>
                                      </p:to>
                                    </p:set>
                                    <p:anim calcmode="lin" valueType="num">
                                      <p:cBhvr additive="base">
                                        <p:cTn id="27" dur="500"/>
                                        <p:tgtEl>
                                          <p:spTgt spid="78"/>
                                        </p:tgtEl>
                                        <p:attrNameLst>
                                          <p:attrName>ppt_y</p:attrName>
                                        </p:attrNameLst>
                                      </p:cBhvr>
                                      <p:tavLst>
                                        <p:tav tm="0">
                                          <p:val>
                                            <p:strVal val="#ppt_y+#ppt_h*1.125000"/>
                                          </p:val>
                                        </p:tav>
                                        <p:tav tm="100000">
                                          <p:val>
                                            <p:strVal val="#ppt_y"/>
                                          </p:val>
                                        </p:tav>
                                      </p:tavLst>
                                    </p:anim>
                                    <p:animEffect transition="in" filter="wipe(up)">
                                      <p:cBhvr>
                                        <p:cTn id="28" dur="500"/>
                                        <p:tgtEl>
                                          <p:spTgt spid="78"/>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p:tgtEl>
                                          <p:spTgt spid="5"/>
                                        </p:tgtEl>
                                        <p:attrNameLst>
                                          <p:attrName>ppt_y</p:attrName>
                                        </p:attrNameLst>
                                      </p:cBhvr>
                                      <p:tavLst>
                                        <p:tav tm="0">
                                          <p:val>
                                            <p:strVal val="#ppt_y+#ppt_h*1.125000"/>
                                          </p:val>
                                        </p:tav>
                                        <p:tav tm="100000">
                                          <p:val>
                                            <p:strVal val="#ppt_y"/>
                                          </p:val>
                                        </p:tav>
                                      </p:tavLst>
                                    </p:anim>
                                    <p:animEffect transition="in" filter="wipe(up)">
                                      <p:cBhvr>
                                        <p:cTn id="32" dur="500"/>
                                        <p:tgtEl>
                                          <p:spTgt spid="5"/>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p:tgtEl>
                                          <p:spTgt spid="6"/>
                                        </p:tgtEl>
                                        <p:attrNameLst>
                                          <p:attrName>ppt_y</p:attrName>
                                        </p:attrNameLst>
                                      </p:cBhvr>
                                      <p:tavLst>
                                        <p:tav tm="0">
                                          <p:val>
                                            <p:strVal val="#ppt_y+#ppt_h*1.125000"/>
                                          </p:val>
                                        </p:tav>
                                        <p:tav tm="100000">
                                          <p:val>
                                            <p:strVal val="#ppt_y"/>
                                          </p:val>
                                        </p:tav>
                                      </p:tavLst>
                                    </p:anim>
                                    <p:animEffect transition="in" filter="wipe(up)">
                                      <p:cBhvr>
                                        <p:cTn id="36" dur="500"/>
                                        <p:tgtEl>
                                          <p:spTgt spid="6"/>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p:tgtEl>
                                          <p:spTgt spid="7"/>
                                        </p:tgtEl>
                                        <p:attrNameLst>
                                          <p:attrName>ppt_y</p:attrName>
                                        </p:attrNameLst>
                                      </p:cBhvr>
                                      <p:tavLst>
                                        <p:tav tm="0">
                                          <p:val>
                                            <p:strVal val="#ppt_y+#ppt_h*1.125000"/>
                                          </p:val>
                                        </p:tav>
                                        <p:tav tm="100000">
                                          <p:val>
                                            <p:strVal val="#ppt_y"/>
                                          </p:val>
                                        </p:tav>
                                      </p:tavLst>
                                    </p:anim>
                                    <p:animEffect transition="in" filter="wipe(up)">
                                      <p:cBhvr>
                                        <p:cTn id="40" dur="500"/>
                                        <p:tgtEl>
                                          <p:spTgt spid="7"/>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p:tgtEl>
                                          <p:spTgt spid="8"/>
                                        </p:tgtEl>
                                        <p:attrNameLst>
                                          <p:attrName>ppt_y</p:attrName>
                                        </p:attrNameLst>
                                      </p:cBhvr>
                                      <p:tavLst>
                                        <p:tav tm="0">
                                          <p:val>
                                            <p:strVal val="#ppt_y+#ppt_h*1.125000"/>
                                          </p:val>
                                        </p:tav>
                                        <p:tav tm="100000">
                                          <p:val>
                                            <p:strVal val="#ppt_y"/>
                                          </p:val>
                                        </p:tav>
                                      </p:tavLst>
                                    </p:anim>
                                    <p:animEffect transition="in" filter="wipe(up)">
                                      <p:cBhvr>
                                        <p:cTn id="44" dur="500"/>
                                        <p:tgtEl>
                                          <p:spTgt spid="8"/>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p:tgtEl>
                                          <p:spTgt spid="9"/>
                                        </p:tgtEl>
                                        <p:attrNameLst>
                                          <p:attrName>ppt_y</p:attrName>
                                        </p:attrNameLst>
                                      </p:cBhvr>
                                      <p:tavLst>
                                        <p:tav tm="0">
                                          <p:val>
                                            <p:strVal val="#ppt_y+#ppt_h*1.125000"/>
                                          </p:val>
                                        </p:tav>
                                        <p:tav tm="100000">
                                          <p:val>
                                            <p:strVal val="#ppt_y"/>
                                          </p:val>
                                        </p:tav>
                                      </p:tavLst>
                                    </p:anim>
                                    <p:animEffect transition="in" filter="wipe(up)">
                                      <p:cBhvr>
                                        <p:cTn id="48" dur="500"/>
                                        <p:tgtEl>
                                          <p:spTgt spid="9"/>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90"/>
                                        </p:tgtEl>
                                        <p:attrNameLst>
                                          <p:attrName>style.visibility</p:attrName>
                                        </p:attrNameLst>
                                      </p:cBhvr>
                                      <p:to>
                                        <p:strVal val="visible"/>
                                      </p:to>
                                    </p:set>
                                    <p:anim calcmode="lin" valueType="num">
                                      <p:cBhvr additive="base">
                                        <p:cTn id="51" dur="500"/>
                                        <p:tgtEl>
                                          <p:spTgt spid="90"/>
                                        </p:tgtEl>
                                        <p:attrNameLst>
                                          <p:attrName>ppt_y</p:attrName>
                                        </p:attrNameLst>
                                      </p:cBhvr>
                                      <p:tavLst>
                                        <p:tav tm="0">
                                          <p:val>
                                            <p:strVal val="#ppt_y+#ppt_h*1.125000"/>
                                          </p:val>
                                        </p:tav>
                                        <p:tav tm="100000">
                                          <p:val>
                                            <p:strVal val="#ppt_y"/>
                                          </p:val>
                                        </p:tav>
                                      </p:tavLst>
                                    </p:anim>
                                    <p:animEffect transition="in" filter="wipe(up)">
                                      <p:cBhvr>
                                        <p:cTn id="52" dur="500"/>
                                        <p:tgtEl>
                                          <p:spTgt spid="90"/>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p:tgtEl>
                                          <p:spTgt spid="16"/>
                                        </p:tgtEl>
                                        <p:attrNameLst>
                                          <p:attrName>ppt_y</p:attrName>
                                        </p:attrNameLst>
                                      </p:cBhvr>
                                      <p:tavLst>
                                        <p:tav tm="0">
                                          <p:val>
                                            <p:strVal val="#ppt_y+#ppt_h*1.125000"/>
                                          </p:val>
                                        </p:tav>
                                        <p:tav tm="100000">
                                          <p:val>
                                            <p:strVal val="#ppt_y"/>
                                          </p:val>
                                        </p:tav>
                                      </p:tavLst>
                                    </p:anim>
                                    <p:animEffect transition="in" filter="wipe(up)">
                                      <p:cBhvr>
                                        <p:cTn id="56" dur="500"/>
                                        <p:tgtEl>
                                          <p:spTgt spid="16"/>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p:tgtEl>
                                          <p:spTgt spid="17"/>
                                        </p:tgtEl>
                                        <p:attrNameLst>
                                          <p:attrName>ppt_y</p:attrName>
                                        </p:attrNameLst>
                                      </p:cBhvr>
                                      <p:tavLst>
                                        <p:tav tm="0">
                                          <p:val>
                                            <p:strVal val="#ppt_y+#ppt_h*1.125000"/>
                                          </p:val>
                                        </p:tav>
                                        <p:tav tm="100000">
                                          <p:val>
                                            <p:strVal val="#ppt_y"/>
                                          </p:val>
                                        </p:tav>
                                      </p:tavLst>
                                    </p:anim>
                                    <p:animEffect transition="in" filter="wipe(up)">
                                      <p:cBhvr>
                                        <p:cTn id="60" dur="500"/>
                                        <p:tgtEl>
                                          <p:spTgt spid="17"/>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p:tgtEl>
                                          <p:spTgt spid="18"/>
                                        </p:tgtEl>
                                        <p:attrNameLst>
                                          <p:attrName>ppt_y</p:attrName>
                                        </p:attrNameLst>
                                      </p:cBhvr>
                                      <p:tavLst>
                                        <p:tav tm="0">
                                          <p:val>
                                            <p:strVal val="#ppt_y+#ppt_h*1.125000"/>
                                          </p:val>
                                        </p:tav>
                                        <p:tav tm="100000">
                                          <p:val>
                                            <p:strVal val="#ppt_y"/>
                                          </p:val>
                                        </p:tav>
                                      </p:tavLst>
                                    </p:anim>
                                    <p:animEffect transition="in" filter="wipe(up)">
                                      <p:cBhvr>
                                        <p:cTn id="64" dur="500"/>
                                        <p:tgtEl>
                                          <p:spTgt spid="18"/>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p:tgtEl>
                                          <p:spTgt spid="19"/>
                                        </p:tgtEl>
                                        <p:attrNameLst>
                                          <p:attrName>ppt_y</p:attrName>
                                        </p:attrNameLst>
                                      </p:cBhvr>
                                      <p:tavLst>
                                        <p:tav tm="0">
                                          <p:val>
                                            <p:strVal val="#ppt_y+#ppt_h*1.125000"/>
                                          </p:val>
                                        </p:tav>
                                        <p:tav tm="100000">
                                          <p:val>
                                            <p:strVal val="#ppt_y"/>
                                          </p:val>
                                        </p:tav>
                                      </p:tavLst>
                                    </p:anim>
                                    <p:animEffect transition="in" filter="wipe(up)">
                                      <p:cBhvr>
                                        <p:cTn id="68" dur="500"/>
                                        <p:tgtEl>
                                          <p:spTgt spid="19"/>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500"/>
                                        <p:tgtEl>
                                          <p:spTgt spid="20"/>
                                        </p:tgtEl>
                                        <p:attrNameLst>
                                          <p:attrName>ppt_y</p:attrName>
                                        </p:attrNameLst>
                                      </p:cBhvr>
                                      <p:tavLst>
                                        <p:tav tm="0">
                                          <p:val>
                                            <p:strVal val="#ppt_y+#ppt_h*1.125000"/>
                                          </p:val>
                                        </p:tav>
                                        <p:tav tm="100000">
                                          <p:val>
                                            <p:strVal val="#ppt_y"/>
                                          </p:val>
                                        </p:tav>
                                      </p:tavLst>
                                    </p:anim>
                                    <p:animEffect transition="in" filter="wipe(up)">
                                      <p:cBhvr>
                                        <p:cTn id="72" dur="500"/>
                                        <p:tgtEl>
                                          <p:spTgt spid="20"/>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additive="base">
                                        <p:cTn id="75" dur="500"/>
                                        <p:tgtEl>
                                          <p:spTgt spid="21"/>
                                        </p:tgtEl>
                                        <p:attrNameLst>
                                          <p:attrName>ppt_y</p:attrName>
                                        </p:attrNameLst>
                                      </p:cBhvr>
                                      <p:tavLst>
                                        <p:tav tm="0">
                                          <p:val>
                                            <p:strVal val="#ppt_y+#ppt_h*1.125000"/>
                                          </p:val>
                                        </p:tav>
                                        <p:tav tm="100000">
                                          <p:val>
                                            <p:strVal val="#ppt_y"/>
                                          </p:val>
                                        </p:tav>
                                      </p:tavLst>
                                    </p:anim>
                                    <p:animEffect transition="in" filter="wipe(up)">
                                      <p:cBhvr>
                                        <p:cTn id="76" dur="500"/>
                                        <p:tgtEl>
                                          <p:spTgt spid="21"/>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additive="base">
                                        <p:cTn id="79" dur="500"/>
                                        <p:tgtEl>
                                          <p:spTgt spid="22"/>
                                        </p:tgtEl>
                                        <p:attrNameLst>
                                          <p:attrName>ppt_y</p:attrName>
                                        </p:attrNameLst>
                                      </p:cBhvr>
                                      <p:tavLst>
                                        <p:tav tm="0">
                                          <p:val>
                                            <p:strVal val="#ppt_y+#ppt_h*1.125000"/>
                                          </p:val>
                                        </p:tav>
                                        <p:tav tm="100000">
                                          <p:val>
                                            <p:strVal val="#ppt_y"/>
                                          </p:val>
                                        </p:tav>
                                      </p:tavLst>
                                    </p:anim>
                                    <p:animEffect transition="in" filter="wipe(up)">
                                      <p:cBhvr>
                                        <p:cTn id="80" dur="500"/>
                                        <p:tgtEl>
                                          <p:spTgt spid="22"/>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 calcmode="lin" valueType="num">
                                      <p:cBhvr additive="base">
                                        <p:cTn id="83" dur="500"/>
                                        <p:tgtEl>
                                          <p:spTgt spid="23"/>
                                        </p:tgtEl>
                                        <p:attrNameLst>
                                          <p:attrName>ppt_y</p:attrName>
                                        </p:attrNameLst>
                                      </p:cBhvr>
                                      <p:tavLst>
                                        <p:tav tm="0">
                                          <p:val>
                                            <p:strVal val="#ppt_y+#ppt_h*1.125000"/>
                                          </p:val>
                                        </p:tav>
                                        <p:tav tm="100000">
                                          <p:val>
                                            <p:strVal val="#ppt_y"/>
                                          </p:val>
                                        </p:tav>
                                      </p:tavLst>
                                    </p:anim>
                                    <p:animEffect transition="in" filter="wipe(up)">
                                      <p:cBhvr>
                                        <p:cTn id="84" dur="500"/>
                                        <p:tgtEl>
                                          <p:spTgt spid="23"/>
                                        </p:tgtEl>
                                      </p:cBhvr>
                                    </p:animEffect>
                                  </p:childTnLst>
                                </p:cTn>
                              </p:par>
                              <p:par>
                                <p:cTn id="85" presetID="12" presetClass="entr" presetSubtype="4"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additive="base">
                                        <p:cTn id="87" dur="500"/>
                                        <p:tgtEl>
                                          <p:spTgt spid="24"/>
                                        </p:tgtEl>
                                        <p:attrNameLst>
                                          <p:attrName>ppt_y</p:attrName>
                                        </p:attrNameLst>
                                      </p:cBhvr>
                                      <p:tavLst>
                                        <p:tav tm="0">
                                          <p:val>
                                            <p:strVal val="#ppt_y+#ppt_h*1.125000"/>
                                          </p:val>
                                        </p:tav>
                                        <p:tav tm="100000">
                                          <p:val>
                                            <p:strVal val="#ppt_y"/>
                                          </p:val>
                                        </p:tav>
                                      </p:tavLst>
                                    </p:anim>
                                    <p:animEffect transition="in" filter="wipe(up)">
                                      <p:cBhvr>
                                        <p:cTn id="88" dur="500"/>
                                        <p:tgtEl>
                                          <p:spTgt spid="24"/>
                                        </p:tgtEl>
                                      </p:cBhvr>
                                    </p:animEffect>
                                  </p:childTnLst>
                                </p:cTn>
                              </p:par>
                              <p:par>
                                <p:cTn id="89" presetID="12" presetClass="entr" presetSubtype="4" fill="hold" grpId="0" nodeType="with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additive="base">
                                        <p:cTn id="91" dur="500"/>
                                        <p:tgtEl>
                                          <p:spTgt spid="25"/>
                                        </p:tgtEl>
                                        <p:attrNameLst>
                                          <p:attrName>ppt_y</p:attrName>
                                        </p:attrNameLst>
                                      </p:cBhvr>
                                      <p:tavLst>
                                        <p:tav tm="0">
                                          <p:val>
                                            <p:strVal val="#ppt_y+#ppt_h*1.125000"/>
                                          </p:val>
                                        </p:tav>
                                        <p:tav tm="100000">
                                          <p:val>
                                            <p:strVal val="#ppt_y"/>
                                          </p:val>
                                        </p:tav>
                                      </p:tavLst>
                                    </p:anim>
                                    <p:animEffect transition="in" filter="wipe(up)">
                                      <p:cBhvr>
                                        <p:cTn id="92" dur="500"/>
                                        <p:tgtEl>
                                          <p:spTgt spid="25"/>
                                        </p:tgtEl>
                                      </p:cBhvr>
                                    </p:animEffect>
                                  </p:childTnLst>
                                </p:cTn>
                              </p:par>
                              <p:par>
                                <p:cTn id="93" presetID="12" presetClass="entr" presetSubtype="4" fill="hold" grpId="0" nodeType="withEffect">
                                  <p:stCondLst>
                                    <p:cond delay="0"/>
                                  </p:stCondLst>
                                  <p:childTnLst>
                                    <p:set>
                                      <p:cBhvr>
                                        <p:cTn id="94" dur="1" fill="hold">
                                          <p:stCondLst>
                                            <p:cond delay="0"/>
                                          </p:stCondLst>
                                        </p:cTn>
                                        <p:tgtEl>
                                          <p:spTgt spid="26"/>
                                        </p:tgtEl>
                                        <p:attrNameLst>
                                          <p:attrName>style.visibility</p:attrName>
                                        </p:attrNameLst>
                                      </p:cBhvr>
                                      <p:to>
                                        <p:strVal val="visible"/>
                                      </p:to>
                                    </p:set>
                                    <p:anim calcmode="lin" valueType="num">
                                      <p:cBhvr additive="base">
                                        <p:cTn id="95" dur="500"/>
                                        <p:tgtEl>
                                          <p:spTgt spid="26"/>
                                        </p:tgtEl>
                                        <p:attrNameLst>
                                          <p:attrName>ppt_y</p:attrName>
                                        </p:attrNameLst>
                                      </p:cBhvr>
                                      <p:tavLst>
                                        <p:tav tm="0">
                                          <p:val>
                                            <p:strVal val="#ppt_y+#ppt_h*1.125000"/>
                                          </p:val>
                                        </p:tav>
                                        <p:tav tm="100000">
                                          <p:val>
                                            <p:strVal val="#ppt_y"/>
                                          </p:val>
                                        </p:tav>
                                      </p:tavLst>
                                    </p:anim>
                                    <p:animEffect transition="in" filter="wipe(up)">
                                      <p:cBhvr>
                                        <p:cTn id="96" dur="500"/>
                                        <p:tgtEl>
                                          <p:spTgt spid="26"/>
                                        </p:tgtEl>
                                      </p:cBhvr>
                                    </p:animEffect>
                                  </p:childTnLst>
                                </p:cTn>
                              </p:par>
                              <p:par>
                                <p:cTn id="97" presetID="12" presetClass="entr" presetSubtype="4"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 calcmode="lin" valueType="num">
                                      <p:cBhvr additive="base">
                                        <p:cTn id="99" dur="500"/>
                                        <p:tgtEl>
                                          <p:spTgt spid="27"/>
                                        </p:tgtEl>
                                        <p:attrNameLst>
                                          <p:attrName>ppt_y</p:attrName>
                                        </p:attrNameLst>
                                      </p:cBhvr>
                                      <p:tavLst>
                                        <p:tav tm="0">
                                          <p:val>
                                            <p:strVal val="#ppt_y+#ppt_h*1.125000"/>
                                          </p:val>
                                        </p:tav>
                                        <p:tav tm="100000">
                                          <p:val>
                                            <p:strVal val="#ppt_y"/>
                                          </p:val>
                                        </p:tav>
                                      </p:tavLst>
                                    </p:anim>
                                    <p:animEffect transition="in" filter="wipe(up)">
                                      <p:cBhvr>
                                        <p:cTn id="100" dur="500"/>
                                        <p:tgtEl>
                                          <p:spTgt spid="27"/>
                                        </p:tgtEl>
                                      </p:cBhvr>
                                    </p:animEffect>
                                  </p:childTnLst>
                                </p:cTn>
                              </p:par>
                              <p:par>
                                <p:cTn id="101" presetID="12" presetClass="entr" presetSubtype="4" fill="hold" nodeType="withEffect">
                                  <p:stCondLst>
                                    <p:cond delay="0"/>
                                  </p:stCondLst>
                                  <p:childTnLst>
                                    <p:set>
                                      <p:cBhvr>
                                        <p:cTn id="102" dur="1" fill="hold">
                                          <p:stCondLst>
                                            <p:cond delay="0"/>
                                          </p:stCondLst>
                                        </p:cTn>
                                        <p:tgtEl>
                                          <p:spTgt spid="28"/>
                                        </p:tgtEl>
                                        <p:attrNameLst>
                                          <p:attrName>style.visibility</p:attrName>
                                        </p:attrNameLst>
                                      </p:cBhvr>
                                      <p:to>
                                        <p:strVal val="visible"/>
                                      </p:to>
                                    </p:set>
                                    <p:anim calcmode="lin" valueType="num">
                                      <p:cBhvr additive="base">
                                        <p:cTn id="103" dur="500"/>
                                        <p:tgtEl>
                                          <p:spTgt spid="28"/>
                                        </p:tgtEl>
                                        <p:attrNameLst>
                                          <p:attrName>ppt_y</p:attrName>
                                        </p:attrNameLst>
                                      </p:cBhvr>
                                      <p:tavLst>
                                        <p:tav tm="0">
                                          <p:val>
                                            <p:strVal val="#ppt_y+#ppt_h*1.125000"/>
                                          </p:val>
                                        </p:tav>
                                        <p:tav tm="100000">
                                          <p:val>
                                            <p:strVal val="#ppt_y"/>
                                          </p:val>
                                        </p:tav>
                                      </p:tavLst>
                                    </p:anim>
                                    <p:animEffect transition="in" filter="wipe(up)">
                                      <p:cBhvr>
                                        <p:cTn id="104" dur="500"/>
                                        <p:tgtEl>
                                          <p:spTgt spid="28"/>
                                        </p:tgtEl>
                                      </p:cBhvr>
                                    </p:animEffect>
                                  </p:childTnLst>
                                </p:cTn>
                              </p:par>
                              <p:par>
                                <p:cTn id="105" presetID="12" presetClass="entr" presetSubtype="4" fill="hold"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additive="base">
                                        <p:cTn id="107" dur="500"/>
                                        <p:tgtEl>
                                          <p:spTgt spid="32"/>
                                        </p:tgtEl>
                                        <p:attrNameLst>
                                          <p:attrName>ppt_y</p:attrName>
                                        </p:attrNameLst>
                                      </p:cBhvr>
                                      <p:tavLst>
                                        <p:tav tm="0">
                                          <p:val>
                                            <p:strVal val="#ppt_y+#ppt_h*1.125000"/>
                                          </p:val>
                                        </p:tav>
                                        <p:tav tm="100000">
                                          <p:val>
                                            <p:strVal val="#ppt_y"/>
                                          </p:val>
                                        </p:tav>
                                      </p:tavLst>
                                    </p:anim>
                                    <p:animEffect transition="in" filter="wipe(up)">
                                      <p:cBhvr>
                                        <p:cTn id="108" dur="500"/>
                                        <p:tgtEl>
                                          <p:spTgt spid="32"/>
                                        </p:tgtEl>
                                      </p:cBhvr>
                                    </p:animEffect>
                                  </p:childTnLst>
                                </p:cTn>
                              </p:par>
                              <p:par>
                                <p:cTn id="109" presetID="12" presetClass="entr" presetSubtype="4" fill="hold" nodeType="withEffect">
                                  <p:stCondLst>
                                    <p:cond delay="0"/>
                                  </p:stCondLst>
                                  <p:childTnLst>
                                    <p:set>
                                      <p:cBhvr>
                                        <p:cTn id="110" dur="1" fill="hold">
                                          <p:stCondLst>
                                            <p:cond delay="0"/>
                                          </p:stCondLst>
                                        </p:cTn>
                                        <p:tgtEl>
                                          <p:spTgt spid="35"/>
                                        </p:tgtEl>
                                        <p:attrNameLst>
                                          <p:attrName>style.visibility</p:attrName>
                                        </p:attrNameLst>
                                      </p:cBhvr>
                                      <p:to>
                                        <p:strVal val="visible"/>
                                      </p:to>
                                    </p:set>
                                    <p:anim calcmode="lin" valueType="num">
                                      <p:cBhvr additive="base">
                                        <p:cTn id="111" dur="500"/>
                                        <p:tgtEl>
                                          <p:spTgt spid="35"/>
                                        </p:tgtEl>
                                        <p:attrNameLst>
                                          <p:attrName>ppt_y</p:attrName>
                                        </p:attrNameLst>
                                      </p:cBhvr>
                                      <p:tavLst>
                                        <p:tav tm="0">
                                          <p:val>
                                            <p:strVal val="#ppt_y+#ppt_h*1.125000"/>
                                          </p:val>
                                        </p:tav>
                                        <p:tav tm="100000">
                                          <p:val>
                                            <p:strVal val="#ppt_y"/>
                                          </p:val>
                                        </p:tav>
                                      </p:tavLst>
                                    </p:anim>
                                    <p:animEffect transition="in" filter="wipe(up)">
                                      <p:cBhvr>
                                        <p:cTn id="112" dur="500"/>
                                        <p:tgtEl>
                                          <p:spTgt spid="35"/>
                                        </p:tgtEl>
                                      </p:cBhvr>
                                    </p:animEffect>
                                  </p:childTnLst>
                                </p:cTn>
                              </p:par>
                              <p:par>
                                <p:cTn id="113" presetID="12" presetClass="entr" presetSubtype="4" fill="hold" nodeType="withEffect">
                                  <p:stCondLst>
                                    <p:cond delay="0"/>
                                  </p:stCondLst>
                                  <p:childTnLst>
                                    <p:set>
                                      <p:cBhvr>
                                        <p:cTn id="114" dur="1" fill="hold">
                                          <p:stCondLst>
                                            <p:cond delay="0"/>
                                          </p:stCondLst>
                                        </p:cTn>
                                        <p:tgtEl>
                                          <p:spTgt spid="40"/>
                                        </p:tgtEl>
                                        <p:attrNameLst>
                                          <p:attrName>style.visibility</p:attrName>
                                        </p:attrNameLst>
                                      </p:cBhvr>
                                      <p:to>
                                        <p:strVal val="visible"/>
                                      </p:to>
                                    </p:set>
                                    <p:anim calcmode="lin" valueType="num">
                                      <p:cBhvr additive="base">
                                        <p:cTn id="115" dur="500"/>
                                        <p:tgtEl>
                                          <p:spTgt spid="40"/>
                                        </p:tgtEl>
                                        <p:attrNameLst>
                                          <p:attrName>ppt_y</p:attrName>
                                        </p:attrNameLst>
                                      </p:cBhvr>
                                      <p:tavLst>
                                        <p:tav tm="0">
                                          <p:val>
                                            <p:strVal val="#ppt_y+#ppt_h*1.125000"/>
                                          </p:val>
                                        </p:tav>
                                        <p:tav tm="100000">
                                          <p:val>
                                            <p:strVal val="#ppt_y"/>
                                          </p:val>
                                        </p:tav>
                                      </p:tavLst>
                                    </p:anim>
                                    <p:animEffect transition="in" filter="wipe(up)">
                                      <p:cBhvr>
                                        <p:cTn id="116" dur="500"/>
                                        <p:tgtEl>
                                          <p:spTgt spid="40"/>
                                        </p:tgtEl>
                                      </p:cBhvr>
                                    </p:animEffect>
                                  </p:childTnLst>
                                </p:cTn>
                              </p:par>
                              <p:par>
                                <p:cTn id="117" presetID="12" presetClass="entr" presetSubtype="4" fill="hold" nodeType="withEffect">
                                  <p:stCondLst>
                                    <p:cond delay="0"/>
                                  </p:stCondLst>
                                  <p:childTnLst>
                                    <p:set>
                                      <p:cBhvr>
                                        <p:cTn id="118" dur="1" fill="hold">
                                          <p:stCondLst>
                                            <p:cond delay="0"/>
                                          </p:stCondLst>
                                        </p:cTn>
                                        <p:tgtEl>
                                          <p:spTgt spid="11"/>
                                        </p:tgtEl>
                                        <p:attrNameLst>
                                          <p:attrName>style.visibility</p:attrName>
                                        </p:attrNameLst>
                                      </p:cBhvr>
                                      <p:to>
                                        <p:strVal val="visible"/>
                                      </p:to>
                                    </p:set>
                                    <p:anim calcmode="lin" valueType="num">
                                      <p:cBhvr additive="base">
                                        <p:cTn id="119" dur="500"/>
                                        <p:tgtEl>
                                          <p:spTgt spid="11"/>
                                        </p:tgtEl>
                                        <p:attrNameLst>
                                          <p:attrName>ppt_y</p:attrName>
                                        </p:attrNameLst>
                                      </p:cBhvr>
                                      <p:tavLst>
                                        <p:tav tm="0">
                                          <p:val>
                                            <p:strVal val="#ppt_y+#ppt_h*1.125000"/>
                                          </p:val>
                                        </p:tav>
                                        <p:tav tm="100000">
                                          <p:val>
                                            <p:strVal val="#ppt_y"/>
                                          </p:val>
                                        </p:tav>
                                      </p:tavLst>
                                    </p:anim>
                                    <p:animEffect transition="in" filter="wipe(up)">
                                      <p:cBhvr>
                                        <p:cTn id="120" dur="500"/>
                                        <p:tgtEl>
                                          <p:spTgt spid="11"/>
                                        </p:tgtEl>
                                      </p:cBhvr>
                                    </p:animEffect>
                                  </p:childTnLst>
                                </p:cTn>
                              </p:par>
                              <p:par>
                                <p:cTn id="121" presetID="12" presetClass="entr" presetSubtype="4" fill="hold" nodeType="withEffect">
                                  <p:stCondLst>
                                    <p:cond delay="0"/>
                                  </p:stCondLst>
                                  <p:childTnLst>
                                    <p:set>
                                      <p:cBhvr>
                                        <p:cTn id="122" dur="1" fill="hold">
                                          <p:stCondLst>
                                            <p:cond delay="0"/>
                                          </p:stCondLst>
                                        </p:cTn>
                                        <p:tgtEl>
                                          <p:spTgt spid="12"/>
                                        </p:tgtEl>
                                        <p:attrNameLst>
                                          <p:attrName>style.visibility</p:attrName>
                                        </p:attrNameLst>
                                      </p:cBhvr>
                                      <p:to>
                                        <p:strVal val="visible"/>
                                      </p:to>
                                    </p:set>
                                    <p:anim calcmode="lin" valueType="num">
                                      <p:cBhvr additive="base">
                                        <p:cTn id="123" dur="500"/>
                                        <p:tgtEl>
                                          <p:spTgt spid="12"/>
                                        </p:tgtEl>
                                        <p:attrNameLst>
                                          <p:attrName>ppt_y</p:attrName>
                                        </p:attrNameLst>
                                      </p:cBhvr>
                                      <p:tavLst>
                                        <p:tav tm="0">
                                          <p:val>
                                            <p:strVal val="#ppt_y+#ppt_h*1.125000"/>
                                          </p:val>
                                        </p:tav>
                                        <p:tav tm="100000">
                                          <p:val>
                                            <p:strVal val="#ppt_y"/>
                                          </p:val>
                                        </p:tav>
                                      </p:tavLst>
                                    </p:anim>
                                    <p:animEffect transition="in" filter="wipe(up)">
                                      <p:cBhvr>
                                        <p:cTn id="124" dur="500"/>
                                        <p:tgtEl>
                                          <p:spTgt spid="12"/>
                                        </p:tgtEl>
                                      </p:cBhvr>
                                    </p:animEffect>
                                  </p:childTnLst>
                                </p:cTn>
                              </p:par>
                              <p:par>
                                <p:cTn id="125" presetID="12" presetClass="entr" presetSubtype="4" fill="hold" grpId="0" nodeType="withEffect">
                                  <p:stCondLst>
                                    <p:cond delay="0"/>
                                  </p:stCondLst>
                                  <p:childTnLst>
                                    <p:set>
                                      <p:cBhvr>
                                        <p:cTn id="126" dur="1" fill="hold">
                                          <p:stCondLst>
                                            <p:cond delay="0"/>
                                          </p:stCondLst>
                                        </p:cTn>
                                        <p:tgtEl>
                                          <p:spTgt spid="47"/>
                                        </p:tgtEl>
                                        <p:attrNameLst>
                                          <p:attrName>style.visibility</p:attrName>
                                        </p:attrNameLst>
                                      </p:cBhvr>
                                      <p:to>
                                        <p:strVal val="visible"/>
                                      </p:to>
                                    </p:set>
                                    <p:anim calcmode="lin" valueType="num">
                                      <p:cBhvr additive="base">
                                        <p:cTn id="127" dur="500"/>
                                        <p:tgtEl>
                                          <p:spTgt spid="47"/>
                                        </p:tgtEl>
                                        <p:attrNameLst>
                                          <p:attrName>ppt_y</p:attrName>
                                        </p:attrNameLst>
                                      </p:cBhvr>
                                      <p:tavLst>
                                        <p:tav tm="0">
                                          <p:val>
                                            <p:strVal val="#ppt_y+#ppt_h*1.125000"/>
                                          </p:val>
                                        </p:tav>
                                        <p:tav tm="100000">
                                          <p:val>
                                            <p:strVal val="#ppt_y"/>
                                          </p:val>
                                        </p:tav>
                                      </p:tavLst>
                                    </p:anim>
                                    <p:animEffect transition="in" filter="wipe(up)">
                                      <p:cBhvr>
                                        <p:cTn id="128" dur="500"/>
                                        <p:tgtEl>
                                          <p:spTgt spid="47"/>
                                        </p:tgtEl>
                                      </p:cBhvr>
                                    </p:animEffect>
                                  </p:childTnLst>
                                </p:cTn>
                              </p:par>
                              <p:par>
                                <p:cTn id="129" presetID="12" presetClass="entr" presetSubtype="4" fill="hold" nodeType="withEffect">
                                  <p:stCondLst>
                                    <p:cond delay="0"/>
                                  </p:stCondLst>
                                  <p:childTnLst>
                                    <p:set>
                                      <p:cBhvr>
                                        <p:cTn id="130" dur="1" fill="hold">
                                          <p:stCondLst>
                                            <p:cond delay="0"/>
                                          </p:stCondLst>
                                        </p:cTn>
                                        <p:tgtEl>
                                          <p:spTgt spid="13"/>
                                        </p:tgtEl>
                                        <p:attrNameLst>
                                          <p:attrName>style.visibility</p:attrName>
                                        </p:attrNameLst>
                                      </p:cBhvr>
                                      <p:to>
                                        <p:strVal val="visible"/>
                                      </p:to>
                                    </p:set>
                                    <p:anim calcmode="lin" valueType="num">
                                      <p:cBhvr additive="base">
                                        <p:cTn id="131" dur="500"/>
                                        <p:tgtEl>
                                          <p:spTgt spid="13"/>
                                        </p:tgtEl>
                                        <p:attrNameLst>
                                          <p:attrName>ppt_y</p:attrName>
                                        </p:attrNameLst>
                                      </p:cBhvr>
                                      <p:tavLst>
                                        <p:tav tm="0">
                                          <p:val>
                                            <p:strVal val="#ppt_y+#ppt_h*1.125000"/>
                                          </p:val>
                                        </p:tav>
                                        <p:tav tm="100000">
                                          <p:val>
                                            <p:strVal val="#ppt_y"/>
                                          </p:val>
                                        </p:tav>
                                      </p:tavLst>
                                    </p:anim>
                                    <p:animEffect transition="in" filter="wipe(up)">
                                      <p:cBhvr>
                                        <p:cTn id="132" dur="500"/>
                                        <p:tgtEl>
                                          <p:spTgt spid="13"/>
                                        </p:tgtEl>
                                      </p:cBhvr>
                                    </p:animEffect>
                                  </p:childTnLst>
                                </p:cTn>
                              </p:par>
                              <p:par>
                                <p:cTn id="133" presetID="12" presetClass="entr" presetSubtype="4" fill="hold" nodeType="withEffect">
                                  <p:stCondLst>
                                    <p:cond delay="0"/>
                                  </p:stCondLst>
                                  <p:childTnLst>
                                    <p:set>
                                      <p:cBhvr>
                                        <p:cTn id="134" dur="1" fill="hold">
                                          <p:stCondLst>
                                            <p:cond delay="0"/>
                                          </p:stCondLst>
                                        </p:cTn>
                                        <p:tgtEl>
                                          <p:spTgt spid="50"/>
                                        </p:tgtEl>
                                        <p:attrNameLst>
                                          <p:attrName>style.visibility</p:attrName>
                                        </p:attrNameLst>
                                      </p:cBhvr>
                                      <p:to>
                                        <p:strVal val="visible"/>
                                      </p:to>
                                    </p:set>
                                    <p:anim calcmode="lin" valueType="num">
                                      <p:cBhvr additive="base">
                                        <p:cTn id="135" dur="500"/>
                                        <p:tgtEl>
                                          <p:spTgt spid="50"/>
                                        </p:tgtEl>
                                        <p:attrNameLst>
                                          <p:attrName>ppt_y</p:attrName>
                                        </p:attrNameLst>
                                      </p:cBhvr>
                                      <p:tavLst>
                                        <p:tav tm="0">
                                          <p:val>
                                            <p:strVal val="#ppt_y+#ppt_h*1.125000"/>
                                          </p:val>
                                        </p:tav>
                                        <p:tav tm="100000">
                                          <p:val>
                                            <p:strVal val="#ppt_y"/>
                                          </p:val>
                                        </p:tav>
                                      </p:tavLst>
                                    </p:anim>
                                    <p:animEffect transition="in" filter="wipe(up)">
                                      <p:cBhvr>
                                        <p:cTn id="136" dur="500"/>
                                        <p:tgtEl>
                                          <p:spTgt spid="50"/>
                                        </p:tgtEl>
                                      </p:cBhvr>
                                    </p:animEffect>
                                  </p:childTnLst>
                                </p:cTn>
                              </p:par>
                              <p:par>
                                <p:cTn id="137" presetID="12" presetClass="entr" presetSubtype="4"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 calcmode="lin" valueType="num">
                                      <p:cBhvr additive="base">
                                        <p:cTn id="139" dur="500"/>
                                        <p:tgtEl>
                                          <p:spTgt spid="51"/>
                                        </p:tgtEl>
                                        <p:attrNameLst>
                                          <p:attrName>ppt_y</p:attrName>
                                        </p:attrNameLst>
                                      </p:cBhvr>
                                      <p:tavLst>
                                        <p:tav tm="0">
                                          <p:val>
                                            <p:strVal val="#ppt_y+#ppt_h*1.125000"/>
                                          </p:val>
                                        </p:tav>
                                        <p:tav tm="100000">
                                          <p:val>
                                            <p:strVal val="#ppt_y"/>
                                          </p:val>
                                        </p:tav>
                                      </p:tavLst>
                                    </p:anim>
                                    <p:animEffect transition="in" filter="wipe(up)">
                                      <p:cBhvr>
                                        <p:cTn id="140" dur="500"/>
                                        <p:tgtEl>
                                          <p:spTgt spid="51"/>
                                        </p:tgtEl>
                                      </p:cBhvr>
                                    </p:animEffect>
                                  </p:childTnLst>
                                </p:cTn>
                              </p:par>
                            </p:childTnLst>
                          </p:cTn>
                        </p:par>
                      </p:childTnLst>
                    </p:cTn>
                  </p:par>
                  <p:par>
                    <p:cTn id="141" fill="hold">
                      <p:stCondLst>
                        <p:cond delay="indefinite"/>
                      </p:stCondLst>
                      <p:childTnLst>
                        <p:par>
                          <p:cTn id="142" fill="hold">
                            <p:stCondLst>
                              <p:cond delay="0"/>
                            </p:stCondLst>
                            <p:childTnLst>
                              <p:par>
                                <p:cTn id="143" presetID="9" presetClass="entr" presetSubtype="0" fill="hold" grpId="0" nodeType="clickEffect">
                                  <p:stCondLst>
                                    <p:cond delay="0"/>
                                  </p:stCondLst>
                                  <p:childTnLst>
                                    <p:set>
                                      <p:cBhvr>
                                        <p:cTn id="144" dur="1" fill="hold">
                                          <p:stCondLst>
                                            <p:cond delay="0"/>
                                          </p:stCondLst>
                                        </p:cTn>
                                        <p:tgtEl>
                                          <p:spTgt spid="53"/>
                                        </p:tgtEl>
                                        <p:attrNameLst>
                                          <p:attrName>style.visibility</p:attrName>
                                        </p:attrNameLst>
                                      </p:cBhvr>
                                      <p:to>
                                        <p:strVal val="visible"/>
                                      </p:to>
                                    </p:set>
                                    <p:animEffect transition="in" filter="dissolve">
                                      <p:cBhvr>
                                        <p:cTn id="145" dur="500"/>
                                        <p:tgtEl>
                                          <p:spTgt spid="53"/>
                                        </p:tgtEl>
                                      </p:cBhvr>
                                    </p:animEffect>
                                  </p:childTnLst>
                                </p:cTn>
                              </p:par>
                              <p:par>
                                <p:cTn id="146" presetID="9" presetClass="entr" presetSubtype="0" fill="hold" grpId="0" nodeType="withEffect">
                                  <p:stCondLst>
                                    <p:cond delay="0"/>
                                  </p:stCondLst>
                                  <p:childTnLst>
                                    <p:set>
                                      <p:cBhvr>
                                        <p:cTn id="147" dur="1" fill="hold">
                                          <p:stCondLst>
                                            <p:cond delay="0"/>
                                          </p:stCondLst>
                                        </p:cTn>
                                        <p:tgtEl>
                                          <p:spTgt spid="48"/>
                                        </p:tgtEl>
                                        <p:attrNameLst>
                                          <p:attrName>style.visibility</p:attrName>
                                        </p:attrNameLst>
                                      </p:cBhvr>
                                      <p:to>
                                        <p:strVal val="visible"/>
                                      </p:to>
                                    </p:set>
                                    <p:animEffect transition="in" filter="dissolve">
                                      <p:cBhvr>
                                        <p:cTn id="148" dur="500"/>
                                        <p:tgtEl>
                                          <p:spTgt spid="48"/>
                                        </p:tgtEl>
                                      </p:cBhvr>
                                    </p:animEffect>
                                  </p:childTnLst>
                                </p:cTn>
                              </p:par>
                              <p:par>
                                <p:cTn id="149" presetID="9" presetClass="entr" presetSubtype="0" fill="hold" grpId="0" nodeType="withEffect">
                                  <p:stCondLst>
                                    <p:cond delay="0"/>
                                  </p:stCondLst>
                                  <p:childTnLst>
                                    <p:set>
                                      <p:cBhvr>
                                        <p:cTn id="150" dur="1" fill="hold">
                                          <p:stCondLst>
                                            <p:cond delay="0"/>
                                          </p:stCondLst>
                                        </p:cTn>
                                        <p:tgtEl>
                                          <p:spTgt spid="15"/>
                                        </p:tgtEl>
                                        <p:attrNameLst>
                                          <p:attrName>style.visibility</p:attrName>
                                        </p:attrNameLst>
                                      </p:cBhvr>
                                      <p:to>
                                        <p:strVal val="visible"/>
                                      </p:to>
                                    </p:set>
                                    <p:animEffect transition="in" filter="dissolve">
                                      <p:cBhvr>
                                        <p:cTn id="151" dur="500"/>
                                        <p:tgtEl>
                                          <p:spTgt spid="15"/>
                                        </p:tgtEl>
                                      </p:cBhvr>
                                    </p:animEffect>
                                  </p:childTnLst>
                                </p:cTn>
                              </p:par>
                              <p:par>
                                <p:cTn id="152" presetID="9" presetClass="entr" presetSubtype="0" fill="hold" grpId="0" nodeType="withEffect">
                                  <p:stCondLst>
                                    <p:cond delay="0"/>
                                  </p:stCondLst>
                                  <p:childTnLst>
                                    <p:set>
                                      <p:cBhvr>
                                        <p:cTn id="153" dur="1" fill="hold">
                                          <p:stCondLst>
                                            <p:cond delay="0"/>
                                          </p:stCondLst>
                                        </p:cTn>
                                        <p:tgtEl>
                                          <p:spTgt spid="14"/>
                                        </p:tgtEl>
                                        <p:attrNameLst>
                                          <p:attrName>style.visibility</p:attrName>
                                        </p:attrNameLst>
                                      </p:cBhvr>
                                      <p:to>
                                        <p:strVal val="visible"/>
                                      </p:to>
                                    </p:set>
                                    <p:animEffect transition="in" filter="dissolve">
                                      <p:cBhvr>
                                        <p:cTn id="1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38" grpId="0"/>
      <p:bldP spid="38" grpId="1"/>
      <p:bldP spid="2" grpId="0" animBg="1"/>
      <p:bldP spid="2" grpId="1" animBg="1"/>
      <p:bldP spid="3" grpId="0"/>
      <p:bldP spid="3" grpId="1"/>
      <p:bldP spid="4" grpId="0" animBg="1"/>
      <p:bldP spid="4" grpId="1" animBg="1"/>
      <p:bldP spid="78" grpId="0"/>
      <p:bldP spid="78" grpId="1"/>
      <p:bldP spid="5" grpId="0" animBg="1"/>
      <p:bldP spid="5" grpId="1" animBg="1"/>
      <p:bldP spid="6" grpId="0"/>
      <p:bldP spid="6" grpId="1"/>
      <p:bldP spid="7" grpId="0" bldLvl="0" animBg="1"/>
      <p:bldP spid="7" grpId="1" animBg="1"/>
      <p:bldP spid="8" grpId="0"/>
      <p:bldP spid="8" grpId="1"/>
      <p:bldP spid="9" grpId="0" animBg="1"/>
      <p:bldP spid="9" grpId="1" animBg="1"/>
      <p:bldP spid="90" grpId="0"/>
      <p:bldP spid="90" grpId="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p:bldP spid="22" grpId="1"/>
      <p:bldP spid="23" grpId="0"/>
      <p:bldP spid="23" grpId="1"/>
      <p:bldP spid="24" grpId="0"/>
      <p:bldP spid="24" grpId="1"/>
      <p:bldP spid="25" grpId="0"/>
      <p:bldP spid="25" grpId="1"/>
      <p:bldP spid="26" grpId="0"/>
      <p:bldP spid="26" grpId="1"/>
      <p:bldP spid="27" grpId="0"/>
      <p:bldP spid="27" grpId="1"/>
      <p:bldP spid="47" grpId="0" animBg="1"/>
      <p:bldP spid="47" grpId="1" animBg="1"/>
      <p:bldP spid="51" grpId="0" animBg="1"/>
      <p:bldP spid="51" grpId="1" animBg="1"/>
      <p:bldP spid="14" grpId="0" animBg="1"/>
      <p:bldP spid="14" grpId="1" animBg="1"/>
      <p:bldP spid="15" grpId="0" animBg="1"/>
      <p:bldP spid="15" grpId="1" animBg="1"/>
      <p:bldP spid="48" grpId="0" animBg="1"/>
      <p:bldP spid="48" grpId="1" animBg="1"/>
      <p:bldP spid="53" grpId="0" animBg="1"/>
      <p:bldP spid="53"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5"/>
          <p:cNvSpPr txBox="1"/>
          <p:nvPr>
            <p:custDataLst>
              <p:tags r:id="rId1"/>
            </p:custDataLst>
          </p:nvPr>
        </p:nvSpPr>
        <p:spPr>
          <a:xfrm>
            <a:off x="4796790" y="481965"/>
            <a:ext cx="2598420" cy="607695"/>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30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工程星盘</a:t>
            </a:r>
            <a:r>
              <a:rPr kumimoji="0" lang="en-US" altLang="zh-CN" sz="2800" b="1" i="0" u="none" strike="noStrike" kern="1200" cap="none" spc="30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 3.0</a:t>
            </a:r>
          </a:p>
        </p:txBody>
      </p:sp>
      <p:sp>
        <p:nvSpPr>
          <p:cNvPr id="93" name="文本框 92"/>
          <p:cNvSpPr txBox="1"/>
          <p:nvPr>
            <p:custDataLst>
              <p:tags r:id="rId2"/>
            </p:custDataLst>
          </p:nvPr>
        </p:nvSpPr>
        <p:spPr>
          <a:xfrm>
            <a:off x="3130550" y="1031875"/>
            <a:ext cx="5931535" cy="607695"/>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defRPr/>
            </a:pPr>
            <a:r>
              <a:rPr kumimoji="1" lang="zh-CN" altLang="en-US" sz="1400" b="0" i="0" u="none" strike="noStrike" kern="1200" cap="none" spc="150" normalizeH="0" noProof="0">
                <a:ln>
                  <a:noFill/>
                </a:ln>
                <a:solidFill>
                  <a:srgbClr val="00B0F0"/>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项目体系数据看板，跳转</a:t>
            </a:r>
            <a:r>
              <a:rPr kumimoji="1" lang="en-US" altLang="zh-CN" sz="1400" b="0" i="0" u="none" strike="noStrike" kern="1200" cap="none" spc="150" normalizeH="0" noProof="0">
                <a:ln>
                  <a:noFill/>
                </a:ln>
                <a:solidFill>
                  <a:srgbClr val="00B0F0"/>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B/S</a:t>
            </a:r>
            <a:r>
              <a:rPr kumimoji="1" lang="zh-CN" altLang="en-US" sz="1400" b="0" i="0" u="none" strike="noStrike" kern="1200" cap="none" spc="150" normalizeH="0" noProof="0">
                <a:ln>
                  <a:noFill/>
                </a:ln>
                <a:solidFill>
                  <a:srgbClr val="00B0F0"/>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网页，一界面显示项目整体数据</a:t>
            </a:r>
            <a:endParaRPr lang="zh-CN" altLang="en-US" sz="1400">
              <a:solidFill>
                <a:srgbClr val="00B0F0"/>
              </a:solidFill>
            </a:endParaRPr>
          </a:p>
          <a:p>
            <a:pPr marL="0" marR="0" lvl="0" indent="0" algn="l" defTabSz="457200" rtl="0" eaLnBrk="1" fontAlgn="auto" latinLnBrk="0" hangingPunct="1">
              <a:lnSpc>
                <a:spcPct val="120000"/>
              </a:lnSpc>
              <a:spcBef>
                <a:spcPts val="0"/>
              </a:spcBef>
              <a:spcAft>
                <a:spcPts val="0"/>
              </a:spcAft>
              <a:buClrTx/>
              <a:buSzTx/>
              <a:buFontTx/>
              <a:buNone/>
              <a:defRPr/>
            </a:pPr>
            <a:endParaRPr kumimoji="1" lang="zh-CN" altLang="en-US" sz="1400" b="0" i="0" u="none" strike="noStrike" kern="1200" cap="none" spc="150" normalizeH="0" noProof="0">
              <a:ln>
                <a:noFill/>
              </a:ln>
              <a:solidFill>
                <a:srgbClr val="00B0F0"/>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2" name="图片 1" descr="1648196847(1)"/>
          <p:cNvPicPr>
            <a:picLocks noChangeAspect="1"/>
          </p:cNvPicPr>
          <p:nvPr>
            <p:custDataLst>
              <p:tags r:id="rId3"/>
            </p:custDataLst>
          </p:nvPr>
        </p:nvPicPr>
        <p:blipFill>
          <a:blip r:embed="rId5" cstate="print"/>
          <a:stretch>
            <a:fillRect/>
          </a:stretch>
        </p:blipFill>
        <p:spPr>
          <a:xfrm>
            <a:off x="144145" y="1372870"/>
            <a:ext cx="11904980" cy="54851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925570" y="1040130"/>
            <a:ext cx="4341495" cy="398780"/>
          </a:xfrm>
          <a:prstGeom prst="rect">
            <a:avLst/>
          </a:prstGeom>
          <a:noFill/>
        </p:spPr>
        <p:txBody>
          <a:bodyPr wrap="square" rtlCol="0">
            <a:spAutoFit/>
          </a:bodyPr>
          <a:lstStyle/>
          <a:p>
            <a:r>
              <a:rPr lang="zh-CN" altLang="en-US" sz="2000"/>
              <a:t>做工程您是否也遇到过以下问题？？？</a:t>
            </a:r>
          </a:p>
        </p:txBody>
      </p:sp>
      <p:sp>
        <p:nvSpPr>
          <p:cNvPr id="24" name="对角圆角矩形 3"/>
          <p:cNvSpPr/>
          <p:nvPr>
            <p:custDataLst>
              <p:tags r:id="rId1"/>
            </p:custDataLst>
          </p:nvPr>
        </p:nvSpPr>
        <p:spPr>
          <a:xfrm>
            <a:off x="1578338" y="1939712"/>
            <a:ext cx="3951403" cy="1124780"/>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rmAutofit/>
          </a:bodyPr>
          <a:lstStyle/>
          <a:p>
            <a:pPr algn="just">
              <a:lnSpc>
                <a:spcPct val="120000"/>
              </a:lnSpc>
            </a:pPr>
            <a:endParaRPr lang="da-DK" altLang="zh-CN" dirty="0">
              <a:solidFill>
                <a:srgbClr val="3D90B9">
                  <a:lumMod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25" name="椭圆 24"/>
          <p:cNvSpPr/>
          <p:nvPr>
            <p:custDataLst>
              <p:tags r:id="rId2"/>
            </p:custDataLst>
          </p:nvPr>
        </p:nvSpPr>
        <p:spPr>
          <a:xfrm>
            <a:off x="1681678" y="2260738"/>
            <a:ext cx="485321" cy="482745"/>
          </a:xfrm>
          <a:prstGeom prst="ellipse">
            <a:avLst/>
          </a:prstGeom>
          <a:solidFill>
            <a:srgbClr val="3D90B9"/>
          </a:solidFill>
        </p:spPr>
        <p:txBody>
          <a:bodyPr rot="0" spcFirstLastPara="0" vertOverflow="overflow" horzOverflow="overflow" vert="horz" wrap="square" lIns="91440" tIns="45720" rIns="91440" bIns="45720" numCol="1" spcCol="0" rtlCol="0" fromWordArt="0" anchor="ctr" anchorCtr="0" forceAA="0" compatLnSpc="1">
            <a:normAutofit fontScale="67500" lnSpcReduction="20000"/>
          </a:bodyPr>
          <a:lstStyle/>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1</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3"/>
            </p:custDataLst>
          </p:nvPr>
        </p:nvSpPr>
        <p:spPr>
          <a:xfrm>
            <a:off x="2267799" y="1939712"/>
            <a:ext cx="3261942" cy="1124780"/>
          </a:xfrm>
          <a:prstGeom prst="rect">
            <a:avLst/>
          </a:prstGeom>
          <a:noFill/>
        </p:spPr>
        <p:txBody>
          <a:bodyPr wrap="square" rtlCol="0" anchor="ctr">
            <a:normAutofit/>
          </a:bodyPr>
          <a:lstStyle/>
          <a:p>
            <a:pPr>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现场难管控</a:t>
            </a:r>
          </a:p>
        </p:txBody>
      </p:sp>
      <p:sp>
        <p:nvSpPr>
          <p:cNvPr id="7" name="对角圆角矩形 3"/>
          <p:cNvSpPr/>
          <p:nvPr>
            <p:custDataLst>
              <p:tags r:id="rId4"/>
            </p:custDataLst>
          </p:nvPr>
        </p:nvSpPr>
        <p:spPr>
          <a:xfrm>
            <a:off x="1578338" y="4718974"/>
            <a:ext cx="3951403" cy="1124780"/>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rmAutofit/>
          </a:bodyPr>
          <a:lstStyle/>
          <a:p>
            <a:pPr algn="just">
              <a:lnSpc>
                <a:spcPct val="120000"/>
              </a:lnSpc>
            </a:pPr>
            <a:endParaRPr lang="da-DK" altLang="zh-CN" dirty="0">
              <a:solidFill>
                <a:srgbClr val="3D90B9">
                  <a:lumMod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8" name="椭圆 7"/>
          <p:cNvSpPr/>
          <p:nvPr>
            <p:custDataLst>
              <p:tags r:id="rId5"/>
            </p:custDataLst>
          </p:nvPr>
        </p:nvSpPr>
        <p:spPr>
          <a:xfrm>
            <a:off x="1681043" y="5040635"/>
            <a:ext cx="485321" cy="482745"/>
          </a:xfrm>
          <a:prstGeom prst="ellipse">
            <a:avLst/>
          </a:prstGeom>
          <a:solidFill>
            <a:srgbClr val="38658A"/>
          </a:solidFill>
        </p:spPr>
        <p:txBody>
          <a:bodyPr rot="0" spcFirstLastPara="0" vertOverflow="overflow" horzOverflow="overflow" vert="horz" wrap="square" lIns="91440" tIns="45720" rIns="91440" bIns="45720" numCol="1" spcCol="0" rtlCol="0" fromWordArt="0" anchor="ctr" anchorCtr="0" forceAA="0" compatLnSpc="1">
            <a:normAutofit fontScale="67500" lnSpcReduction="20000"/>
          </a:bodyPr>
          <a:lstStyle/>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5</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6"/>
            </p:custDataLst>
          </p:nvPr>
        </p:nvSpPr>
        <p:spPr>
          <a:xfrm>
            <a:off x="2267799" y="4718974"/>
            <a:ext cx="3261942" cy="1124780"/>
          </a:xfrm>
          <a:prstGeom prst="rect">
            <a:avLst/>
          </a:prstGeom>
          <a:noFill/>
        </p:spPr>
        <p:txBody>
          <a:bodyPr wrap="square" rtlCol="0" anchor="ctr">
            <a:normAutofit/>
          </a:bodyPr>
          <a:lstStyle/>
          <a:p>
            <a:pPr>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部门不协同</a:t>
            </a:r>
          </a:p>
        </p:txBody>
      </p:sp>
      <p:sp>
        <p:nvSpPr>
          <p:cNvPr id="9" name="对角圆角矩形 3"/>
          <p:cNvSpPr/>
          <p:nvPr>
            <p:custDataLst>
              <p:tags r:id="rId7"/>
            </p:custDataLst>
          </p:nvPr>
        </p:nvSpPr>
        <p:spPr>
          <a:xfrm>
            <a:off x="1578338" y="3329343"/>
            <a:ext cx="3951403" cy="1124780"/>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rmAutofit/>
          </a:bodyPr>
          <a:lstStyle/>
          <a:p>
            <a:pPr algn="just">
              <a:lnSpc>
                <a:spcPct val="120000"/>
              </a:lnSpc>
            </a:pPr>
            <a:endParaRPr lang="da-DK" altLang="zh-CN" dirty="0">
              <a:solidFill>
                <a:srgbClr val="3D90B9">
                  <a:lumMod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10" name="椭圆 9"/>
          <p:cNvSpPr/>
          <p:nvPr>
            <p:custDataLst>
              <p:tags r:id="rId8"/>
            </p:custDataLst>
          </p:nvPr>
        </p:nvSpPr>
        <p:spPr>
          <a:xfrm>
            <a:off x="1680408" y="3650369"/>
            <a:ext cx="485321" cy="482745"/>
          </a:xfrm>
          <a:prstGeom prst="ellipse">
            <a:avLst/>
          </a:prstGeom>
          <a:solidFill>
            <a:srgbClr val="5178A4"/>
          </a:solidFill>
        </p:spPr>
        <p:txBody>
          <a:bodyPr rot="0" spcFirstLastPara="0" vertOverflow="overflow" horzOverflow="overflow" vert="horz" wrap="square" lIns="91440" tIns="45720" rIns="91440" bIns="45720" numCol="1" spcCol="0" rtlCol="0" fromWordArt="0" anchor="ctr" anchorCtr="0" forceAA="0" compatLnSpc="1">
            <a:normAutofit fontScale="67500" lnSpcReduction="20000"/>
          </a:bodyPr>
          <a:lstStyle/>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3</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9"/>
            </p:custDataLst>
          </p:nvPr>
        </p:nvSpPr>
        <p:spPr>
          <a:xfrm>
            <a:off x="2267799" y="3329343"/>
            <a:ext cx="3261942" cy="1124780"/>
          </a:xfrm>
          <a:prstGeom prst="rect">
            <a:avLst/>
          </a:prstGeom>
          <a:noFill/>
        </p:spPr>
        <p:txBody>
          <a:bodyPr wrap="square" rtlCol="0" anchor="ctr">
            <a:normAutofit/>
          </a:bodyPr>
          <a:lstStyle/>
          <a:p>
            <a:pPr>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成本难把握</a:t>
            </a:r>
          </a:p>
        </p:txBody>
      </p:sp>
      <p:sp>
        <p:nvSpPr>
          <p:cNvPr id="74" name="对角圆角矩形 3"/>
          <p:cNvSpPr/>
          <p:nvPr>
            <p:custDataLst>
              <p:tags r:id="rId10"/>
            </p:custDataLst>
          </p:nvPr>
        </p:nvSpPr>
        <p:spPr>
          <a:xfrm>
            <a:off x="7031083" y="1939077"/>
            <a:ext cx="3951403" cy="1124780"/>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rmAutofit/>
          </a:bodyPr>
          <a:lstStyle/>
          <a:p>
            <a:pPr algn="just">
              <a:lnSpc>
                <a:spcPct val="120000"/>
              </a:lnSpc>
            </a:pPr>
            <a:endParaRPr lang="da-DK" altLang="zh-CN" dirty="0">
              <a:solidFill>
                <a:srgbClr val="3D90B9">
                  <a:lumMod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75" name="椭圆 74"/>
          <p:cNvSpPr/>
          <p:nvPr>
            <p:custDataLst>
              <p:tags r:id="rId11"/>
            </p:custDataLst>
          </p:nvPr>
        </p:nvSpPr>
        <p:spPr>
          <a:xfrm>
            <a:off x="7134423" y="2260103"/>
            <a:ext cx="485321" cy="482745"/>
          </a:xfrm>
          <a:prstGeom prst="ellipse">
            <a:avLst/>
          </a:prstGeom>
          <a:solidFill>
            <a:srgbClr val="3D90B9"/>
          </a:solidFill>
        </p:spPr>
        <p:txBody>
          <a:bodyPr rot="0" spcFirstLastPara="0" vertOverflow="overflow" horzOverflow="overflow" vert="horz" wrap="square" lIns="91440" tIns="45720" rIns="91440" bIns="45720" numCol="1" spcCol="0" rtlCol="0" fromWordArt="0" anchor="ctr" anchorCtr="0" forceAA="0" compatLnSpc="1">
            <a:normAutofit fontScale="67500" lnSpcReduction="20000"/>
          </a:bodyPr>
          <a:lstStyle/>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2</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7" name="对角圆角矩形 3"/>
          <p:cNvSpPr/>
          <p:nvPr>
            <p:custDataLst>
              <p:tags r:id="rId12"/>
            </p:custDataLst>
          </p:nvPr>
        </p:nvSpPr>
        <p:spPr>
          <a:xfrm>
            <a:off x="7030448" y="4718339"/>
            <a:ext cx="3951403" cy="1124780"/>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rmAutofit/>
          </a:bodyPr>
          <a:lstStyle/>
          <a:p>
            <a:pPr algn="just">
              <a:lnSpc>
                <a:spcPct val="120000"/>
              </a:lnSpc>
            </a:pPr>
            <a:endParaRPr lang="da-DK" altLang="zh-CN" dirty="0">
              <a:solidFill>
                <a:srgbClr val="3D90B9">
                  <a:lumMod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78" name="椭圆 77"/>
          <p:cNvSpPr/>
          <p:nvPr>
            <p:custDataLst>
              <p:tags r:id="rId13"/>
            </p:custDataLst>
          </p:nvPr>
        </p:nvSpPr>
        <p:spPr>
          <a:xfrm>
            <a:off x="7133153" y="5040000"/>
            <a:ext cx="485321" cy="482745"/>
          </a:xfrm>
          <a:prstGeom prst="ellipse">
            <a:avLst/>
          </a:prstGeom>
          <a:solidFill>
            <a:srgbClr val="38658A"/>
          </a:solidFill>
        </p:spPr>
        <p:txBody>
          <a:bodyPr rot="0" spcFirstLastPara="0" vertOverflow="overflow" horzOverflow="overflow" vert="horz" wrap="square" lIns="91440" tIns="45720" rIns="91440" bIns="45720" numCol="1" spcCol="0" rtlCol="0" fromWordArt="0" anchor="ctr" anchorCtr="0" forceAA="0" compatLnSpc="1">
            <a:normAutofit fontScale="67500" lnSpcReduction="20000"/>
          </a:bodyPr>
          <a:lstStyle/>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6</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0" name="对角圆角矩形 3"/>
          <p:cNvSpPr/>
          <p:nvPr>
            <p:custDataLst>
              <p:tags r:id="rId14"/>
            </p:custDataLst>
          </p:nvPr>
        </p:nvSpPr>
        <p:spPr>
          <a:xfrm>
            <a:off x="7031083" y="3328708"/>
            <a:ext cx="3951403" cy="1124780"/>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1080000" tIns="45720" rIns="91440" bIns="45720" numCol="1" spcCol="0" rtlCol="0" fromWordArt="0" anchor="ctr" anchorCtr="0" forceAA="0" compatLnSpc="1">
            <a:normAutofit/>
          </a:bodyPr>
          <a:lstStyle/>
          <a:p>
            <a:pPr algn="just">
              <a:lnSpc>
                <a:spcPct val="120000"/>
              </a:lnSpc>
            </a:pPr>
            <a:endParaRPr lang="da-DK" altLang="zh-CN" dirty="0">
              <a:solidFill>
                <a:srgbClr val="3D90B9">
                  <a:lumMod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81" name="椭圆 80"/>
          <p:cNvSpPr/>
          <p:nvPr>
            <p:custDataLst>
              <p:tags r:id="rId15"/>
            </p:custDataLst>
          </p:nvPr>
        </p:nvSpPr>
        <p:spPr>
          <a:xfrm>
            <a:off x="7133153" y="3649734"/>
            <a:ext cx="485321" cy="482745"/>
          </a:xfrm>
          <a:prstGeom prst="ellipse">
            <a:avLst/>
          </a:prstGeom>
          <a:solidFill>
            <a:srgbClr val="5178A4"/>
          </a:solidFill>
        </p:spPr>
        <p:txBody>
          <a:bodyPr rot="0" spcFirstLastPara="0" vertOverflow="overflow" horzOverflow="overflow" vert="horz" wrap="square" lIns="91440" tIns="45720" rIns="91440" bIns="45720" numCol="1" spcCol="0" rtlCol="0" fromWordArt="0" anchor="ctr" anchorCtr="0" forceAA="0" compatLnSpc="1">
            <a:normAutofit fontScale="67500" lnSpcReduction="20000"/>
          </a:bodyPr>
          <a:lstStyle/>
          <a:p>
            <a:pPr algn="ctr"/>
            <a:r>
              <a:rPr lang="en-US" altLang="zh-CN" sz="2800" dirty="0">
                <a:solidFill>
                  <a:srgbClr val="FFFFFF"/>
                </a:solidFill>
                <a:latin typeface="Arial" panose="020B0604020202020204" pitchFamily="34" charset="0"/>
                <a:ea typeface="微软雅黑" panose="020B0503020204020204" charset="-122"/>
                <a:sym typeface="Arial" panose="020B0604020202020204" pitchFamily="34" charset="0"/>
              </a:rPr>
              <a:t>4</a:t>
            </a:r>
            <a:endParaRPr lang="zh-CN" altLang="en-US" sz="2800" dirty="0" err="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2" name="文本框 81"/>
          <p:cNvSpPr txBox="1"/>
          <p:nvPr>
            <p:custDataLst>
              <p:tags r:id="rId16"/>
            </p:custDataLst>
          </p:nvPr>
        </p:nvSpPr>
        <p:spPr>
          <a:xfrm>
            <a:off x="7720544" y="3328708"/>
            <a:ext cx="3261942" cy="1124780"/>
          </a:xfrm>
          <a:prstGeom prst="rect">
            <a:avLst/>
          </a:prstGeom>
          <a:noFill/>
        </p:spPr>
        <p:txBody>
          <a:bodyPr wrap="square" rtlCol="0" anchor="ctr">
            <a:normAutofit/>
          </a:bodyPr>
          <a:lstStyle/>
          <a:p>
            <a:pPr>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利润算不清</a:t>
            </a:r>
          </a:p>
        </p:txBody>
      </p:sp>
      <p:sp>
        <p:nvSpPr>
          <p:cNvPr id="26" name="文本框 25"/>
          <p:cNvSpPr txBox="1"/>
          <p:nvPr>
            <p:custDataLst>
              <p:tags r:id="rId17"/>
            </p:custDataLst>
          </p:nvPr>
        </p:nvSpPr>
        <p:spPr>
          <a:xfrm>
            <a:off x="7720544" y="1939328"/>
            <a:ext cx="3261942" cy="1124780"/>
          </a:xfrm>
          <a:prstGeom prst="rect">
            <a:avLst/>
          </a:prstGeom>
          <a:noFill/>
        </p:spPr>
        <p:txBody>
          <a:bodyPr wrap="square" rtlCol="0" anchor="ctr">
            <a:normAutofit/>
          </a:bodyPr>
          <a:lstStyle/>
          <a:p>
            <a:pPr>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材料管理乱</a:t>
            </a:r>
          </a:p>
        </p:txBody>
      </p:sp>
      <p:sp>
        <p:nvSpPr>
          <p:cNvPr id="27" name="文本框 26"/>
          <p:cNvSpPr txBox="1"/>
          <p:nvPr>
            <p:custDataLst>
              <p:tags r:id="rId18"/>
            </p:custDataLst>
          </p:nvPr>
        </p:nvSpPr>
        <p:spPr>
          <a:xfrm>
            <a:off x="7719909" y="4718088"/>
            <a:ext cx="3261942" cy="1124780"/>
          </a:xfrm>
          <a:prstGeom prst="rect">
            <a:avLst/>
          </a:prstGeom>
          <a:noFill/>
        </p:spPr>
        <p:txBody>
          <a:bodyPr wrap="square" rtlCol="0" anchor="ctr">
            <a:normAutofit/>
          </a:bodyPr>
          <a:lstStyle/>
          <a:p>
            <a:pPr>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工作效率低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barn(inVertical)">
                                      <p:cBhvr>
                                        <p:cTn id="25" dur="500"/>
                                        <p:tgtEl>
                                          <p:spTgt spid="31"/>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inVertical)">
                                      <p:cBhvr>
                                        <p:cTn id="31" dur="500"/>
                                        <p:tgtEl>
                                          <p:spTgt spid="8"/>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barn(inVertical)">
                                      <p:cBhvr>
                                        <p:cTn id="34" dur="500"/>
                                        <p:tgtEl>
                                          <p:spTgt spid="75"/>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arn(inVertical)">
                                      <p:cBhvr>
                                        <p:cTn id="37" dur="500"/>
                                        <p:tgtEl>
                                          <p:spTgt spid="26"/>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barn(inVertical)">
                                      <p:cBhvr>
                                        <p:cTn id="40" dur="500"/>
                                        <p:tgtEl>
                                          <p:spTgt spid="74"/>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barn(inVertical)">
                                      <p:cBhvr>
                                        <p:cTn id="43" dur="500"/>
                                        <p:tgtEl>
                                          <p:spTgt spid="82"/>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barn(inVertical)">
                                      <p:cBhvr>
                                        <p:cTn id="46" dur="500"/>
                                        <p:tgtEl>
                                          <p:spTgt spid="81"/>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barn(inVertical)">
                                      <p:cBhvr>
                                        <p:cTn id="49" dur="500"/>
                                        <p:tgtEl>
                                          <p:spTgt spid="80"/>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barn(inVertical)">
                                      <p:cBhvr>
                                        <p:cTn id="52" dur="500"/>
                                        <p:tgtEl>
                                          <p:spTgt spid="27"/>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78"/>
                                        </p:tgtEl>
                                        <p:attrNameLst>
                                          <p:attrName>style.visibility</p:attrName>
                                        </p:attrNameLst>
                                      </p:cBhvr>
                                      <p:to>
                                        <p:strVal val="visible"/>
                                      </p:to>
                                    </p:set>
                                    <p:animEffect transition="in" filter="barn(inVertical)">
                                      <p:cBhvr>
                                        <p:cTn id="55" dur="500"/>
                                        <p:tgtEl>
                                          <p:spTgt spid="78"/>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barn(inVertical)">
                                      <p:cBhvr>
                                        <p:cTn id="5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6" grpId="0"/>
      <p:bldP spid="6" grpId="1"/>
      <p:bldP spid="7" grpId="0" animBg="1"/>
      <p:bldP spid="7" grpId="1" animBg="1"/>
      <p:bldP spid="8" grpId="0" animBg="1"/>
      <p:bldP spid="8" grpId="1" animBg="1"/>
      <p:bldP spid="31" grpId="0"/>
      <p:bldP spid="31" grpId="1"/>
      <p:bldP spid="9" grpId="0" animBg="1"/>
      <p:bldP spid="9" grpId="1" animBg="1"/>
      <p:bldP spid="10" grpId="0" animBg="1"/>
      <p:bldP spid="10" grpId="1" animBg="1"/>
      <p:bldP spid="11" grpId="0"/>
      <p:bldP spid="11" grpId="1"/>
      <p:bldP spid="74" grpId="0" animBg="1"/>
      <p:bldP spid="74" grpId="1" animBg="1"/>
      <p:bldP spid="75" grpId="0" animBg="1"/>
      <p:bldP spid="75" grpId="1" animBg="1"/>
      <p:bldP spid="77" grpId="0" animBg="1"/>
      <p:bldP spid="77" grpId="1" animBg="1"/>
      <p:bldP spid="78" grpId="0" animBg="1"/>
      <p:bldP spid="78" grpId="1" animBg="1"/>
      <p:bldP spid="80" grpId="0" animBg="1"/>
      <p:bldP spid="80" grpId="1" animBg="1"/>
      <p:bldP spid="81" grpId="0" animBg="1"/>
      <p:bldP spid="81" grpId="1" animBg="1"/>
      <p:bldP spid="82" grpId="0"/>
      <p:bldP spid="82" grpId="1"/>
      <p:bldP spid="26" grpId="0"/>
      <p:bldP spid="26" grpId="1"/>
      <p:bldP spid="27" grpId="0"/>
      <p:bldP spid="27"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93085" y="908050"/>
            <a:ext cx="6005830" cy="460375"/>
          </a:xfrm>
          <a:prstGeom prst="rect">
            <a:avLst/>
          </a:prstGeom>
          <a:noFill/>
        </p:spPr>
        <p:txBody>
          <a:bodyPr wrap="square" rtlCol="0">
            <a:spAutoFit/>
          </a:bodyPr>
          <a:lstStyle/>
          <a:p>
            <a:r>
              <a:rPr lang="zh-CN" altLang="en-US" sz="2400">
                <a:latin typeface="+mj-ea"/>
                <a:ea typeface="+mj-ea"/>
                <a:cs typeface="+mj-ea"/>
              </a:rPr>
              <a:t>创新</a:t>
            </a:r>
            <a:r>
              <a:rPr lang="en-US" altLang="zh-CN" sz="2400">
                <a:latin typeface="+mj-ea"/>
                <a:ea typeface="+mj-ea"/>
                <a:cs typeface="+mj-ea"/>
              </a:rPr>
              <a:t>“</a:t>
            </a:r>
            <a:r>
              <a:rPr lang="zh-CN" altLang="en-US" sz="2400">
                <a:latin typeface="+mj-ea"/>
                <a:ea typeface="+mj-ea"/>
                <a:cs typeface="+mj-ea"/>
              </a:rPr>
              <a:t>互联网</a:t>
            </a:r>
            <a:r>
              <a:rPr lang="en-US" altLang="zh-CN" sz="2400">
                <a:latin typeface="+mj-ea"/>
                <a:ea typeface="+mj-ea"/>
                <a:cs typeface="+mj-ea"/>
              </a:rPr>
              <a:t>+</a:t>
            </a:r>
            <a:r>
              <a:rPr lang="zh-CN" altLang="en-US" sz="2400">
                <a:latin typeface="+mj-ea"/>
                <a:ea typeface="+mj-ea"/>
                <a:cs typeface="+mj-ea"/>
              </a:rPr>
              <a:t>工程</a:t>
            </a:r>
            <a:r>
              <a:rPr lang="en-US" altLang="zh-CN" sz="2400">
                <a:latin typeface="+mj-ea"/>
                <a:ea typeface="+mj-ea"/>
                <a:cs typeface="+mj-ea"/>
              </a:rPr>
              <a:t>”</a:t>
            </a:r>
            <a:r>
              <a:rPr lang="zh-CN" altLang="en-US" sz="2400">
                <a:latin typeface="+mj-ea"/>
                <a:ea typeface="+mj-ea"/>
                <a:cs typeface="+mj-ea"/>
              </a:rPr>
              <a:t>为项目管理双重赋能</a:t>
            </a:r>
          </a:p>
        </p:txBody>
      </p:sp>
      <p:sp>
        <p:nvSpPr>
          <p:cNvPr id="5" name="文本框 4"/>
          <p:cNvSpPr txBox="1"/>
          <p:nvPr/>
        </p:nvSpPr>
        <p:spPr>
          <a:xfrm>
            <a:off x="4366895" y="1525905"/>
            <a:ext cx="3458210" cy="337185"/>
          </a:xfrm>
          <a:prstGeom prst="rect">
            <a:avLst/>
          </a:prstGeom>
          <a:noFill/>
        </p:spPr>
        <p:txBody>
          <a:bodyPr wrap="square" rtlCol="0">
            <a:spAutoFit/>
          </a:bodyPr>
          <a:lstStyle/>
          <a:p>
            <a:r>
              <a:rPr lang="zh-CN" altLang="en-US" sz="1600">
                <a:solidFill>
                  <a:srgbClr val="00B0F0"/>
                </a:solidFill>
              </a:rPr>
              <a:t>覆盖全场景，精确解决项目管理痛点</a:t>
            </a:r>
          </a:p>
        </p:txBody>
      </p:sp>
      <p:sp>
        <p:nvSpPr>
          <p:cNvPr id="170" name="矩形 169"/>
          <p:cNvSpPr/>
          <p:nvPr>
            <p:custDataLst>
              <p:tags r:id="rId1"/>
            </p:custDataLst>
          </p:nvPr>
        </p:nvSpPr>
        <p:spPr>
          <a:xfrm>
            <a:off x="9525" y="2683463"/>
            <a:ext cx="12216949" cy="2179099"/>
          </a:xfrm>
          <a:prstGeom prst="rect">
            <a:avLst/>
          </a:prstGeom>
          <a:solidFill>
            <a:srgbClr val="A5A5A5">
              <a:lumMod val="60000"/>
              <a:lumOff val="40000"/>
              <a:alpha val="43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72" name="箭头: 上下 10"/>
          <p:cNvSpPr/>
          <p:nvPr>
            <p:custDataLst>
              <p:tags r:id="rId2"/>
            </p:custDataLst>
          </p:nvPr>
        </p:nvSpPr>
        <p:spPr>
          <a:xfrm>
            <a:off x="2820938" y="3515837"/>
            <a:ext cx="194520" cy="514350"/>
          </a:xfrm>
          <a:prstGeom prst="upDownArrow">
            <a:avLst/>
          </a:prstGeom>
          <a:solidFill>
            <a:srgbClr val="A5A5A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73" name="箭头: 上下 11"/>
          <p:cNvSpPr/>
          <p:nvPr>
            <p:custDataLst>
              <p:tags r:id="rId3"/>
            </p:custDataLst>
          </p:nvPr>
        </p:nvSpPr>
        <p:spPr>
          <a:xfrm>
            <a:off x="4392471" y="3515837"/>
            <a:ext cx="194520" cy="514350"/>
          </a:xfrm>
          <a:prstGeom prst="upDownArrow">
            <a:avLst/>
          </a:prstGeom>
          <a:solidFill>
            <a:srgbClr val="A5A5A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74" name="矩形 173"/>
          <p:cNvSpPr/>
          <p:nvPr>
            <p:custDataLst>
              <p:tags r:id="rId4"/>
            </p:custDataLst>
          </p:nvPr>
        </p:nvSpPr>
        <p:spPr>
          <a:xfrm>
            <a:off x="3890673" y="2010270"/>
            <a:ext cx="1244600" cy="1233244"/>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75" name="文本框 174"/>
          <p:cNvSpPr txBox="1"/>
          <p:nvPr>
            <p:custDataLst>
              <p:tags r:id="rId5"/>
            </p:custDataLst>
          </p:nvPr>
        </p:nvSpPr>
        <p:spPr>
          <a:xfrm>
            <a:off x="4150345" y="2959424"/>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结算管理</a:t>
            </a:r>
          </a:p>
        </p:txBody>
      </p:sp>
      <p:sp>
        <p:nvSpPr>
          <p:cNvPr id="176" name="矩形 175"/>
          <p:cNvSpPr/>
          <p:nvPr>
            <p:custDataLst>
              <p:tags r:id="rId6"/>
            </p:custDataLst>
          </p:nvPr>
        </p:nvSpPr>
        <p:spPr>
          <a:xfrm>
            <a:off x="2307646" y="2010270"/>
            <a:ext cx="1244600" cy="1233244"/>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77" name="文本框 176"/>
          <p:cNvSpPr txBox="1"/>
          <p:nvPr>
            <p:custDataLst>
              <p:tags r:id="rId7"/>
            </p:custDataLst>
          </p:nvPr>
        </p:nvSpPr>
        <p:spPr>
          <a:xfrm>
            <a:off x="2586368" y="2959845"/>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合同管理</a:t>
            </a:r>
          </a:p>
        </p:txBody>
      </p:sp>
      <p:sp>
        <p:nvSpPr>
          <p:cNvPr id="178" name="矩形 177"/>
          <p:cNvSpPr/>
          <p:nvPr>
            <p:custDataLst>
              <p:tags r:id="rId8"/>
            </p:custDataLst>
          </p:nvPr>
        </p:nvSpPr>
        <p:spPr>
          <a:xfrm>
            <a:off x="3890673" y="4315050"/>
            <a:ext cx="1244600" cy="1233244"/>
          </a:xfrm>
          <a:prstGeom prst="rect">
            <a:avLst/>
          </a:prstGeom>
          <a:solidFill>
            <a:srgbClr val="92D05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79" name="文本框 178"/>
          <p:cNvSpPr txBox="1"/>
          <p:nvPr>
            <p:custDataLst>
              <p:tags r:id="rId9"/>
            </p:custDataLst>
          </p:nvPr>
        </p:nvSpPr>
        <p:spPr>
          <a:xfrm>
            <a:off x="4150345" y="5294684"/>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数据中心</a:t>
            </a:r>
          </a:p>
        </p:txBody>
      </p:sp>
      <p:sp>
        <p:nvSpPr>
          <p:cNvPr id="180" name="矩形 179"/>
          <p:cNvSpPr/>
          <p:nvPr>
            <p:custDataLst>
              <p:tags r:id="rId10"/>
            </p:custDataLst>
          </p:nvPr>
        </p:nvSpPr>
        <p:spPr>
          <a:xfrm>
            <a:off x="2307646" y="4315050"/>
            <a:ext cx="1244600" cy="1233244"/>
          </a:xfrm>
          <a:prstGeom prst="rect">
            <a:avLst/>
          </a:prstGeom>
          <a:solidFill>
            <a:srgbClr val="92D05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81" name="文本框 180"/>
          <p:cNvSpPr txBox="1"/>
          <p:nvPr>
            <p:custDataLst>
              <p:tags r:id="rId11"/>
            </p:custDataLst>
          </p:nvPr>
        </p:nvSpPr>
        <p:spPr>
          <a:xfrm>
            <a:off x="2586368" y="5294684"/>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进度管理</a:t>
            </a:r>
          </a:p>
        </p:txBody>
      </p:sp>
      <p:sp>
        <p:nvSpPr>
          <p:cNvPr id="182" name="箭头: 上下 15"/>
          <p:cNvSpPr/>
          <p:nvPr>
            <p:custDataLst>
              <p:tags r:id="rId12"/>
            </p:custDataLst>
          </p:nvPr>
        </p:nvSpPr>
        <p:spPr>
          <a:xfrm>
            <a:off x="5964005" y="3515837"/>
            <a:ext cx="194520" cy="514350"/>
          </a:xfrm>
          <a:prstGeom prst="upDownArrow">
            <a:avLst/>
          </a:prstGeom>
          <a:solidFill>
            <a:srgbClr val="A5A5A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83" name="矩形 182"/>
          <p:cNvSpPr/>
          <p:nvPr>
            <p:custDataLst>
              <p:tags r:id="rId13"/>
            </p:custDataLst>
          </p:nvPr>
        </p:nvSpPr>
        <p:spPr>
          <a:xfrm>
            <a:off x="5473700" y="2010270"/>
            <a:ext cx="1244600" cy="1233244"/>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84" name="文本框 183"/>
          <p:cNvSpPr txBox="1"/>
          <p:nvPr>
            <p:custDataLst>
              <p:tags r:id="rId14"/>
            </p:custDataLst>
          </p:nvPr>
        </p:nvSpPr>
        <p:spPr>
          <a:xfrm>
            <a:off x="5733372" y="2959424"/>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发票管理</a:t>
            </a:r>
          </a:p>
        </p:txBody>
      </p:sp>
      <p:sp>
        <p:nvSpPr>
          <p:cNvPr id="185" name="矩形 184"/>
          <p:cNvSpPr/>
          <p:nvPr>
            <p:custDataLst>
              <p:tags r:id="rId15"/>
            </p:custDataLst>
          </p:nvPr>
        </p:nvSpPr>
        <p:spPr>
          <a:xfrm>
            <a:off x="5473700" y="4315050"/>
            <a:ext cx="1244600" cy="1233244"/>
          </a:xfrm>
          <a:prstGeom prst="rect">
            <a:avLst/>
          </a:prstGeom>
          <a:solidFill>
            <a:srgbClr val="92D05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86" name="文本框 185"/>
          <p:cNvSpPr txBox="1"/>
          <p:nvPr>
            <p:custDataLst>
              <p:tags r:id="rId16"/>
            </p:custDataLst>
          </p:nvPr>
        </p:nvSpPr>
        <p:spPr>
          <a:xfrm>
            <a:off x="5714322" y="5294684"/>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材料管理</a:t>
            </a:r>
          </a:p>
        </p:txBody>
      </p:sp>
      <p:sp>
        <p:nvSpPr>
          <p:cNvPr id="187" name="箭头: 上下 30"/>
          <p:cNvSpPr/>
          <p:nvPr>
            <p:custDataLst>
              <p:tags r:id="rId17"/>
            </p:custDataLst>
          </p:nvPr>
        </p:nvSpPr>
        <p:spPr>
          <a:xfrm>
            <a:off x="7535538" y="3515837"/>
            <a:ext cx="194520" cy="514350"/>
          </a:xfrm>
          <a:prstGeom prst="upDownArrow">
            <a:avLst/>
          </a:prstGeom>
          <a:solidFill>
            <a:srgbClr val="A5A5A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88" name="矩形 187"/>
          <p:cNvSpPr/>
          <p:nvPr>
            <p:custDataLst>
              <p:tags r:id="rId18"/>
            </p:custDataLst>
          </p:nvPr>
        </p:nvSpPr>
        <p:spPr>
          <a:xfrm>
            <a:off x="7056727" y="2010270"/>
            <a:ext cx="1244600" cy="1233244"/>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89" name="文本框 188"/>
          <p:cNvSpPr txBox="1"/>
          <p:nvPr>
            <p:custDataLst>
              <p:tags r:id="rId19"/>
            </p:custDataLst>
          </p:nvPr>
        </p:nvSpPr>
        <p:spPr>
          <a:xfrm>
            <a:off x="7316399" y="2959424"/>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预算管理</a:t>
            </a:r>
          </a:p>
        </p:txBody>
      </p:sp>
      <p:sp>
        <p:nvSpPr>
          <p:cNvPr id="190" name="矩形 189"/>
          <p:cNvSpPr/>
          <p:nvPr>
            <p:custDataLst>
              <p:tags r:id="rId20"/>
            </p:custDataLst>
          </p:nvPr>
        </p:nvSpPr>
        <p:spPr>
          <a:xfrm>
            <a:off x="7056727" y="4315050"/>
            <a:ext cx="1244600" cy="1233244"/>
          </a:xfrm>
          <a:prstGeom prst="rect">
            <a:avLst/>
          </a:prstGeom>
          <a:solidFill>
            <a:srgbClr val="92D05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91" name="文本框 190"/>
          <p:cNvSpPr txBox="1"/>
          <p:nvPr>
            <p:custDataLst>
              <p:tags r:id="rId21"/>
            </p:custDataLst>
          </p:nvPr>
        </p:nvSpPr>
        <p:spPr>
          <a:xfrm>
            <a:off x="7316399" y="5294684"/>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审批管理</a:t>
            </a:r>
          </a:p>
        </p:txBody>
      </p:sp>
      <p:sp>
        <p:nvSpPr>
          <p:cNvPr id="192" name="箭头: 上下 36"/>
          <p:cNvSpPr/>
          <p:nvPr>
            <p:custDataLst>
              <p:tags r:id="rId22"/>
            </p:custDataLst>
          </p:nvPr>
        </p:nvSpPr>
        <p:spPr>
          <a:xfrm>
            <a:off x="9107071" y="3515837"/>
            <a:ext cx="194520" cy="514350"/>
          </a:xfrm>
          <a:prstGeom prst="upDownArrow">
            <a:avLst/>
          </a:prstGeom>
          <a:solidFill>
            <a:srgbClr val="A5A5A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93" name="矩形 192"/>
          <p:cNvSpPr/>
          <p:nvPr>
            <p:custDataLst>
              <p:tags r:id="rId23"/>
            </p:custDataLst>
          </p:nvPr>
        </p:nvSpPr>
        <p:spPr>
          <a:xfrm>
            <a:off x="8639754" y="2010270"/>
            <a:ext cx="1244600" cy="1233244"/>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94" name="文本框 193"/>
          <p:cNvSpPr txBox="1"/>
          <p:nvPr>
            <p:custDataLst>
              <p:tags r:id="rId24"/>
            </p:custDataLst>
          </p:nvPr>
        </p:nvSpPr>
        <p:spPr>
          <a:xfrm>
            <a:off x="8899426" y="2960059"/>
            <a:ext cx="725255" cy="253146"/>
          </a:xfrm>
          <a:prstGeom prst="rect">
            <a:avLst/>
          </a:prstGeom>
          <a:noFill/>
        </p:spPr>
        <p:txBody>
          <a:bodyPr wrap="square" lIns="0" tIns="0" rIns="0" bIns="0" rtlCol="0">
            <a:normAutofit fontScale="95000" lnSpcReduction="10000"/>
          </a:bodyPr>
          <a:lstStyle/>
          <a:p>
            <a:pPr algn="ctr">
              <a:lnSpc>
                <a:spcPct val="130000"/>
              </a:lnSpc>
            </a:pPr>
            <a:r>
              <a:rPr lang="zh-CN" altLang="da-DK" sz="1400">
                <a:solidFill>
                  <a:sysClr val="window" lastClr="FFFFFF"/>
                </a:solidFill>
                <a:sym typeface="Arial" panose="020B0604020202020204" pitchFamily="34" charset="0"/>
              </a:rPr>
              <a:t>现场管理</a:t>
            </a:r>
          </a:p>
        </p:txBody>
      </p:sp>
      <p:sp>
        <p:nvSpPr>
          <p:cNvPr id="195" name="矩形 194"/>
          <p:cNvSpPr/>
          <p:nvPr>
            <p:custDataLst>
              <p:tags r:id="rId25"/>
            </p:custDataLst>
          </p:nvPr>
        </p:nvSpPr>
        <p:spPr>
          <a:xfrm>
            <a:off x="8639754" y="4315050"/>
            <a:ext cx="1244600" cy="1233244"/>
          </a:xfrm>
          <a:prstGeom prst="rect">
            <a:avLst/>
          </a:prstGeom>
          <a:solidFill>
            <a:srgbClr val="92D05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30000"/>
              </a:lnSpc>
            </a:pPr>
            <a:endParaRPr lang="zh-CN" altLang="en-US">
              <a:sym typeface="Arial" panose="020B0604020202020204" pitchFamily="34" charset="0"/>
            </a:endParaRPr>
          </a:p>
        </p:txBody>
      </p:sp>
      <p:sp>
        <p:nvSpPr>
          <p:cNvPr id="196" name="文本框 195"/>
          <p:cNvSpPr txBox="1"/>
          <p:nvPr>
            <p:custDataLst>
              <p:tags r:id="rId26"/>
            </p:custDataLst>
          </p:nvPr>
        </p:nvSpPr>
        <p:spPr>
          <a:xfrm>
            <a:off x="8918476" y="5294684"/>
            <a:ext cx="725255" cy="253146"/>
          </a:xfrm>
          <a:prstGeom prst="rect">
            <a:avLst/>
          </a:prstGeom>
          <a:noFill/>
        </p:spPr>
        <p:txBody>
          <a:bodyPr wrap="square" lIns="0" tIns="0" rIns="0" bIns="0" rtlCol="0">
            <a:normAutofit fontScale="90000" lnSpcReduction="10000"/>
          </a:bodyPr>
          <a:lstStyle/>
          <a:p>
            <a:pPr algn="ctr">
              <a:lnSpc>
                <a:spcPct val="130000"/>
              </a:lnSpc>
            </a:pPr>
            <a:r>
              <a:rPr lang="zh-CN" altLang="da-DK" sz="1400">
                <a:solidFill>
                  <a:sysClr val="window" lastClr="FFFFFF"/>
                </a:solidFill>
                <a:sym typeface="Arial" panose="020B0604020202020204" pitchFamily="34" charset="0"/>
              </a:rPr>
              <a:t>智能分析</a:t>
            </a:r>
          </a:p>
        </p:txBody>
      </p:sp>
      <p:pic>
        <p:nvPicPr>
          <p:cNvPr id="202" name="图片 201" descr="32303038313137383b32303131373236363bcdc6b9e3b7bdb0b8"/>
          <p:cNvPicPr>
            <a:picLocks noChangeAspect="1"/>
          </p:cNvPicPr>
          <p:nvPr/>
        </p:nvPicPr>
        <p:blipFill>
          <a:blip r:embed="rId28" cstate="print">
            <a:extLst>
              <a:ext uri="{96DAC541-7B7A-43D3-8B79-37D633B846F1}">
                <asvg:svgBlip xmlns:asvg="http://schemas.microsoft.com/office/drawing/2016/SVG/main" xmlns="" r:embed="rId29"/>
              </a:ext>
            </a:extLst>
          </a:blip>
          <a:stretch>
            <a:fillRect/>
          </a:stretch>
        </p:blipFill>
        <p:spPr>
          <a:xfrm>
            <a:off x="7251065" y="1987550"/>
            <a:ext cx="914400" cy="914400"/>
          </a:xfrm>
          <a:prstGeom prst="rect">
            <a:avLst/>
          </a:prstGeom>
        </p:spPr>
      </p:pic>
      <p:pic>
        <p:nvPicPr>
          <p:cNvPr id="203" name="图片 202" descr="32303038313137383b32303131373236313bb6a8cebb"/>
          <p:cNvPicPr>
            <a:picLocks noChangeAspect="1"/>
          </p:cNvPicPr>
          <p:nvPr/>
        </p:nvPicPr>
        <p:blipFill>
          <a:blip r:embed="rId30" cstate="print">
            <a:extLst>
              <a:ext uri="{96DAC541-7B7A-43D3-8B79-37D633B846F1}">
                <asvg:svgBlip xmlns:asvg="http://schemas.microsoft.com/office/drawing/2016/SVG/main" xmlns="" r:embed="rId31"/>
              </a:ext>
            </a:extLst>
          </a:blip>
          <a:stretch>
            <a:fillRect/>
          </a:stretch>
        </p:blipFill>
        <p:spPr>
          <a:xfrm>
            <a:off x="8804910" y="1958975"/>
            <a:ext cx="914400" cy="914400"/>
          </a:xfrm>
          <a:prstGeom prst="rect">
            <a:avLst/>
          </a:prstGeom>
        </p:spPr>
      </p:pic>
      <p:pic>
        <p:nvPicPr>
          <p:cNvPr id="204" name="图片 203" descr="32303038313137383b32303131373236383bcafdbedd"/>
          <p:cNvPicPr>
            <a:picLocks noChangeAspect="1"/>
          </p:cNvPicPr>
          <p:nvPr/>
        </p:nvPicPr>
        <p:blipFill>
          <a:blip r:embed="rId32" cstate="print">
            <a:extLst>
              <a:ext uri="{96DAC541-7B7A-43D3-8B79-37D633B846F1}">
                <asvg:svgBlip xmlns:asvg="http://schemas.microsoft.com/office/drawing/2016/SVG/main" xmlns="" r:embed="rId33"/>
              </a:ext>
            </a:extLst>
          </a:blip>
          <a:stretch>
            <a:fillRect/>
          </a:stretch>
        </p:blipFill>
        <p:spPr>
          <a:xfrm>
            <a:off x="8805545" y="4315460"/>
            <a:ext cx="914400" cy="914400"/>
          </a:xfrm>
          <a:prstGeom prst="rect">
            <a:avLst/>
          </a:prstGeom>
        </p:spPr>
      </p:pic>
      <p:pic>
        <p:nvPicPr>
          <p:cNvPr id="205" name="图片 204" descr="32303038313137383b32303131373237373bbcc6bbaeb7bdb0b8"/>
          <p:cNvPicPr>
            <a:picLocks noChangeAspect="1"/>
          </p:cNvPicPr>
          <p:nvPr/>
        </p:nvPicPr>
        <p:blipFill>
          <a:blip r:embed="rId34" cstate="print">
            <a:extLst>
              <a:ext uri="{96DAC541-7B7A-43D3-8B79-37D633B846F1}">
                <asvg:svgBlip xmlns:asvg="http://schemas.microsoft.com/office/drawing/2016/SVG/main" xmlns="" r:embed="rId35"/>
              </a:ext>
            </a:extLst>
          </a:blip>
          <a:stretch>
            <a:fillRect/>
          </a:stretch>
        </p:blipFill>
        <p:spPr>
          <a:xfrm>
            <a:off x="7221855" y="4309110"/>
            <a:ext cx="914400" cy="914400"/>
          </a:xfrm>
          <a:prstGeom prst="rect">
            <a:avLst/>
          </a:prstGeom>
        </p:spPr>
      </p:pic>
      <p:pic>
        <p:nvPicPr>
          <p:cNvPr id="207" name="图片 206" descr="32303038313137383b32303131373235313bd2b5bca8cafdbedd"/>
          <p:cNvPicPr>
            <a:picLocks noChangeAspect="1"/>
          </p:cNvPicPr>
          <p:nvPr/>
        </p:nvPicPr>
        <p:blipFill>
          <a:blip r:embed="rId36" cstate="print">
            <a:extLst>
              <a:ext uri="{96DAC541-7B7A-43D3-8B79-37D633B846F1}">
                <asvg:svgBlip xmlns:asvg="http://schemas.microsoft.com/office/drawing/2016/SVG/main" xmlns="" r:embed="rId37"/>
              </a:ext>
            </a:extLst>
          </a:blip>
          <a:stretch>
            <a:fillRect/>
          </a:stretch>
        </p:blipFill>
        <p:spPr>
          <a:xfrm>
            <a:off x="4055745" y="4315460"/>
            <a:ext cx="914400" cy="914400"/>
          </a:xfrm>
          <a:prstGeom prst="rect">
            <a:avLst/>
          </a:prstGeom>
        </p:spPr>
      </p:pic>
      <p:pic>
        <p:nvPicPr>
          <p:cNvPr id="208" name="图片 207" descr="32303038313137383b32303131373234393bc9cfc9fd"/>
          <p:cNvPicPr>
            <a:picLocks noChangeAspect="1"/>
          </p:cNvPicPr>
          <p:nvPr/>
        </p:nvPicPr>
        <p:blipFill>
          <a:blip r:embed="rId38" cstate="print">
            <a:extLst>
              <a:ext uri="{96DAC541-7B7A-43D3-8B79-37D633B846F1}">
                <asvg:svgBlip xmlns:asvg="http://schemas.microsoft.com/office/drawing/2016/SVG/main" xmlns="" r:embed="rId39"/>
              </a:ext>
            </a:extLst>
          </a:blip>
          <a:stretch>
            <a:fillRect/>
          </a:stretch>
        </p:blipFill>
        <p:spPr>
          <a:xfrm>
            <a:off x="2472055" y="4315460"/>
            <a:ext cx="914400" cy="914400"/>
          </a:xfrm>
          <a:prstGeom prst="rect">
            <a:avLst/>
          </a:prstGeom>
        </p:spPr>
      </p:pic>
      <p:pic>
        <p:nvPicPr>
          <p:cNvPr id="209" name="图片 208" descr="32303038313137383b32303131373236363bcdc6b9e3b7bdb0b8"/>
          <p:cNvPicPr>
            <a:picLocks noChangeAspect="1"/>
          </p:cNvPicPr>
          <p:nvPr/>
        </p:nvPicPr>
        <p:blipFill>
          <a:blip r:embed="rId28" cstate="print">
            <a:extLst>
              <a:ext uri="{96DAC541-7B7A-43D3-8B79-37D633B846F1}">
                <asvg:svgBlip xmlns:asvg="http://schemas.microsoft.com/office/drawing/2016/SVG/main" xmlns="" r:embed="rId29"/>
              </a:ext>
            </a:extLst>
          </a:blip>
          <a:stretch>
            <a:fillRect/>
          </a:stretch>
        </p:blipFill>
        <p:spPr>
          <a:xfrm>
            <a:off x="5638800" y="1987550"/>
            <a:ext cx="914400" cy="914400"/>
          </a:xfrm>
          <a:prstGeom prst="rect">
            <a:avLst/>
          </a:prstGeom>
        </p:spPr>
      </p:pic>
      <p:pic>
        <p:nvPicPr>
          <p:cNvPr id="210" name="图片 209" descr="32303038313137383b32303131373236393bcafdbeddb7d6cef6"/>
          <p:cNvPicPr>
            <a:picLocks noChangeAspect="1"/>
          </p:cNvPicPr>
          <p:nvPr/>
        </p:nvPicPr>
        <p:blipFill>
          <a:blip r:embed="rId40" cstate="print">
            <a:extLst>
              <a:ext uri="{96DAC541-7B7A-43D3-8B79-37D633B846F1}">
                <asvg:svgBlip xmlns:asvg="http://schemas.microsoft.com/office/drawing/2016/SVG/main" xmlns="" r:embed="rId41"/>
              </a:ext>
            </a:extLst>
          </a:blip>
          <a:stretch>
            <a:fillRect/>
          </a:stretch>
        </p:blipFill>
        <p:spPr>
          <a:xfrm>
            <a:off x="4055745" y="1987550"/>
            <a:ext cx="914400" cy="914400"/>
          </a:xfrm>
          <a:prstGeom prst="rect">
            <a:avLst/>
          </a:prstGeom>
        </p:spPr>
      </p:pic>
      <p:pic>
        <p:nvPicPr>
          <p:cNvPr id="211" name="图片 210" descr="32303038313137383b32303131373236303bc9ccd2b5c4a3d0cd"/>
          <p:cNvPicPr>
            <a:picLocks noChangeAspect="1"/>
          </p:cNvPicPr>
          <p:nvPr/>
        </p:nvPicPr>
        <p:blipFill>
          <a:blip r:embed="rId42" cstate="print">
            <a:extLst>
              <a:ext uri="{96DAC541-7B7A-43D3-8B79-37D633B846F1}">
                <asvg:svgBlip xmlns:asvg="http://schemas.microsoft.com/office/drawing/2016/SVG/main" xmlns="" r:embed="rId43"/>
              </a:ext>
            </a:extLst>
          </a:blip>
          <a:stretch>
            <a:fillRect/>
          </a:stretch>
        </p:blipFill>
        <p:spPr>
          <a:xfrm>
            <a:off x="5638800" y="4315460"/>
            <a:ext cx="914400" cy="914400"/>
          </a:xfrm>
          <a:prstGeom prst="rect">
            <a:avLst/>
          </a:prstGeom>
        </p:spPr>
      </p:pic>
      <p:pic>
        <p:nvPicPr>
          <p:cNvPr id="212" name="图片 211" descr="32303038313137383b32303131373235333bd4c6cafdbedd"/>
          <p:cNvPicPr>
            <a:picLocks noChangeAspect="1"/>
          </p:cNvPicPr>
          <p:nvPr/>
        </p:nvPicPr>
        <p:blipFill>
          <a:blip r:embed="rId44" cstate="print">
            <a:extLst>
              <a:ext uri="{96DAC541-7B7A-43D3-8B79-37D633B846F1}">
                <asvg:svgBlip xmlns:asvg="http://schemas.microsoft.com/office/drawing/2016/SVG/main" xmlns="" r:embed="rId45"/>
              </a:ext>
            </a:extLst>
          </a:blip>
          <a:stretch>
            <a:fillRect/>
          </a:stretch>
        </p:blipFill>
        <p:spPr>
          <a:xfrm>
            <a:off x="2472690" y="1987550"/>
            <a:ext cx="914400" cy="914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76"/>
                                        </p:tgtEl>
                                        <p:attrNameLst>
                                          <p:attrName>style.visibility</p:attrName>
                                        </p:attrNameLst>
                                      </p:cBhvr>
                                      <p:to>
                                        <p:strVal val="visible"/>
                                      </p:to>
                                    </p:set>
                                    <p:animEffect transition="in" filter="strips(downLeft)">
                                      <p:cBhvr>
                                        <p:cTn id="7" dur="500"/>
                                        <p:tgtEl>
                                          <p:spTgt spid="176"/>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180"/>
                                        </p:tgtEl>
                                        <p:attrNameLst>
                                          <p:attrName>style.visibility</p:attrName>
                                        </p:attrNameLst>
                                      </p:cBhvr>
                                      <p:to>
                                        <p:strVal val="visible"/>
                                      </p:to>
                                    </p:set>
                                    <p:animEffect transition="in" filter="strips(downLeft)">
                                      <p:cBhvr>
                                        <p:cTn id="10" dur="500"/>
                                        <p:tgtEl>
                                          <p:spTgt spid="180"/>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178"/>
                                        </p:tgtEl>
                                        <p:attrNameLst>
                                          <p:attrName>style.visibility</p:attrName>
                                        </p:attrNameLst>
                                      </p:cBhvr>
                                      <p:to>
                                        <p:strVal val="visible"/>
                                      </p:to>
                                    </p:set>
                                    <p:animEffect transition="in" filter="strips(downLeft)">
                                      <p:cBhvr>
                                        <p:cTn id="13" dur="500"/>
                                        <p:tgtEl>
                                          <p:spTgt spid="178"/>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85"/>
                                        </p:tgtEl>
                                        <p:attrNameLst>
                                          <p:attrName>style.visibility</p:attrName>
                                        </p:attrNameLst>
                                      </p:cBhvr>
                                      <p:to>
                                        <p:strVal val="visible"/>
                                      </p:to>
                                    </p:set>
                                    <p:animEffect transition="in" filter="strips(downLeft)">
                                      <p:cBhvr>
                                        <p:cTn id="16" dur="500"/>
                                        <p:tgtEl>
                                          <p:spTgt spid="185"/>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90"/>
                                        </p:tgtEl>
                                        <p:attrNameLst>
                                          <p:attrName>style.visibility</p:attrName>
                                        </p:attrNameLst>
                                      </p:cBhvr>
                                      <p:to>
                                        <p:strVal val="visible"/>
                                      </p:to>
                                    </p:set>
                                    <p:animEffect transition="in" filter="strips(downLeft)">
                                      <p:cBhvr>
                                        <p:cTn id="19" dur="500"/>
                                        <p:tgtEl>
                                          <p:spTgt spid="190"/>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95"/>
                                        </p:tgtEl>
                                        <p:attrNameLst>
                                          <p:attrName>style.visibility</p:attrName>
                                        </p:attrNameLst>
                                      </p:cBhvr>
                                      <p:to>
                                        <p:strVal val="visible"/>
                                      </p:to>
                                    </p:set>
                                    <p:animEffect transition="in" filter="strips(downLeft)">
                                      <p:cBhvr>
                                        <p:cTn id="22" dur="500"/>
                                        <p:tgtEl>
                                          <p:spTgt spid="195"/>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193"/>
                                        </p:tgtEl>
                                        <p:attrNameLst>
                                          <p:attrName>style.visibility</p:attrName>
                                        </p:attrNameLst>
                                      </p:cBhvr>
                                      <p:to>
                                        <p:strVal val="visible"/>
                                      </p:to>
                                    </p:set>
                                    <p:animEffect transition="in" filter="strips(downLeft)">
                                      <p:cBhvr>
                                        <p:cTn id="25" dur="500"/>
                                        <p:tgtEl>
                                          <p:spTgt spid="193"/>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188"/>
                                        </p:tgtEl>
                                        <p:attrNameLst>
                                          <p:attrName>style.visibility</p:attrName>
                                        </p:attrNameLst>
                                      </p:cBhvr>
                                      <p:to>
                                        <p:strVal val="visible"/>
                                      </p:to>
                                    </p:set>
                                    <p:animEffect transition="in" filter="strips(downLeft)">
                                      <p:cBhvr>
                                        <p:cTn id="28" dur="500"/>
                                        <p:tgtEl>
                                          <p:spTgt spid="188"/>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183"/>
                                        </p:tgtEl>
                                        <p:attrNameLst>
                                          <p:attrName>style.visibility</p:attrName>
                                        </p:attrNameLst>
                                      </p:cBhvr>
                                      <p:to>
                                        <p:strVal val="visible"/>
                                      </p:to>
                                    </p:set>
                                    <p:animEffect transition="in" filter="strips(downLeft)">
                                      <p:cBhvr>
                                        <p:cTn id="31" dur="500"/>
                                        <p:tgtEl>
                                          <p:spTgt spid="183"/>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174"/>
                                        </p:tgtEl>
                                        <p:attrNameLst>
                                          <p:attrName>style.visibility</p:attrName>
                                        </p:attrNameLst>
                                      </p:cBhvr>
                                      <p:to>
                                        <p:strVal val="visible"/>
                                      </p:to>
                                    </p:set>
                                    <p:animEffect transition="in" filter="strips(downLeft)">
                                      <p:cBhvr>
                                        <p:cTn id="34" dur="500"/>
                                        <p:tgtEl>
                                          <p:spTgt spid="174"/>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175"/>
                                        </p:tgtEl>
                                        <p:attrNameLst>
                                          <p:attrName>style.visibility</p:attrName>
                                        </p:attrNameLst>
                                      </p:cBhvr>
                                      <p:to>
                                        <p:strVal val="visible"/>
                                      </p:to>
                                    </p:set>
                                    <p:animEffect transition="in" filter="strips(downLeft)">
                                      <p:cBhvr>
                                        <p:cTn id="37" dur="500"/>
                                        <p:tgtEl>
                                          <p:spTgt spid="175"/>
                                        </p:tgtEl>
                                      </p:cBhvr>
                                    </p:animEffect>
                                  </p:childTnLst>
                                </p:cTn>
                              </p:par>
                              <p:par>
                                <p:cTn id="38" presetID="18" presetClass="entr" presetSubtype="12" fill="hold" grpId="0" nodeType="withEffect">
                                  <p:stCondLst>
                                    <p:cond delay="0"/>
                                  </p:stCondLst>
                                  <p:childTnLst>
                                    <p:set>
                                      <p:cBhvr>
                                        <p:cTn id="39" dur="1" fill="hold">
                                          <p:stCondLst>
                                            <p:cond delay="0"/>
                                          </p:stCondLst>
                                        </p:cTn>
                                        <p:tgtEl>
                                          <p:spTgt spid="184"/>
                                        </p:tgtEl>
                                        <p:attrNameLst>
                                          <p:attrName>style.visibility</p:attrName>
                                        </p:attrNameLst>
                                      </p:cBhvr>
                                      <p:to>
                                        <p:strVal val="visible"/>
                                      </p:to>
                                    </p:set>
                                    <p:animEffect transition="in" filter="strips(downLeft)">
                                      <p:cBhvr>
                                        <p:cTn id="40" dur="500"/>
                                        <p:tgtEl>
                                          <p:spTgt spid="184"/>
                                        </p:tgtEl>
                                      </p:cBhvr>
                                    </p:animEffect>
                                  </p:childTnLst>
                                </p:cTn>
                              </p:par>
                              <p:par>
                                <p:cTn id="41" presetID="18" presetClass="entr" presetSubtype="12" fill="hold" grpId="0" nodeType="withEffect">
                                  <p:stCondLst>
                                    <p:cond delay="0"/>
                                  </p:stCondLst>
                                  <p:childTnLst>
                                    <p:set>
                                      <p:cBhvr>
                                        <p:cTn id="42" dur="1" fill="hold">
                                          <p:stCondLst>
                                            <p:cond delay="0"/>
                                          </p:stCondLst>
                                        </p:cTn>
                                        <p:tgtEl>
                                          <p:spTgt spid="189"/>
                                        </p:tgtEl>
                                        <p:attrNameLst>
                                          <p:attrName>style.visibility</p:attrName>
                                        </p:attrNameLst>
                                      </p:cBhvr>
                                      <p:to>
                                        <p:strVal val="visible"/>
                                      </p:to>
                                    </p:set>
                                    <p:animEffect transition="in" filter="strips(downLeft)">
                                      <p:cBhvr>
                                        <p:cTn id="43" dur="500"/>
                                        <p:tgtEl>
                                          <p:spTgt spid="189"/>
                                        </p:tgtEl>
                                      </p:cBhvr>
                                    </p:animEffect>
                                  </p:childTnLst>
                                </p:cTn>
                              </p:par>
                              <p:par>
                                <p:cTn id="44" presetID="18" presetClass="entr" presetSubtype="12" fill="hold" grpId="0" nodeType="withEffect">
                                  <p:stCondLst>
                                    <p:cond delay="0"/>
                                  </p:stCondLst>
                                  <p:childTnLst>
                                    <p:set>
                                      <p:cBhvr>
                                        <p:cTn id="45" dur="1" fill="hold">
                                          <p:stCondLst>
                                            <p:cond delay="0"/>
                                          </p:stCondLst>
                                        </p:cTn>
                                        <p:tgtEl>
                                          <p:spTgt spid="194"/>
                                        </p:tgtEl>
                                        <p:attrNameLst>
                                          <p:attrName>style.visibility</p:attrName>
                                        </p:attrNameLst>
                                      </p:cBhvr>
                                      <p:to>
                                        <p:strVal val="visible"/>
                                      </p:to>
                                    </p:set>
                                    <p:animEffect transition="in" filter="strips(downLeft)">
                                      <p:cBhvr>
                                        <p:cTn id="46" dur="500"/>
                                        <p:tgtEl>
                                          <p:spTgt spid="194"/>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177"/>
                                        </p:tgtEl>
                                        <p:attrNameLst>
                                          <p:attrName>style.visibility</p:attrName>
                                        </p:attrNameLst>
                                      </p:cBhvr>
                                      <p:to>
                                        <p:strVal val="visible"/>
                                      </p:to>
                                    </p:set>
                                    <p:animEffect transition="in" filter="strips(downLeft)">
                                      <p:cBhvr>
                                        <p:cTn id="49" dur="500"/>
                                        <p:tgtEl>
                                          <p:spTgt spid="177"/>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181"/>
                                        </p:tgtEl>
                                        <p:attrNameLst>
                                          <p:attrName>style.visibility</p:attrName>
                                        </p:attrNameLst>
                                      </p:cBhvr>
                                      <p:to>
                                        <p:strVal val="visible"/>
                                      </p:to>
                                    </p:set>
                                    <p:animEffect transition="in" filter="strips(downLeft)">
                                      <p:cBhvr>
                                        <p:cTn id="52" dur="500"/>
                                        <p:tgtEl>
                                          <p:spTgt spid="181"/>
                                        </p:tgtEl>
                                      </p:cBhvr>
                                    </p:animEffect>
                                  </p:childTnLst>
                                </p:cTn>
                              </p:par>
                              <p:par>
                                <p:cTn id="53" presetID="18" presetClass="entr" presetSubtype="12" fill="hold" grpId="0" nodeType="withEffect">
                                  <p:stCondLst>
                                    <p:cond delay="0"/>
                                  </p:stCondLst>
                                  <p:childTnLst>
                                    <p:set>
                                      <p:cBhvr>
                                        <p:cTn id="54" dur="1" fill="hold">
                                          <p:stCondLst>
                                            <p:cond delay="0"/>
                                          </p:stCondLst>
                                        </p:cTn>
                                        <p:tgtEl>
                                          <p:spTgt spid="179"/>
                                        </p:tgtEl>
                                        <p:attrNameLst>
                                          <p:attrName>style.visibility</p:attrName>
                                        </p:attrNameLst>
                                      </p:cBhvr>
                                      <p:to>
                                        <p:strVal val="visible"/>
                                      </p:to>
                                    </p:set>
                                    <p:animEffect transition="in" filter="strips(downLeft)">
                                      <p:cBhvr>
                                        <p:cTn id="55" dur="500"/>
                                        <p:tgtEl>
                                          <p:spTgt spid="179"/>
                                        </p:tgtEl>
                                      </p:cBhvr>
                                    </p:animEffect>
                                  </p:childTnLst>
                                </p:cTn>
                              </p:par>
                              <p:par>
                                <p:cTn id="56" presetID="18" presetClass="entr" presetSubtype="12" fill="hold" grpId="0" nodeType="withEffect">
                                  <p:stCondLst>
                                    <p:cond delay="0"/>
                                  </p:stCondLst>
                                  <p:childTnLst>
                                    <p:set>
                                      <p:cBhvr>
                                        <p:cTn id="57" dur="1" fill="hold">
                                          <p:stCondLst>
                                            <p:cond delay="0"/>
                                          </p:stCondLst>
                                        </p:cTn>
                                        <p:tgtEl>
                                          <p:spTgt spid="186"/>
                                        </p:tgtEl>
                                        <p:attrNameLst>
                                          <p:attrName>style.visibility</p:attrName>
                                        </p:attrNameLst>
                                      </p:cBhvr>
                                      <p:to>
                                        <p:strVal val="visible"/>
                                      </p:to>
                                    </p:set>
                                    <p:animEffect transition="in" filter="strips(downLeft)">
                                      <p:cBhvr>
                                        <p:cTn id="58" dur="500"/>
                                        <p:tgtEl>
                                          <p:spTgt spid="186"/>
                                        </p:tgtEl>
                                      </p:cBhvr>
                                    </p:animEffect>
                                  </p:childTnLst>
                                </p:cTn>
                              </p:par>
                              <p:par>
                                <p:cTn id="59" presetID="18" presetClass="entr" presetSubtype="12" fill="hold" grpId="0" nodeType="withEffect">
                                  <p:stCondLst>
                                    <p:cond delay="0"/>
                                  </p:stCondLst>
                                  <p:childTnLst>
                                    <p:set>
                                      <p:cBhvr>
                                        <p:cTn id="60" dur="1" fill="hold">
                                          <p:stCondLst>
                                            <p:cond delay="0"/>
                                          </p:stCondLst>
                                        </p:cTn>
                                        <p:tgtEl>
                                          <p:spTgt spid="191"/>
                                        </p:tgtEl>
                                        <p:attrNameLst>
                                          <p:attrName>style.visibility</p:attrName>
                                        </p:attrNameLst>
                                      </p:cBhvr>
                                      <p:to>
                                        <p:strVal val="visible"/>
                                      </p:to>
                                    </p:set>
                                    <p:animEffect transition="in" filter="strips(downLeft)">
                                      <p:cBhvr>
                                        <p:cTn id="61" dur="500"/>
                                        <p:tgtEl>
                                          <p:spTgt spid="191"/>
                                        </p:tgtEl>
                                      </p:cBhvr>
                                    </p:animEffect>
                                  </p:childTnLst>
                                </p:cTn>
                              </p:par>
                              <p:par>
                                <p:cTn id="62" presetID="18" presetClass="entr" presetSubtype="12" fill="hold" grpId="0" nodeType="withEffect">
                                  <p:stCondLst>
                                    <p:cond delay="0"/>
                                  </p:stCondLst>
                                  <p:childTnLst>
                                    <p:set>
                                      <p:cBhvr>
                                        <p:cTn id="63" dur="1" fill="hold">
                                          <p:stCondLst>
                                            <p:cond delay="0"/>
                                          </p:stCondLst>
                                        </p:cTn>
                                        <p:tgtEl>
                                          <p:spTgt spid="196"/>
                                        </p:tgtEl>
                                        <p:attrNameLst>
                                          <p:attrName>style.visibility</p:attrName>
                                        </p:attrNameLst>
                                      </p:cBhvr>
                                      <p:to>
                                        <p:strVal val="visible"/>
                                      </p:to>
                                    </p:set>
                                    <p:animEffect transition="in" filter="strips(downLeft)">
                                      <p:cBhvr>
                                        <p:cTn id="64" dur="500"/>
                                        <p:tgtEl>
                                          <p:spTgt spid="196"/>
                                        </p:tgtEl>
                                      </p:cBhvr>
                                    </p:animEffect>
                                  </p:childTnLst>
                                </p:cTn>
                              </p:par>
                              <p:par>
                                <p:cTn id="65" presetID="18" presetClass="entr" presetSubtype="12" fill="hold" nodeType="withEffect">
                                  <p:stCondLst>
                                    <p:cond delay="0"/>
                                  </p:stCondLst>
                                  <p:childTnLst>
                                    <p:set>
                                      <p:cBhvr>
                                        <p:cTn id="66" dur="1" fill="hold">
                                          <p:stCondLst>
                                            <p:cond delay="0"/>
                                          </p:stCondLst>
                                        </p:cTn>
                                        <p:tgtEl>
                                          <p:spTgt spid="204"/>
                                        </p:tgtEl>
                                        <p:attrNameLst>
                                          <p:attrName>style.visibility</p:attrName>
                                        </p:attrNameLst>
                                      </p:cBhvr>
                                      <p:to>
                                        <p:strVal val="visible"/>
                                      </p:to>
                                    </p:set>
                                    <p:animEffect transition="in" filter="strips(downLeft)">
                                      <p:cBhvr>
                                        <p:cTn id="67" dur="500"/>
                                        <p:tgtEl>
                                          <p:spTgt spid="204"/>
                                        </p:tgtEl>
                                      </p:cBhvr>
                                    </p:animEffect>
                                  </p:childTnLst>
                                </p:cTn>
                              </p:par>
                              <p:par>
                                <p:cTn id="68" presetID="18" presetClass="entr" presetSubtype="12" fill="hold" nodeType="withEffect">
                                  <p:stCondLst>
                                    <p:cond delay="0"/>
                                  </p:stCondLst>
                                  <p:childTnLst>
                                    <p:set>
                                      <p:cBhvr>
                                        <p:cTn id="69" dur="1" fill="hold">
                                          <p:stCondLst>
                                            <p:cond delay="0"/>
                                          </p:stCondLst>
                                        </p:cTn>
                                        <p:tgtEl>
                                          <p:spTgt spid="203"/>
                                        </p:tgtEl>
                                        <p:attrNameLst>
                                          <p:attrName>style.visibility</p:attrName>
                                        </p:attrNameLst>
                                      </p:cBhvr>
                                      <p:to>
                                        <p:strVal val="visible"/>
                                      </p:to>
                                    </p:set>
                                    <p:animEffect transition="in" filter="strips(downLeft)">
                                      <p:cBhvr>
                                        <p:cTn id="70" dur="500"/>
                                        <p:tgtEl>
                                          <p:spTgt spid="203"/>
                                        </p:tgtEl>
                                      </p:cBhvr>
                                    </p:animEffect>
                                  </p:childTnLst>
                                </p:cTn>
                              </p:par>
                              <p:par>
                                <p:cTn id="71" presetID="18" presetClass="entr" presetSubtype="12" fill="hold" nodeType="withEffect">
                                  <p:stCondLst>
                                    <p:cond delay="0"/>
                                  </p:stCondLst>
                                  <p:childTnLst>
                                    <p:set>
                                      <p:cBhvr>
                                        <p:cTn id="72" dur="1" fill="hold">
                                          <p:stCondLst>
                                            <p:cond delay="0"/>
                                          </p:stCondLst>
                                        </p:cTn>
                                        <p:tgtEl>
                                          <p:spTgt spid="202"/>
                                        </p:tgtEl>
                                        <p:attrNameLst>
                                          <p:attrName>style.visibility</p:attrName>
                                        </p:attrNameLst>
                                      </p:cBhvr>
                                      <p:to>
                                        <p:strVal val="visible"/>
                                      </p:to>
                                    </p:set>
                                    <p:animEffect transition="in" filter="strips(downLeft)">
                                      <p:cBhvr>
                                        <p:cTn id="73" dur="500"/>
                                        <p:tgtEl>
                                          <p:spTgt spid="202"/>
                                        </p:tgtEl>
                                      </p:cBhvr>
                                    </p:animEffect>
                                  </p:childTnLst>
                                </p:cTn>
                              </p:par>
                              <p:par>
                                <p:cTn id="74" presetID="18" presetClass="entr" presetSubtype="12" fill="hold" nodeType="withEffect">
                                  <p:stCondLst>
                                    <p:cond delay="0"/>
                                  </p:stCondLst>
                                  <p:childTnLst>
                                    <p:set>
                                      <p:cBhvr>
                                        <p:cTn id="75" dur="1" fill="hold">
                                          <p:stCondLst>
                                            <p:cond delay="0"/>
                                          </p:stCondLst>
                                        </p:cTn>
                                        <p:tgtEl>
                                          <p:spTgt spid="209"/>
                                        </p:tgtEl>
                                        <p:attrNameLst>
                                          <p:attrName>style.visibility</p:attrName>
                                        </p:attrNameLst>
                                      </p:cBhvr>
                                      <p:to>
                                        <p:strVal val="visible"/>
                                      </p:to>
                                    </p:set>
                                    <p:animEffect transition="in" filter="strips(downLeft)">
                                      <p:cBhvr>
                                        <p:cTn id="76" dur="500"/>
                                        <p:tgtEl>
                                          <p:spTgt spid="209"/>
                                        </p:tgtEl>
                                      </p:cBhvr>
                                    </p:animEffect>
                                  </p:childTnLst>
                                </p:cTn>
                              </p:par>
                              <p:par>
                                <p:cTn id="77" presetID="18" presetClass="entr" presetSubtype="12" fill="hold" nodeType="withEffect">
                                  <p:stCondLst>
                                    <p:cond delay="0"/>
                                  </p:stCondLst>
                                  <p:childTnLst>
                                    <p:set>
                                      <p:cBhvr>
                                        <p:cTn id="78" dur="1" fill="hold">
                                          <p:stCondLst>
                                            <p:cond delay="0"/>
                                          </p:stCondLst>
                                        </p:cTn>
                                        <p:tgtEl>
                                          <p:spTgt spid="210"/>
                                        </p:tgtEl>
                                        <p:attrNameLst>
                                          <p:attrName>style.visibility</p:attrName>
                                        </p:attrNameLst>
                                      </p:cBhvr>
                                      <p:to>
                                        <p:strVal val="visible"/>
                                      </p:to>
                                    </p:set>
                                    <p:animEffect transition="in" filter="strips(downLeft)">
                                      <p:cBhvr>
                                        <p:cTn id="79" dur="500"/>
                                        <p:tgtEl>
                                          <p:spTgt spid="210"/>
                                        </p:tgtEl>
                                      </p:cBhvr>
                                    </p:animEffect>
                                  </p:childTnLst>
                                </p:cTn>
                              </p:par>
                              <p:par>
                                <p:cTn id="80" presetID="18" presetClass="entr" presetSubtype="12" fill="hold" nodeType="withEffect">
                                  <p:stCondLst>
                                    <p:cond delay="0"/>
                                  </p:stCondLst>
                                  <p:childTnLst>
                                    <p:set>
                                      <p:cBhvr>
                                        <p:cTn id="81" dur="1" fill="hold">
                                          <p:stCondLst>
                                            <p:cond delay="0"/>
                                          </p:stCondLst>
                                        </p:cTn>
                                        <p:tgtEl>
                                          <p:spTgt spid="212"/>
                                        </p:tgtEl>
                                        <p:attrNameLst>
                                          <p:attrName>style.visibility</p:attrName>
                                        </p:attrNameLst>
                                      </p:cBhvr>
                                      <p:to>
                                        <p:strVal val="visible"/>
                                      </p:to>
                                    </p:set>
                                    <p:animEffect transition="in" filter="strips(downLeft)">
                                      <p:cBhvr>
                                        <p:cTn id="82" dur="500"/>
                                        <p:tgtEl>
                                          <p:spTgt spid="212"/>
                                        </p:tgtEl>
                                      </p:cBhvr>
                                    </p:animEffect>
                                  </p:childTnLst>
                                </p:cTn>
                              </p:par>
                              <p:par>
                                <p:cTn id="83" presetID="18" presetClass="entr" presetSubtype="12" fill="hold" nodeType="withEffect">
                                  <p:stCondLst>
                                    <p:cond delay="0"/>
                                  </p:stCondLst>
                                  <p:childTnLst>
                                    <p:set>
                                      <p:cBhvr>
                                        <p:cTn id="84" dur="1" fill="hold">
                                          <p:stCondLst>
                                            <p:cond delay="0"/>
                                          </p:stCondLst>
                                        </p:cTn>
                                        <p:tgtEl>
                                          <p:spTgt spid="208"/>
                                        </p:tgtEl>
                                        <p:attrNameLst>
                                          <p:attrName>style.visibility</p:attrName>
                                        </p:attrNameLst>
                                      </p:cBhvr>
                                      <p:to>
                                        <p:strVal val="visible"/>
                                      </p:to>
                                    </p:set>
                                    <p:animEffect transition="in" filter="strips(downLeft)">
                                      <p:cBhvr>
                                        <p:cTn id="85" dur="500"/>
                                        <p:tgtEl>
                                          <p:spTgt spid="208"/>
                                        </p:tgtEl>
                                      </p:cBhvr>
                                    </p:animEffect>
                                  </p:childTnLst>
                                </p:cTn>
                              </p:par>
                              <p:par>
                                <p:cTn id="86" presetID="18" presetClass="entr" presetSubtype="12" fill="hold" nodeType="withEffect">
                                  <p:stCondLst>
                                    <p:cond delay="0"/>
                                  </p:stCondLst>
                                  <p:childTnLst>
                                    <p:set>
                                      <p:cBhvr>
                                        <p:cTn id="87" dur="1" fill="hold">
                                          <p:stCondLst>
                                            <p:cond delay="0"/>
                                          </p:stCondLst>
                                        </p:cTn>
                                        <p:tgtEl>
                                          <p:spTgt spid="207"/>
                                        </p:tgtEl>
                                        <p:attrNameLst>
                                          <p:attrName>style.visibility</p:attrName>
                                        </p:attrNameLst>
                                      </p:cBhvr>
                                      <p:to>
                                        <p:strVal val="visible"/>
                                      </p:to>
                                    </p:set>
                                    <p:animEffect transition="in" filter="strips(downLeft)">
                                      <p:cBhvr>
                                        <p:cTn id="88" dur="500"/>
                                        <p:tgtEl>
                                          <p:spTgt spid="207"/>
                                        </p:tgtEl>
                                      </p:cBhvr>
                                    </p:animEffect>
                                  </p:childTnLst>
                                </p:cTn>
                              </p:par>
                              <p:par>
                                <p:cTn id="89" presetID="18" presetClass="entr" presetSubtype="12" fill="hold" nodeType="withEffect">
                                  <p:stCondLst>
                                    <p:cond delay="0"/>
                                  </p:stCondLst>
                                  <p:childTnLst>
                                    <p:set>
                                      <p:cBhvr>
                                        <p:cTn id="90" dur="1" fill="hold">
                                          <p:stCondLst>
                                            <p:cond delay="0"/>
                                          </p:stCondLst>
                                        </p:cTn>
                                        <p:tgtEl>
                                          <p:spTgt spid="211"/>
                                        </p:tgtEl>
                                        <p:attrNameLst>
                                          <p:attrName>style.visibility</p:attrName>
                                        </p:attrNameLst>
                                      </p:cBhvr>
                                      <p:to>
                                        <p:strVal val="visible"/>
                                      </p:to>
                                    </p:set>
                                    <p:animEffect transition="in" filter="strips(downLeft)">
                                      <p:cBhvr>
                                        <p:cTn id="91" dur="500"/>
                                        <p:tgtEl>
                                          <p:spTgt spid="211"/>
                                        </p:tgtEl>
                                      </p:cBhvr>
                                    </p:animEffect>
                                  </p:childTnLst>
                                </p:cTn>
                              </p:par>
                              <p:par>
                                <p:cTn id="92" presetID="18" presetClass="entr" presetSubtype="12" fill="hold" nodeType="withEffect">
                                  <p:stCondLst>
                                    <p:cond delay="0"/>
                                  </p:stCondLst>
                                  <p:childTnLst>
                                    <p:set>
                                      <p:cBhvr>
                                        <p:cTn id="93" dur="1" fill="hold">
                                          <p:stCondLst>
                                            <p:cond delay="0"/>
                                          </p:stCondLst>
                                        </p:cTn>
                                        <p:tgtEl>
                                          <p:spTgt spid="205"/>
                                        </p:tgtEl>
                                        <p:attrNameLst>
                                          <p:attrName>style.visibility</p:attrName>
                                        </p:attrNameLst>
                                      </p:cBhvr>
                                      <p:to>
                                        <p:strVal val="visible"/>
                                      </p:to>
                                    </p:set>
                                    <p:animEffect transition="in" filter="strips(downLeft)">
                                      <p:cBhvr>
                                        <p:cTn id="94"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animBg="1"/>
      <p:bldP spid="175" grpId="0"/>
      <p:bldP spid="176" grpId="0" animBg="1"/>
      <p:bldP spid="177" grpId="0"/>
      <p:bldP spid="178" grpId="0" animBg="1"/>
      <p:bldP spid="179" grpId="0"/>
      <p:bldP spid="180" grpId="0" animBg="1"/>
      <p:bldP spid="181" grpId="0"/>
      <p:bldP spid="183" grpId="0" animBg="1"/>
      <p:bldP spid="184" grpId="0"/>
      <p:bldP spid="185" grpId="0" animBg="1"/>
      <p:bldP spid="186" grpId="0"/>
      <p:bldP spid="188" grpId="0" animBg="1"/>
      <p:bldP spid="189" grpId="0"/>
      <p:bldP spid="190" grpId="0" animBg="1"/>
      <p:bldP spid="191" grpId="0"/>
      <p:bldP spid="193" grpId="0" animBg="1"/>
      <p:bldP spid="194" grpId="0"/>
      <p:bldP spid="195" grpId="0" animBg="1"/>
      <p:bldP spid="19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65425" y="628015"/>
            <a:ext cx="6660515" cy="398780"/>
          </a:xfrm>
          <a:prstGeom prst="rect">
            <a:avLst/>
          </a:prstGeom>
          <a:noFill/>
        </p:spPr>
        <p:txBody>
          <a:bodyPr wrap="square" rtlCol="0">
            <a:spAutoFit/>
          </a:bodyPr>
          <a:lstStyle/>
          <a:p>
            <a:r>
              <a:rPr lang="zh-CN" altLang="en-US" sz="2000"/>
              <a:t>子筑云工程项目数字化管理平台能给您带来什么？</a:t>
            </a:r>
          </a:p>
        </p:txBody>
      </p:sp>
      <p:sp>
        <p:nvSpPr>
          <p:cNvPr id="34" name="矩形: 剪去单角 33"/>
          <p:cNvSpPr/>
          <p:nvPr>
            <p:custDataLst>
              <p:tags r:id="rId1"/>
            </p:custDataLst>
          </p:nvPr>
        </p:nvSpPr>
        <p:spPr>
          <a:xfrm flipV="1">
            <a:off x="777934" y="1418378"/>
            <a:ext cx="3252758" cy="1921510"/>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等腰三角形 34"/>
          <p:cNvSpPr/>
          <p:nvPr>
            <p:custDataLst>
              <p:tags r:id="rId2"/>
            </p:custDataLst>
          </p:nvPr>
        </p:nvSpPr>
        <p:spPr>
          <a:xfrm rot="5400000">
            <a:off x="3698543" y="3007741"/>
            <a:ext cx="325967" cy="338327"/>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6" name="椭圆 35"/>
          <p:cNvSpPr/>
          <p:nvPr>
            <p:custDataLst>
              <p:tags r:id="rId3"/>
            </p:custDataLst>
          </p:nvPr>
        </p:nvSpPr>
        <p:spPr>
          <a:xfrm>
            <a:off x="608600" y="1270212"/>
            <a:ext cx="486033" cy="486033"/>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20000"/>
          </a:bodyPr>
          <a:lstStyle/>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7" name="椭圆 36"/>
          <p:cNvSpPr/>
          <p:nvPr>
            <p:custDataLst>
              <p:tags r:id="rId4"/>
            </p:custDataLst>
          </p:nvPr>
        </p:nvSpPr>
        <p:spPr>
          <a:xfrm>
            <a:off x="659056" y="1320668"/>
            <a:ext cx="385121" cy="38512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8" name="矩形 37"/>
          <p:cNvSpPr/>
          <p:nvPr>
            <p:custDataLst>
              <p:tags r:id="rId5"/>
            </p:custDataLst>
          </p:nvPr>
        </p:nvSpPr>
        <p:spPr>
          <a:xfrm>
            <a:off x="1043940" y="1834515"/>
            <a:ext cx="2711450" cy="1426845"/>
          </a:xfrm>
          <a:prstGeom prst="rect">
            <a:avLst/>
          </a:prstGeom>
        </p:spPr>
        <p:txBody>
          <a:bodyPr wrap="square">
            <a:normAutofit fontScale="77500" lnSpcReduction="20000"/>
          </a:bodyPr>
          <a:lstStyle/>
          <a:p>
            <a:pPr>
              <a:lnSpc>
                <a:spcPct val="120000"/>
              </a:lnSpc>
            </a:pPr>
            <a:r>
              <a:rPr lang="zh-CN" altLang="en-US" sz="2570" dirty="0">
                <a:latin typeface="微软雅黑" panose="020B0503020204020204" charset="-122"/>
                <a:ea typeface="微软雅黑" panose="020B0503020204020204" charset="-122"/>
                <a:sym typeface="+mn-ea"/>
              </a:rPr>
              <a:t>协同规范高效化</a:t>
            </a:r>
          </a:p>
          <a:p>
            <a:pPr>
              <a:lnSpc>
                <a:spcPct val="120000"/>
              </a:lnSpc>
            </a:pPr>
            <a:r>
              <a:rPr lang="zh-CN" altLang="en-US" sz="1600" dirty="0">
                <a:latin typeface="微软雅黑" panose="020B0503020204020204" charset="-122"/>
                <a:ea typeface="微软雅黑" panose="020B0503020204020204" charset="-122"/>
                <a:sym typeface="+mn-ea"/>
              </a:rPr>
              <a:t>轻享移动化</a:t>
            </a:r>
            <a:r>
              <a:rPr lang="zh-CN" altLang="en-US" sz="1600" dirty="0" smtClean="0">
                <a:latin typeface="微软雅黑" panose="020B0503020204020204" charset="-122"/>
                <a:ea typeface="微软雅黑" panose="020B0503020204020204" charset="-122"/>
                <a:sym typeface="+mn-ea"/>
              </a:rPr>
              <a:t>办公，日常管理规范化，各项事务申请</a:t>
            </a:r>
            <a:r>
              <a:rPr lang="zh-CN" altLang="en-US" sz="1600" dirty="0">
                <a:latin typeface="微软雅黑" panose="020B0503020204020204" charset="-122"/>
                <a:ea typeface="微软雅黑" panose="020B0503020204020204" charset="-122"/>
                <a:sym typeface="+mn-ea"/>
              </a:rPr>
              <a:t>审批、无纸化审批流程直入各个管理</a:t>
            </a:r>
            <a:r>
              <a:rPr lang="zh-CN" altLang="en-US" sz="1600" dirty="0" smtClean="0">
                <a:latin typeface="微软雅黑" panose="020B0503020204020204" charset="-122"/>
                <a:ea typeface="微软雅黑" panose="020B0503020204020204" charset="-122"/>
                <a:sym typeface="+mn-ea"/>
              </a:rPr>
              <a:t>环节，</a:t>
            </a:r>
            <a:r>
              <a:rPr lang="zh-CN" altLang="en-US" sz="1600" dirty="0">
                <a:latin typeface="微软雅黑" panose="020B0503020204020204" charset="-122"/>
                <a:ea typeface="微软雅黑" panose="020B0503020204020204" charset="-122"/>
                <a:sym typeface="+mn-ea"/>
              </a:rPr>
              <a:t>消除信息孤岛提高行政效率，</a:t>
            </a:r>
            <a:r>
              <a:rPr lang="zh-CN" altLang="en-US" sz="1600" dirty="0" smtClean="0">
                <a:latin typeface="微软雅黑" panose="020B0503020204020204" charset="-122"/>
                <a:ea typeface="微软雅黑" panose="020B0503020204020204" charset="-122"/>
                <a:sym typeface="+mn-ea"/>
              </a:rPr>
              <a:t>审批时间缩短</a:t>
            </a:r>
            <a:r>
              <a:rPr lang="en-US" altLang="zh-CN" sz="1600" dirty="0" smtClean="0">
                <a:latin typeface="微软雅黑" panose="020B0503020204020204" charset="-122"/>
                <a:ea typeface="微软雅黑" panose="020B0503020204020204" charset="-122"/>
                <a:sym typeface="+mn-ea"/>
              </a:rPr>
              <a:t>1~2</a:t>
            </a:r>
            <a:r>
              <a:rPr lang="zh-CN" altLang="en-US" sz="1600" dirty="0" smtClean="0">
                <a:latin typeface="微软雅黑" panose="020B0503020204020204" charset="-122"/>
                <a:ea typeface="微软雅黑" panose="020B0503020204020204" charset="-122"/>
                <a:sym typeface="+mn-ea"/>
              </a:rPr>
              <a:t>天；</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9" name="矩形 38"/>
          <p:cNvSpPr/>
          <p:nvPr>
            <p:custDataLst>
              <p:tags r:id="rId6"/>
            </p:custDataLst>
          </p:nvPr>
        </p:nvSpPr>
        <p:spPr>
          <a:xfrm>
            <a:off x="694361" y="1331347"/>
            <a:ext cx="314510" cy="327077"/>
          </a:xfrm>
          <a:prstGeom prst="rect">
            <a:avLst/>
          </a:prstGeom>
        </p:spPr>
        <p:txBody>
          <a:bodyPr wrap="square" anchor="ctr">
            <a:normAutofit lnSpcReduction="10000"/>
          </a:bodyPr>
          <a:lstStyle/>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0" name="矩形: 剪去单角 39"/>
          <p:cNvSpPr/>
          <p:nvPr>
            <p:custDataLst>
              <p:tags r:id="rId7"/>
            </p:custDataLst>
          </p:nvPr>
        </p:nvSpPr>
        <p:spPr>
          <a:xfrm flipV="1">
            <a:off x="4554288" y="1418378"/>
            <a:ext cx="3252758" cy="1921510"/>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1" name="等腰三角形 40"/>
          <p:cNvSpPr/>
          <p:nvPr>
            <p:custDataLst>
              <p:tags r:id="rId8"/>
            </p:custDataLst>
          </p:nvPr>
        </p:nvSpPr>
        <p:spPr>
          <a:xfrm rot="5400000">
            <a:off x="7474897" y="3007741"/>
            <a:ext cx="325967" cy="338327"/>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2" name="椭圆 41"/>
          <p:cNvSpPr/>
          <p:nvPr>
            <p:custDataLst>
              <p:tags r:id="rId9"/>
            </p:custDataLst>
          </p:nvPr>
        </p:nvSpPr>
        <p:spPr>
          <a:xfrm>
            <a:off x="4384954" y="1270212"/>
            <a:ext cx="486033" cy="486033"/>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20000"/>
          </a:bodyPr>
          <a:lstStyle/>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3" name="椭圆 42"/>
          <p:cNvSpPr/>
          <p:nvPr>
            <p:custDataLst>
              <p:tags r:id="rId10"/>
            </p:custDataLst>
          </p:nvPr>
        </p:nvSpPr>
        <p:spPr>
          <a:xfrm>
            <a:off x="4435410" y="1320668"/>
            <a:ext cx="385121" cy="38512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4" name="矩形 43"/>
          <p:cNvSpPr/>
          <p:nvPr>
            <p:custDataLst>
              <p:tags r:id="rId11"/>
            </p:custDataLst>
          </p:nvPr>
        </p:nvSpPr>
        <p:spPr>
          <a:xfrm>
            <a:off x="4820285" y="1834515"/>
            <a:ext cx="2711450" cy="1426845"/>
          </a:xfrm>
          <a:prstGeom prst="rect">
            <a:avLst/>
          </a:prstGeom>
        </p:spPr>
        <p:txBody>
          <a:bodyPr wrap="square">
            <a:normAutofit fontScale="77500" lnSpcReduction="20000"/>
          </a:bodyPr>
          <a:lstStyle/>
          <a:p>
            <a:pPr>
              <a:lnSpc>
                <a:spcPct val="120000"/>
              </a:lnSpc>
            </a:pPr>
            <a:r>
              <a:rPr lang="zh-CN" altLang="en-US" sz="2570" dirty="0">
                <a:latin typeface="微软雅黑" panose="020B0503020204020204" charset="-122"/>
                <a:ea typeface="微软雅黑" panose="020B0503020204020204" charset="-122"/>
                <a:sym typeface="+mn-ea"/>
              </a:rPr>
              <a:t>项目管理智能化</a:t>
            </a:r>
          </a:p>
          <a:p>
            <a:pPr>
              <a:lnSpc>
                <a:spcPct val="120000"/>
              </a:lnSpc>
            </a:pPr>
            <a:r>
              <a:rPr lang="zh-CN" altLang="en-US" sz="1600" dirty="0">
                <a:latin typeface="微软雅黑" panose="020B0503020204020204" charset="-122"/>
                <a:ea typeface="微软雅黑" panose="020B0503020204020204" charset="-122"/>
                <a:sym typeface="+mn-ea"/>
              </a:rPr>
              <a:t>智能</a:t>
            </a:r>
            <a:r>
              <a:rPr lang="zh-CN" altLang="en-US" sz="1600" dirty="0" smtClean="0">
                <a:latin typeface="微软雅黑" panose="020B0503020204020204" charset="-122"/>
                <a:ea typeface="微软雅黑" panose="020B0503020204020204" charset="-122"/>
                <a:sym typeface="+mn-ea"/>
              </a:rPr>
              <a:t>透明化</a:t>
            </a:r>
            <a:r>
              <a:rPr lang="zh-CN" altLang="en-US" sz="1600" dirty="0">
                <a:latin typeface="微软雅黑" panose="020B0503020204020204" charset="-122"/>
                <a:ea typeface="微软雅黑" panose="020B0503020204020204" charset="-122"/>
                <a:sym typeface="+mn-ea"/>
              </a:rPr>
              <a:t>的</a:t>
            </a:r>
            <a:r>
              <a:rPr lang="zh-CN" altLang="en-US" sz="1600" dirty="0" smtClean="0">
                <a:latin typeface="微软雅黑" panose="020B0503020204020204" charset="-122"/>
                <a:ea typeface="微软雅黑" panose="020B0503020204020204" charset="-122"/>
                <a:sym typeface="+mn-ea"/>
              </a:rPr>
              <a:t>工程项目管理</a:t>
            </a:r>
            <a:r>
              <a:rPr lang="zh-CN" altLang="en-US" sz="1600" dirty="0">
                <a:latin typeface="微软雅黑" panose="020B0503020204020204" charset="-122"/>
                <a:ea typeface="微软雅黑" panose="020B0503020204020204" charset="-122"/>
                <a:sym typeface="+mn-ea"/>
              </a:rPr>
              <a:t>，</a:t>
            </a:r>
            <a:r>
              <a:rPr lang="zh-CN" altLang="en-US" sz="1600" dirty="0" smtClean="0">
                <a:latin typeface="微软雅黑" panose="020B0503020204020204" charset="-122"/>
                <a:ea typeface="微软雅黑" panose="020B0503020204020204" charset="-122"/>
                <a:sym typeface="+mn-ea"/>
              </a:rPr>
              <a:t>实时全面掌</a:t>
            </a:r>
            <a:r>
              <a:rPr lang="zh-CN" altLang="en-US" sz="1600" dirty="0">
                <a:latin typeface="微软雅黑" panose="020B0503020204020204" charset="-122"/>
                <a:ea typeface="微软雅黑" panose="020B0503020204020204" charset="-122"/>
                <a:sym typeface="+mn-ea"/>
              </a:rPr>
              <a:t>控项目进度、延期、变更、验收、整改及材料申购</a:t>
            </a:r>
            <a:r>
              <a:rPr lang="en-US" altLang="zh-CN" sz="1600" dirty="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签收等施工状态一目了然</a:t>
            </a:r>
            <a:r>
              <a:rPr lang="zh-CN" altLang="en-US" sz="1600" dirty="0" smtClean="0">
                <a:latin typeface="微软雅黑" panose="020B0503020204020204" charset="-122"/>
                <a:ea typeface="微软雅黑" panose="020B0503020204020204" charset="-122"/>
                <a:sym typeface="+mn-ea"/>
              </a:rPr>
              <a:t>，</a:t>
            </a:r>
            <a:r>
              <a:rPr lang="zh-CN" altLang="en-US" sz="1600" dirty="0">
                <a:latin typeface="微软雅黑" panose="020B0503020204020204" charset="-122"/>
                <a:ea typeface="微软雅黑" panose="020B0503020204020204" charset="-122"/>
                <a:sym typeface="+mn-ea"/>
              </a:rPr>
              <a:t>减少项目</a:t>
            </a:r>
            <a:r>
              <a:rPr lang="zh-CN" altLang="en-US" sz="1600" dirty="0" smtClean="0">
                <a:latin typeface="微软雅黑" panose="020B0503020204020204" charset="-122"/>
                <a:ea typeface="微软雅黑" panose="020B0503020204020204" charset="-122"/>
                <a:sym typeface="+mn-ea"/>
              </a:rPr>
              <a:t>风险，确保</a:t>
            </a:r>
            <a:r>
              <a:rPr lang="zh-CN" altLang="en-US" sz="1600" dirty="0">
                <a:latin typeface="微软雅黑" panose="020B0503020204020204" charset="-122"/>
                <a:ea typeface="微软雅黑" panose="020B0503020204020204" charset="-122"/>
                <a:sym typeface="+mn-ea"/>
              </a:rPr>
              <a:t>项目高效高质的完成</a:t>
            </a:r>
            <a:r>
              <a:rPr lang="zh-CN" altLang="en-US" sz="1600" dirty="0" smtClean="0">
                <a:latin typeface="微软雅黑" panose="020B0503020204020204" charset="-122"/>
                <a:ea typeface="微软雅黑" panose="020B0503020204020204" charset="-122"/>
                <a:sym typeface="+mn-ea"/>
              </a:rPr>
              <a:t>；</a:t>
            </a: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8" name="矩形 47"/>
          <p:cNvSpPr/>
          <p:nvPr>
            <p:custDataLst>
              <p:tags r:id="rId12"/>
            </p:custDataLst>
          </p:nvPr>
        </p:nvSpPr>
        <p:spPr>
          <a:xfrm>
            <a:off x="4470715" y="1331347"/>
            <a:ext cx="314510" cy="327077"/>
          </a:xfrm>
          <a:prstGeom prst="rect">
            <a:avLst/>
          </a:prstGeom>
        </p:spPr>
        <p:txBody>
          <a:bodyPr wrap="square" anchor="ctr">
            <a:normAutofit lnSpcReduction="10000"/>
          </a:bodyPr>
          <a:lstStyle/>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6" name="矩形: 剪去单角 55"/>
          <p:cNvSpPr/>
          <p:nvPr>
            <p:custDataLst>
              <p:tags r:id="rId13"/>
            </p:custDataLst>
          </p:nvPr>
        </p:nvSpPr>
        <p:spPr>
          <a:xfrm flipV="1">
            <a:off x="4554288" y="3666278"/>
            <a:ext cx="3252758" cy="1921510"/>
          </a:xfrm>
          <a:prstGeom prst="snip1Rect">
            <a:avLst>
              <a:gd name="adj" fmla="val 17020"/>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 name="等腰三角形 56"/>
          <p:cNvSpPr/>
          <p:nvPr>
            <p:custDataLst>
              <p:tags r:id="rId14"/>
            </p:custDataLst>
          </p:nvPr>
        </p:nvSpPr>
        <p:spPr>
          <a:xfrm rot="5400000">
            <a:off x="7474897" y="5255641"/>
            <a:ext cx="325967" cy="338327"/>
          </a:xfrm>
          <a:prstGeom prst="triangle">
            <a:avLst>
              <a:gd name="adj" fmla="val 0"/>
            </a:avLst>
          </a:prstGeom>
          <a:solidFill>
            <a:srgbClr val="6BC0A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58" name="椭圆 57"/>
          <p:cNvSpPr/>
          <p:nvPr>
            <p:custDataLst>
              <p:tags r:id="rId15"/>
            </p:custDataLst>
          </p:nvPr>
        </p:nvSpPr>
        <p:spPr>
          <a:xfrm>
            <a:off x="4384954" y="3518112"/>
            <a:ext cx="486033" cy="486033"/>
          </a:xfrm>
          <a:prstGeom prst="ellipse">
            <a:avLst/>
          </a:prstGeom>
          <a:solidFill>
            <a:srgbClr val="6BC0A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20000"/>
          </a:bodyPr>
          <a:lstStyle/>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9" name="椭圆 58"/>
          <p:cNvSpPr/>
          <p:nvPr>
            <p:custDataLst>
              <p:tags r:id="rId16"/>
            </p:custDataLst>
          </p:nvPr>
        </p:nvSpPr>
        <p:spPr>
          <a:xfrm>
            <a:off x="4435410" y="3568568"/>
            <a:ext cx="385121" cy="385121"/>
          </a:xfrm>
          <a:prstGeom prst="ellipse">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59"/>
          <p:cNvSpPr/>
          <p:nvPr>
            <p:custDataLst>
              <p:tags r:id="rId17"/>
            </p:custDataLst>
          </p:nvPr>
        </p:nvSpPr>
        <p:spPr>
          <a:xfrm>
            <a:off x="4820285" y="4082415"/>
            <a:ext cx="2711450" cy="1419860"/>
          </a:xfrm>
          <a:prstGeom prst="rect">
            <a:avLst/>
          </a:prstGeom>
        </p:spPr>
        <p:txBody>
          <a:bodyPr wrap="square">
            <a:normAutofit fontScale="92500" lnSpcReduction="20000"/>
          </a:bodyPr>
          <a:lstStyle/>
          <a:p>
            <a:pPr>
              <a:lnSpc>
                <a:spcPct val="120000"/>
              </a:lnSpc>
            </a:pPr>
            <a:r>
              <a:rPr lang="zh-CN" altLang="en-US" sz="2570" dirty="0">
                <a:latin typeface="微软雅黑" panose="020B0503020204020204" charset="-122"/>
                <a:ea typeface="微软雅黑" panose="020B0503020204020204" charset="-122"/>
                <a:sym typeface="+mn-ea"/>
              </a:rPr>
              <a:t>管理方式精细化</a:t>
            </a:r>
          </a:p>
          <a:p>
            <a:pPr>
              <a:lnSpc>
                <a:spcPct val="120000"/>
              </a:lnSpc>
            </a:pPr>
            <a:r>
              <a:rPr lang="zh-CN" altLang="en-US" sz="1410" dirty="0">
                <a:latin typeface="微软雅黑" panose="020B0503020204020204" charset="-122"/>
                <a:ea typeface="微软雅黑" panose="020B0503020204020204" charset="-122"/>
                <a:sym typeface="+mn-ea"/>
              </a:rPr>
              <a:t>彻底变更“被动项目状况出汇报” 、“问题发生听报告” 的传统模式，而进行实时监管施工现场、洞悉项目发生，减少没必要的支出，提升透明度；</a:t>
            </a:r>
            <a:endParaRPr lang="zh-CN" altLang="en-US" sz="141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6" name="矩形 65"/>
          <p:cNvSpPr/>
          <p:nvPr>
            <p:custDataLst>
              <p:tags r:id="rId18"/>
            </p:custDataLst>
          </p:nvPr>
        </p:nvSpPr>
        <p:spPr>
          <a:xfrm>
            <a:off x="4470715" y="3579247"/>
            <a:ext cx="314510" cy="327077"/>
          </a:xfrm>
          <a:prstGeom prst="rect">
            <a:avLst/>
          </a:prstGeom>
        </p:spPr>
        <p:txBody>
          <a:bodyPr wrap="square" anchor="ctr">
            <a:normAutofit lnSpcReduction="10000"/>
          </a:bodyPr>
          <a:lstStyle/>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E</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1" name="矩形: 剪去单角 50"/>
          <p:cNvSpPr/>
          <p:nvPr>
            <p:custDataLst>
              <p:tags r:id="rId19"/>
            </p:custDataLst>
          </p:nvPr>
        </p:nvSpPr>
        <p:spPr>
          <a:xfrm flipV="1">
            <a:off x="777934" y="3666278"/>
            <a:ext cx="3252758" cy="1921510"/>
          </a:xfrm>
          <a:prstGeom prst="snip1Rect">
            <a:avLst>
              <a:gd name="adj" fmla="val 1702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 name="等腰三角形 51"/>
          <p:cNvSpPr/>
          <p:nvPr>
            <p:custDataLst>
              <p:tags r:id="rId20"/>
            </p:custDataLst>
          </p:nvPr>
        </p:nvSpPr>
        <p:spPr>
          <a:xfrm rot="5400000">
            <a:off x="3698543" y="5255641"/>
            <a:ext cx="325967" cy="338327"/>
          </a:xfrm>
          <a:prstGeom prst="triangle">
            <a:avLst>
              <a:gd name="adj" fmla="val 0"/>
            </a:avLst>
          </a:prstGeom>
          <a:solidFill>
            <a:srgbClr val="7AC2C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53" name="椭圆 52"/>
          <p:cNvSpPr/>
          <p:nvPr>
            <p:custDataLst>
              <p:tags r:id="rId21"/>
            </p:custDataLst>
          </p:nvPr>
        </p:nvSpPr>
        <p:spPr>
          <a:xfrm>
            <a:off x="608600" y="3518112"/>
            <a:ext cx="486033" cy="486033"/>
          </a:xfrm>
          <a:prstGeom prst="ellipse">
            <a:avLst/>
          </a:prstGeom>
          <a:solidFill>
            <a:srgbClr val="7AC2C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20000"/>
          </a:bodyPr>
          <a:lstStyle/>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4" name="椭圆 53"/>
          <p:cNvSpPr/>
          <p:nvPr>
            <p:custDataLst>
              <p:tags r:id="rId22"/>
            </p:custDataLst>
          </p:nvPr>
        </p:nvSpPr>
        <p:spPr>
          <a:xfrm>
            <a:off x="659056" y="3568568"/>
            <a:ext cx="385121" cy="385121"/>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23"/>
            </p:custDataLst>
          </p:nvPr>
        </p:nvSpPr>
        <p:spPr>
          <a:xfrm>
            <a:off x="1043940" y="4082415"/>
            <a:ext cx="2711450" cy="1419860"/>
          </a:xfrm>
          <a:prstGeom prst="rect">
            <a:avLst/>
          </a:prstGeom>
        </p:spPr>
        <p:txBody>
          <a:bodyPr wrap="square">
            <a:normAutofit fontScale="80000" lnSpcReduction="10000"/>
          </a:bodyPr>
          <a:lstStyle/>
          <a:p>
            <a:pPr>
              <a:lnSpc>
                <a:spcPct val="120000"/>
              </a:lnSpc>
            </a:pPr>
            <a:r>
              <a:rPr lang="zh-CN" altLang="en-US" sz="2000" dirty="0">
                <a:latin typeface="微软雅黑" panose="020B0503020204020204" charset="-122"/>
                <a:ea typeface="微软雅黑" panose="020B0503020204020204" charset="-122"/>
                <a:sym typeface="+mn-ea"/>
              </a:rPr>
              <a:t>财务管理体系化</a:t>
            </a:r>
          </a:p>
          <a:p>
            <a:pPr>
              <a:lnSpc>
                <a:spcPct val="120000"/>
              </a:lnSpc>
            </a:pPr>
            <a:r>
              <a:rPr lang="zh-CN" altLang="en-US" sz="1600" dirty="0">
                <a:latin typeface="微软雅黑" panose="020B0503020204020204" charset="-122"/>
                <a:ea typeface="微软雅黑" panose="020B0503020204020204" charset="-122"/>
                <a:sym typeface="+mn-ea"/>
              </a:rPr>
              <a:t>业务财务一体化智能化管理，收付款严格控制</a:t>
            </a:r>
            <a:r>
              <a:rPr lang="zh-CN" altLang="en-US" sz="1600" dirty="0" smtClean="0">
                <a:latin typeface="微软雅黑" panose="020B0503020204020204" charset="-122"/>
                <a:ea typeface="微软雅黑" panose="020B0503020204020204" charset="-122"/>
                <a:sym typeface="+mn-ea"/>
              </a:rPr>
              <a:t>，避免</a:t>
            </a:r>
            <a:r>
              <a:rPr lang="zh-CN" altLang="en-US" sz="1600" dirty="0">
                <a:latin typeface="微软雅黑" panose="020B0503020204020204" charset="-122"/>
                <a:ea typeface="微软雅黑" panose="020B0503020204020204" charset="-122"/>
                <a:sym typeface="+mn-ea"/>
              </a:rPr>
              <a:t>项目款项重复</a:t>
            </a:r>
            <a:r>
              <a:rPr lang="zh-CN" altLang="en-US" sz="1600" dirty="0" smtClean="0">
                <a:latin typeface="微软雅黑" panose="020B0503020204020204" charset="-122"/>
                <a:ea typeface="微软雅黑" panose="020B0503020204020204" charset="-122"/>
                <a:sym typeface="+mn-ea"/>
              </a:rPr>
              <a:t>支付</a:t>
            </a:r>
            <a:r>
              <a:rPr lang="en-US" altLang="zh-CN" sz="1600" dirty="0" smtClean="0">
                <a:latin typeface="微软雅黑" panose="020B0503020204020204" charset="-122"/>
                <a:ea typeface="微软雅黑" panose="020B0503020204020204" charset="-122"/>
                <a:sym typeface="+mn-ea"/>
              </a:rPr>
              <a:t>\</a:t>
            </a:r>
            <a:r>
              <a:rPr lang="zh-CN" altLang="en-US" sz="1600" dirty="0" smtClean="0">
                <a:latin typeface="微软雅黑" panose="020B0503020204020204" charset="-122"/>
                <a:ea typeface="微软雅黑" panose="020B0503020204020204" charset="-122"/>
                <a:sym typeface="+mn-ea"/>
              </a:rPr>
              <a:t>超</a:t>
            </a:r>
            <a:r>
              <a:rPr lang="zh-CN" altLang="en-US" sz="1600" dirty="0">
                <a:latin typeface="微软雅黑" panose="020B0503020204020204" charset="-122"/>
                <a:ea typeface="微软雅黑" panose="020B0503020204020204" charset="-122"/>
                <a:sym typeface="+mn-ea"/>
              </a:rPr>
              <a:t>预算支出，减少财务风险；同时能够有效提高资金利用率</a:t>
            </a:r>
            <a:endParaRPr lang="zh-CN" altLang="en-US" sz="1600" dirty="0">
              <a:latin typeface="微软雅黑" panose="020B0503020204020204" charset="-122"/>
              <a:ea typeface="微软雅黑" panose="020B0503020204020204" charset="-122"/>
            </a:endParaRPr>
          </a:p>
          <a:p>
            <a:pPr>
              <a:lnSpc>
                <a:spcPct val="120000"/>
              </a:lnSpc>
            </a:pP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7" name="矩形 66"/>
          <p:cNvSpPr/>
          <p:nvPr>
            <p:custDataLst>
              <p:tags r:id="rId24"/>
            </p:custDataLst>
          </p:nvPr>
        </p:nvSpPr>
        <p:spPr>
          <a:xfrm>
            <a:off x="694361" y="3579247"/>
            <a:ext cx="314510" cy="327077"/>
          </a:xfrm>
          <a:prstGeom prst="rect">
            <a:avLst/>
          </a:prstGeom>
        </p:spPr>
        <p:txBody>
          <a:bodyPr wrap="square" anchor="ctr">
            <a:normAutofit lnSpcReduction="10000"/>
          </a:bodyPr>
          <a:lstStyle/>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D</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5" name="矩形: 剪去单角 44"/>
          <p:cNvSpPr/>
          <p:nvPr>
            <p:custDataLst>
              <p:tags r:id="rId25"/>
            </p:custDataLst>
          </p:nvPr>
        </p:nvSpPr>
        <p:spPr>
          <a:xfrm flipV="1">
            <a:off x="8330642" y="1418378"/>
            <a:ext cx="3252758" cy="1921510"/>
          </a:xfrm>
          <a:prstGeom prst="snip1Rect">
            <a:avLst>
              <a:gd name="adj" fmla="val 1702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等腰三角形 45"/>
          <p:cNvSpPr/>
          <p:nvPr>
            <p:custDataLst>
              <p:tags r:id="rId26"/>
            </p:custDataLst>
          </p:nvPr>
        </p:nvSpPr>
        <p:spPr>
          <a:xfrm rot="5400000">
            <a:off x="11251251" y="3007741"/>
            <a:ext cx="325967" cy="338327"/>
          </a:xfrm>
          <a:prstGeom prst="triangle">
            <a:avLst>
              <a:gd name="adj" fmla="val 0"/>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7" name="椭圆 46"/>
          <p:cNvSpPr/>
          <p:nvPr>
            <p:custDataLst>
              <p:tags r:id="rId27"/>
            </p:custDataLst>
          </p:nvPr>
        </p:nvSpPr>
        <p:spPr>
          <a:xfrm>
            <a:off x="8161308" y="1270212"/>
            <a:ext cx="486033" cy="486033"/>
          </a:xfrm>
          <a:prstGeom prst="ellipse">
            <a:avLst/>
          </a:prstGeom>
          <a:solidFill>
            <a:srgbClr val="79B6D3">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20000"/>
          </a:bodyPr>
          <a:lstStyle/>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9" name="椭圆 48"/>
          <p:cNvSpPr/>
          <p:nvPr>
            <p:custDataLst>
              <p:tags r:id="rId28"/>
            </p:custDataLst>
          </p:nvPr>
        </p:nvSpPr>
        <p:spPr>
          <a:xfrm>
            <a:off x="8211764" y="1320668"/>
            <a:ext cx="385121" cy="385121"/>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29"/>
            </p:custDataLst>
          </p:nvPr>
        </p:nvSpPr>
        <p:spPr>
          <a:xfrm>
            <a:off x="8596630" y="1834515"/>
            <a:ext cx="2711450" cy="1426845"/>
          </a:xfrm>
          <a:prstGeom prst="rect">
            <a:avLst/>
          </a:prstGeom>
        </p:spPr>
        <p:txBody>
          <a:bodyPr wrap="square">
            <a:normAutofit fontScale="87500" lnSpcReduction="10000"/>
          </a:bodyPr>
          <a:lstStyle/>
          <a:p>
            <a:pPr>
              <a:lnSpc>
                <a:spcPct val="120000"/>
              </a:lnSpc>
            </a:pPr>
            <a:r>
              <a:rPr lang="zh-CN" altLang="en-US" sz="2000" dirty="0">
                <a:latin typeface="微软雅黑" panose="020B0503020204020204" charset="-122"/>
                <a:ea typeface="微软雅黑" panose="020B0503020204020204" charset="-122"/>
                <a:sym typeface="+mn-ea"/>
              </a:rPr>
              <a:t>预算分析专业化</a:t>
            </a:r>
          </a:p>
          <a:p>
            <a:pPr>
              <a:lnSpc>
                <a:spcPct val="120000"/>
              </a:lnSpc>
            </a:pPr>
            <a:r>
              <a:rPr lang="zh-CN" altLang="en-US" sz="1600" dirty="0">
                <a:latin typeface="微软雅黑" panose="020B0503020204020204" charset="-122"/>
                <a:ea typeface="微软雅黑" panose="020B0503020204020204" charset="-122"/>
                <a:sym typeface="+mn-ea"/>
              </a:rPr>
              <a:t>全面适应清单计价、半包丶全包丶预算、采购，入库、出库、退库，退货，全流程专业进销存准确高效，同步分析成本利润；</a:t>
            </a:r>
            <a:endParaRPr lang="zh-CN" altLang="en-US" sz="1600" dirty="0">
              <a:latin typeface="微软雅黑" panose="020B0503020204020204" charset="-122"/>
              <a:ea typeface="微软雅黑" panose="020B0503020204020204" charset="-122"/>
            </a:endParaRPr>
          </a:p>
          <a:p>
            <a:pPr>
              <a:lnSpc>
                <a:spcPct val="120000"/>
              </a:lnSpc>
            </a:pP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8" name="矩形 67"/>
          <p:cNvSpPr/>
          <p:nvPr>
            <p:custDataLst>
              <p:tags r:id="rId30"/>
            </p:custDataLst>
          </p:nvPr>
        </p:nvSpPr>
        <p:spPr>
          <a:xfrm>
            <a:off x="8247069" y="1331347"/>
            <a:ext cx="314510" cy="327077"/>
          </a:xfrm>
          <a:prstGeom prst="rect">
            <a:avLst/>
          </a:prstGeom>
        </p:spPr>
        <p:txBody>
          <a:bodyPr wrap="square" anchor="ctr">
            <a:normAutofit lnSpcReduction="10000"/>
          </a:bodyPr>
          <a:lstStyle/>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1" name="矩形: 剪去单角 60"/>
          <p:cNvSpPr/>
          <p:nvPr>
            <p:custDataLst>
              <p:tags r:id="rId31"/>
            </p:custDataLst>
          </p:nvPr>
        </p:nvSpPr>
        <p:spPr>
          <a:xfrm flipV="1">
            <a:off x="8330642" y="3666278"/>
            <a:ext cx="3252758" cy="1921510"/>
          </a:xfrm>
          <a:prstGeom prst="snip1Rect">
            <a:avLst>
              <a:gd name="adj" fmla="val 17020"/>
            </a:avLst>
          </a:prstGeom>
          <a:solidFill>
            <a:srgbClr val="79BB8F"/>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2" name="等腰三角形 61"/>
          <p:cNvSpPr/>
          <p:nvPr>
            <p:custDataLst>
              <p:tags r:id="rId32"/>
            </p:custDataLst>
          </p:nvPr>
        </p:nvSpPr>
        <p:spPr>
          <a:xfrm rot="5400000">
            <a:off x="11251251" y="5255641"/>
            <a:ext cx="325967" cy="338327"/>
          </a:xfrm>
          <a:prstGeom prst="triangle">
            <a:avLst>
              <a:gd name="adj" fmla="val 0"/>
            </a:avLst>
          </a:prstGeom>
          <a:solidFill>
            <a:srgbClr val="79BB8F">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63" name="椭圆 62"/>
          <p:cNvSpPr/>
          <p:nvPr>
            <p:custDataLst>
              <p:tags r:id="rId33"/>
            </p:custDataLst>
          </p:nvPr>
        </p:nvSpPr>
        <p:spPr>
          <a:xfrm>
            <a:off x="8161308" y="3518112"/>
            <a:ext cx="486033" cy="486033"/>
          </a:xfrm>
          <a:prstGeom prst="ellipse">
            <a:avLst/>
          </a:prstGeom>
          <a:solidFill>
            <a:srgbClr val="79BB8F">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85000" lnSpcReduction="20000"/>
          </a:bodyPr>
          <a:lstStyle/>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4" name="椭圆 63"/>
          <p:cNvSpPr/>
          <p:nvPr>
            <p:custDataLst>
              <p:tags r:id="rId34"/>
            </p:custDataLst>
          </p:nvPr>
        </p:nvSpPr>
        <p:spPr>
          <a:xfrm>
            <a:off x="8211764" y="3568568"/>
            <a:ext cx="385121" cy="385121"/>
          </a:xfrm>
          <a:prstGeom prst="ellipse">
            <a:avLst/>
          </a:prstGeom>
          <a:solidFill>
            <a:srgbClr val="79BB8F"/>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5" name="矩形 64"/>
          <p:cNvSpPr/>
          <p:nvPr>
            <p:custDataLst>
              <p:tags r:id="rId35"/>
            </p:custDataLst>
          </p:nvPr>
        </p:nvSpPr>
        <p:spPr>
          <a:xfrm>
            <a:off x="8596630" y="4082415"/>
            <a:ext cx="2711450" cy="1419860"/>
          </a:xfrm>
          <a:prstGeom prst="rect">
            <a:avLst/>
          </a:prstGeom>
        </p:spPr>
        <p:txBody>
          <a:bodyPr wrap="square">
            <a:normAutofit fontScale="75000" lnSpcReduction="20000"/>
          </a:bodyPr>
          <a:lstStyle/>
          <a:p>
            <a:pPr>
              <a:lnSpc>
                <a:spcPct val="120000"/>
              </a:lnSpc>
            </a:pPr>
            <a:r>
              <a:rPr lang="zh-CN" altLang="en-US" sz="3000" dirty="0">
                <a:latin typeface="微软雅黑" panose="020B0503020204020204" charset="-122"/>
                <a:ea typeface="微软雅黑" panose="020B0503020204020204" charset="-122"/>
                <a:sym typeface="+mn-ea"/>
              </a:rPr>
              <a:t>合同管理针对化</a:t>
            </a:r>
          </a:p>
          <a:p>
            <a:pPr>
              <a:lnSpc>
                <a:spcPct val="120000"/>
              </a:lnSpc>
            </a:pPr>
            <a:r>
              <a:rPr lang="zh-CN" altLang="en-US" sz="1600" dirty="0">
                <a:latin typeface="微软雅黑" panose="020B0503020204020204" charset="-122"/>
                <a:ea typeface="微软雅黑" panose="020B0503020204020204" charset="-122"/>
                <a:sym typeface="+mn-ea"/>
              </a:rPr>
              <a:t>完全针对工程行业的合同管理：总包，分包，材料合同，租赁合同，设备合同，其他合同管理；合同变更项，索赔项，奖励项，计价计量项的添加，材料合同的统一管理等</a:t>
            </a:r>
            <a:endParaRPr lang="zh-CN" altLang="en-US" sz="1600" dirty="0">
              <a:latin typeface="微软雅黑" panose="020B0503020204020204" charset="-122"/>
              <a:ea typeface="微软雅黑" panose="020B0503020204020204" charset="-122"/>
            </a:endParaRPr>
          </a:p>
          <a:p>
            <a:pPr>
              <a:lnSpc>
                <a:spcPct val="120000"/>
              </a:lnSpc>
            </a:pPr>
            <a:endParaRPr lang="zh-CN" altLang="en-US" sz="1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9" name="矩形 68"/>
          <p:cNvSpPr/>
          <p:nvPr>
            <p:custDataLst>
              <p:tags r:id="rId36"/>
            </p:custDataLst>
          </p:nvPr>
        </p:nvSpPr>
        <p:spPr>
          <a:xfrm>
            <a:off x="8247069" y="3579247"/>
            <a:ext cx="314510" cy="327077"/>
          </a:xfrm>
          <a:prstGeom prst="rect">
            <a:avLst/>
          </a:prstGeom>
        </p:spPr>
        <p:txBody>
          <a:bodyPr wrap="square" anchor="ctr">
            <a:normAutofit lnSpcReduction="10000"/>
          </a:bodyPr>
          <a:lstStyle/>
          <a:p>
            <a:pPr algn="ctr">
              <a:lnSpc>
                <a:spcPct val="120000"/>
              </a:lnSpc>
            </a:pPr>
            <a:r>
              <a:rPr lang="en-US" altLang="zh-CN"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F</a:t>
            </a: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checkerboard(across)">
                                      <p:cBhvr>
                                        <p:cTn id="7" dur="500"/>
                                        <p:tgtEl>
                                          <p:spTgt spid="3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checkerboard(across)">
                                      <p:cBhvr>
                                        <p:cTn id="10" dur="500"/>
                                        <p:tgtEl>
                                          <p:spTgt spid="3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checkerboard(across)">
                                      <p:cBhvr>
                                        <p:cTn id="13" dur="500"/>
                                        <p:tgtEl>
                                          <p:spTgt spid="3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checkerboard(across)">
                                      <p:cBhvr>
                                        <p:cTn id="16" dur="500"/>
                                        <p:tgtEl>
                                          <p:spTgt spid="37"/>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checkerboard(across)">
                                      <p:cBhvr>
                                        <p:cTn id="19" dur="500"/>
                                        <p:tgtEl>
                                          <p:spTgt spid="38"/>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checkerboard(across)">
                                      <p:cBhvr>
                                        <p:cTn id="22" dur="500"/>
                                        <p:tgtEl>
                                          <p:spTgt spid="39"/>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checkerboard(across)">
                                      <p:cBhvr>
                                        <p:cTn id="25" dur="500"/>
                                        <p:tgtEl>
                                          <p:spTgt spid="40"/>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checkerboard(across)">
                                      <p:cBhvr>
                                        <p:cTn id="28" dur="500"/>
                                        <p:tgtEl>
                                          <p:spTgt spid="41"/>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checkerboard(across)">
                                      <p:cBhvr>
                                        <p:cTn id="31" dur="500"/>
                                        <p:tgtEl>
                                          <p:spTgt spid="42"/>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checkerboard(across)">
                                      <p:cBhvr>
                                        <p:cTn id="34" dur="500"/>
                                        <p:tgtEl>
                                          <p:spTgt spid="43"/>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checkerboard(across)">
                                      <p:cBhvr>
                                        <p:cTn id="37" dur="500"/>
                                        <p:tgtEl>
                                          <p:spTgt spid="44"/>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checkerboard(across)">
                                      <p:cBhvr>
                                        <p:cTn id="40" dur="500"/>
                                        <p:tgtEl>
                                          <p:spTgt spid="48"/>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checkerboard(across)">
                                      <p:cBhvr>
                                        <p:cTn id="43" dur="500"/>
                                        <p:tgtEl>
                                          <p:spTgt spid="56"/>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checkerboard(across)">
                                      <p:cBhvr>
                                        <p:cTn id="46" dur="500"/>
                                        <p:tgtEl>
                                          <p:spTgt spid="57"/>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checkerboard(across)">
                                      <p:cBhvr>
                                        <p:cTn id="49" dur="500"/>
                                        <p:tgtEl>
                                          <p:spTgt spid="58"/>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checkerboard(across)">
                                      <p:cBhvr>
                                        <p:cTn id="52" dur="500"/>
                                        <p:tgtEl>
                                          <p:spTgt spid="59"/>
                                        </p:tgtEl>
                                      </p:cBhvr>
                                    </p:animEffect>
                                  </p:childTnLst>
                                </p:cTn>
                              </p:par>
                              <p:par>
                                <p:cTn id="53" presetID="5" presetClass="entr" presetSubtype="10"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checkerboard(across)">
                                      <p:cBhvr>
                                        <p:cTn id="55" dur="500"/>
                                        <p:tgtEl>
                                          <p:spTgt spid="60"/>
                                        </p:tgtEl>
                                      </p:cBhvr>
                                    </p:animEffect>
                                  </p:childTnLst>
                                </p:cTn>
                              </p:par>
                              <p:par>
                                <p:cTn id="56" presetID="5" presetClass="entr" presetSubtype="10" fill="hold" grpId="0"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checkerboard(across)">
                                      <p:cBhvr>
                                        <p:cTn id="58" dur="500"/>
                                        <p:tgtEl>
                                          <p:spTgt spid="66"/>
                                        </p:tgtEl>
                                      </p:cBhvr>
                                    </p:animEffect>
                                  </p:childTnLst>
                                </p:cTn>
                              </p:par>
                              <p:par>
                                <p:cTn id="59" presetID="5" presetClass="entr" presetSubtype="10"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checkerboard(across)">
                                      <p:cBhvr>
                                        <p:cTn id="61" dur="500"/>
                                        <p:tgtEl>
                                          <p:spTgt spid="51"/>
                                        </p:tgtEl>
                                      </p:cBhvr>
                                    </p:animEffect>
                                  </p:childTnLst>
                                </p:cTn>
                              </p:par>
                              <p:par>
                                <p:cTn id="62" presetID="5" presetClass="entr" presetSubtype="1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checkerboard(across)">
                                      <p:cBhvr>
                                        <p:cTn id="64" dur="500"/>
                                        <p:tgtEl>
                                          <p:spTgt spid="52"/>
                                        </p:tgtEl>
                                      </p:cBhvr>
                                    </p:animEffect>
                                  </p:childTnLst>
                                </p:cTn>
                              </p:par>
                              <p:par>
                                <p:cTn id="65" presetID="5" presetClass="entr" presetSubtype="1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checkerboard(across)">
                                      <p:cBhvr>
                                        <p:cTn id="67" dur="500"/>
                                        <p:tgtEl>
                                          <p:spTgt spid="53"/>
                                        </p:tgtEl>
                                      </p:cBhvr>
                                    </p:animEffect>
                                  </p:childTnLst>
                                </p:cTn>
                              </p:par>
                              <p:par>
                                <p:cTn id="68" presetID="5" presetClass="entr" presetSubtype="10"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checkerboard(across)">
                                      <p:cBhvr>
                                        <p:cTn id="70" dur="500"/>
                                        <p:tgtEl>
                                          <p:spTgt spid="54"/>
                                        </p:tgtEl>
                                      </p:cBhvr>
                                    </p:animEffect>
                                  </p:childTnLst>
                                </p:cTn>
                              </p:par>
                              <p:par>
                                <p:cTn id="71" presetID="5" presetClass="entr" presetSubtype="10"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checkerboard(across)">
                                      <p:cBhvr>
                                        <p:cTn id="73" dur="500"/>
                                        <p:tgtEl>
                                          <p:spTgt spid="55"/>
                                        </p:tgtEl>
                                      </p:cBhvr>
                                    </p:animEffect>
                                  </p:childTnLst>
                                </p:cTn>
                              </p:par>
                              <p:par>
                                <p:cTn id="74" presetID="5" presetClass="entr" presetSubtype="10" fill="hold" grpId="0"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checkerboard(across)">
                                      <p:cBhvr>
                                        <p:cTn id="76" dur="500"/>
                                        <p:tgtEl>
                                          <p:spTgt spid="67"/>
                                        </p:tgtEl>
                                      </p:cBhvr>
                                    </p:animEffect>
                                  </p:childTnLst>
                                </p:cTn>
                              </p:par>
                              <p:par>
                                <p:cTn id="77" presetID="5" presetClass="entr" presetSubtype="10"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checkerboard(across)">
                                      <p:cBhvr>
                                        <p:cTn id="79" dur="500"/>
                                        <p:tgtEl>
                                          <p:spTgt spid="45"/>
                                        </p:tgtEl>
                                      </p:cBhvr>
                                    </p:animEffect>
                                  </p:childTnLst>
                                </p:cTn>
                              </p:par>
                              <p:par>
                                <p:cTn id="80" presetID="5" presetClass="entr" presetSubtype="10" fill="hold" grpId="0"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checkerboard(across)">
                                      <p:cBhvr>
                                        <p:cTn id="82" dur="500"/>
                                        <p:tgtEl>
                                          <p:spTgt spid="46"/>
                                        </p:tgtEl>
                                      </p:cBhvr>
                                    </p:animEffect>
                                  </p:childTnLst>
                                </p:cTn>
                              </p:par>
                              <p:par>
                                <p:cTn id="83" presetID="5" presetClass="entr" presetSubtype="10"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checkerboard(across)">
                                      <p:cBhvr>
                                        <p:cTn id="85" dur="500"/>
                                        <p:tgtEl>
                                          <p:spTgt spid="47"/>
                                        </p:tgtEl>
                                      </p:cBhvr>
                                    </p:animEffect>
                                  </p:childTnLst>
                                </p:cTn>
                              </p:par>
                              <p:par>
                                <p:cTn id="86" presetID="5" presetClass="entr" presetSubtype="10" fill="hold" grpId="0" nodeType="with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checkerboard(across)">
                                      <p:cBhvr>
                                        <p:cTn id="88" dur="500"/>
                                        <p:tgtEl>
                                          <p:spTgt spid="49"/>
                                        </p:tgtEl>
                                      </p:cBhvr>
                                    </p:animEffect>
                                  </p:childTnLst>
                                </p:cTn>
                              </p:par>
                              <p:par>
                                <p:cTn id="89" presetID="5" presetClass="entr" presetSubtype="10" fill="hold" grpId="0" nodeType="withEffect">
                                  <p:stCondLst>
                                    <p:cond delay="0"/>
                                  </p:stCondLst>
                                  <p:childTnLst>
                                    <p:set>
                                      <p:cBhvr>
                                        <p:cTn id="90" dur="1" fill="hold">
                                          <p:stCondLst>
                                            <p:cond delay="0"/>
                                          </p:stCondLst>
                                        </p:cTn>
                                        <p:tgtEl>
                                          <p:spTgt spid="50"/>
                                        </p:tgtEl>
                                        <p:attrNameLst>
                                          <p:attrName>style.visibility</p:attrName>
                                        </p:attrNameLst>
                                      </p:cBhvr>
                                      <p:to>
                                        <p:strVal val="visible"/>
                                      </p:to>
                                    </p:set>
                                    <p:animEffect transition="in" filter="checkerboard(across)">
                                      <p:cBhvr>
                                        <p:cTn id="91" dur="500"/>
                                        <p:tgtEl>
                                          <p:spTgt spid="50"/>
                                        </p:tgtEl>
                                      </p:cBhvr>
                                    </p:animEffect>
                                  </p:childTnLst>
                                </p:cTn>
                              </p:par>
                              <p:par>
                                <p:cTn id="92" presetID="5" presetClass="entr" presetSubtype="10" fill="hold" grpId="0" nodeType="withEffect">
                                  <p:stCondLst>
                                    <p:cond delay="0"/>
                                  </p:stCondLst>
                                  <p:childTnLst>
                                    <p:set>
                                      <p:cBhvr>
                                        <p:cTn id="93" dur="1" fill="hold">
                                          <p:stCondLst>
                                            <p:cond delay="0"/>
                                          </p:stCondLst>
                                        </p:cTn>
                                        <p:tgtEl>
                                          <p:spTgt spid="68"/>
                                        </p:tgtEl>
                                        <p:attrNameLst>
                                          <p:attrName>style.visibility</p:attrName>
                                        </p:attrNameLst>
                                      </p:cBhvr>
                                      <p:to>
                                        <p:strVal val="visible"/>
                                      </p:to>
                                    </p:set>
                                    <p:animEffect transition="in" filter="checkerboard(across)">
                                      <p:cBhvr>
                                        <p:cTn id="94" dur="500"/>
                                        <p:tgtEl>
                                          <p:spTgt spid="68"/>
                                        </p:tgtEl>
                                      </p:cBhvr>
                                    </p:animEffect>
                                  </p:childTnLst>
                                </p:cTn>
                              </p:par>
                              <p:par>
                                <p:cTn id="95" presetID="5" presetClass="entr" presetSubtype="10" fill="hold" grpId="0" nodeType="withEffect">
                                  <p:stCondLst>
                                    <p:cond delay="0"/>
                                  </p:stCondLst>
                                  <p:childTnLst>
                                    <p:set>
                                      <p:cBhvr>
                                        <p:cTn id="96" dur="1" fill="hold">
                                          <p:stCondLst>
                                            <p:cond delay="0"/>
                                          </p:stCondLst>
                                        </p:cTn>
                                        <p:tgtEl>
                                          <p:spTgt spid="61"/>
                                        </p:tgtEl>
                                        <p:attrNameLst>
                                          <p:attrName>style.visibility</p:attrName>
                                        </p:attrNameLst>
                                      </p:cBhvr>
                                      <p:to>
                                        <p:strVal val="visible"/>
                                      </p:to>
                                    </p:set>
                                    <p:animEffect transition="in" filter="checkerboard(across)">
                                      <p:cBhvr>
                                        <p:cTn id="97" dur="500"/>
                                        <p:tgtEl>
                                          <p:spTgt spid="61"/>
                                        </p:tgtEl>
                                      </p:cBhvr>
                                    </p:animEffect>
                                  </p:childTnLst>
                                </p:cTn>
                              </p:par>
                              <p:par>
                                <p:cTn id="98" presetID="5" presetClass="entr" presetSubtype="10" fill="hold" grpId="0" nodeType="withEffect">
                                  <p:stCondLst>
                                    <p:cond delay="0"/>
                                  </p:stCondLst>
                                  <p:childTnLst>
                                    <p:set>
                                      <p:cBhvr>
                                        <p:cTn id="99" dur="1" fill="hold">
                                          <p:stCondLst>
                                            <p:cond delay="0"/>
                                          </p:stCondLst>
                                        </p:cTn>
                                        <p:tgtEl>
                                          <p:spTgt spid="62"/>
                                        </p:tgtEl>
                                        <p:attrNameLst>
                                          <p:attrName>style.visibility</p:attrName>
                                        </p:attrNameLst>
                                      </p:cBhvr>
                                      <p:to>
                                        <p:strVal val="visible"/>
                                      </p:to>
                                    </p:set>
                                    <p:animEffect transition="in" filter="checkerboard(across)">
                                      <p:cBhvr>
                                        <p:cTn id="100" dur="500"/>
                                        <p:tgtEl>
                                          <p:spTgt spid="62"/>
                                        </p:tgtEl>
                                      </p:cBhvr>
                                    </p:animEffect>
                                  </p:childTnLst>
                                </p:cTn>
                              </p:par>
                              <p:par>
                                <p:cTn id="101" presetID="5" presetClass="entr" presetSubtype="10" fill="hold" grpId="0" nodeType="withEffect">
                                  <p:stCondLst>
                                    <p:cond delay="0"/>
                                  </p:stCondLst>
                                  <p:childTnLst>
                                    <p:set>
                                      <p:cBhvr>
                                        <p:cTn id="102" dur="1" fill="hold">
                                          <p:stCondLst>
                                            <p:cond delay="0"/>
                                          </p:stCondLst>
                                        </p:cTn>
                                        <p:tgtEl>
                                          <p:spTgt spid="63"/>
                                        </p:tgtEl>
                                        <p:attrNameLst>
                                          <p:attrName>style.visibility</p:attrName>
                                        </p:attrNameLst>
                                      </p:cBhvr>
                                      <p:to>
                                        <p:strVal val="visible"/>
                                      </p:to>
                                    </p:set>
                                    <p:animEffect transition="in" filter="checkerboard(across)">
                                      <p:cBhvr>
                                        <p:cTn id="103" dur="500"/>
                                        <p:tgtEl>
                                          <p:spTgt spid="63"/>
                                        </p:tgtEl>
                                      </p:cBhvr>
                                    </p:animEffect>
                                  </p:childTnLst>
                                </p:cTn>
                              </p:par>
                              <p:par>
                                <p:cTn id="104" presetID="5" presetClass="entr" presetSubtype="10" fill="hold" grpId="0" nodeType="withEffect">
                                  <p:stCondLst>
                                    <p:cond delay="0"/>
                                  </p:stCondLst>
                                  <p:childTnLst>
                                    <p:set>
                                      <p:cBhvr>
                                        <p:cTn id="105" dur="1" fill="hold">
                                          <p:stCondLst>
                                            <p:cond delay="0"/>
                                          </p:stCondLst>
                                        </p:cTn>
                                        <p:tgtEl>
                                          <p:spTgt spid="64"/>
                                        </p:tgtEl>
                                        <p:attrNameLst>
                                          <p:attrName>style.visibility</p:attrName>
                                        </p:attrNameLst>
                                      </p:cBhvr>
                                      <p:to>
                                        <p:strVal val="visible"/>
                                      </p:to>
                                    </p:set>
                                    <p:animEffect transition="in" filter="checkerboard(across)">
                                      <p:cBhvr>
                                        <p:cTn id="106" dur="500"/>
                                        <p:tgtEl>
                                          <p:spTgt spid="64"/>
                                        </p:tgtEl>
                                      </p:cBhvr>
                                    </p:animEffect>
                                  </p:childTnLst>
                                </p:cTn>
                              </p:par>
                              <p:par>
                                <p:cTn id="107" presetID="5" presetClass="entr" presetSubtype="10" fill="hold" grpId="0" nodeType="withEffect">
                                  <p:stCondLst>
                                    <p:cond delay="0"/>
                                  </p:stCondLst>
                                  <p:childTnLst>
                                    <p:set>
                                      <p:cBhvr>
                                        <p:cTn id="108" dur="1" fill="hold">
                                          <p:stCondLst>
                                            <p:cond delay="0"/>
                                          </p:stCondLst>
                                        </p:cTn>
                                        <p:tgtEl>
                                          <p:spTgt spid="65"/>
                                        </p:tgtEl>
                                        <p:attrNameLst>
                                          <p:attrName>style.visibility</p:attrName>
                                        </p:attrNameLst>
                                      </p:cBhvr>
                                      <p:to>
                                        <p:strVal val="visible"/>
                                      </p:to>
                                    </p:set>
                                    <p:animEffect transition="in" filter="checkerboard(across)">
                                      <p:cBhvr>
                                        <p:cTn id="109" dur="500"/>
                                        <p:tgtEl>
                                          <p:spTgt spid="65"/>
                                        </p:tgtEl>
                                      </p:cBhvr>
                                    </p:animEffect>
                                  </p:childTnLst>
                                </p:cTn>
                              </p:par>
                              <p:par>
                                <p:cTn id="110" presetID="5" presetClass="entr" presetSubtype="10" fill="hold" grpId="0" nodeType="withEffect">
                                  <p:stCondLst>
                                    <p:cond delay="0"/>
                                  </p:stCondLst>
                                  <p:childTnLst>
                                    <p:set>
                                      <p:cBhvr>
                                        <p:cTn id="111" dur="1" fill="hold">
                                          <p:stCondLst>
                                            <p:cond delay="0"/>
                                          </p:stCondLst>
                                        </p:cTn>
                                        <p:tgtEl>
                                          <p:spTgt spid="69"/>
                                        </p:tgtEl>
                                        <p:attrNameLst>
                                          <p:attrName>style.visibility</p:attrName>
                                        </p:attrNameLst>
                                      </p:cBhvr>
                                      <p:to>
                                        <p:strVal val="visible"/>
                                      </p:to>
                                    </p:set>
                                    <p:animEffect transition="in" filter="checkerboard(across)">
                                      <p:cBhvr>
                                        <p:cTn id="1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35" grpId="1" animBg="1"/>
      <p:bldP spid="36" grpId="0" animBg="1"/>
      <p:bldP spid="36" grpId="1" animBg="1"/>
      <p:bldP spid="37" grpId="0" animBg="1"/>
      <p:bldP spid="37" grpId="1" animBg="1"/>
      <p:bldP spid="38" grpId="0"/>
      <p:bldP spid="38" grpId="1"/>
      <p:bldP spid="39" grpId="0"/>
      <p:bldP spid="39" grpId="1"/>
      <p:bldP spid="40" grpId="0" animBg="1"/>
      <p:bldP spid="40" grpId="1" animBg="1"/>
      <p:bldP spid="41" grpId="0" animBg="1"/>
      <p:bldP spid="41" grpId="1" animBg="1"/>
      <p:bldP spid="42" grpId="0" animBg="1"/>
      <p:bldP spid="42" grpId="1" animBg="1"/>
      <p:bldP spid="43" grpId="0" animBg="1"/>
      <p:bldP spid="43" grpId="1" animBg="1"/>
      <p:bldP spid="44" grpId="0"/>
      <p:bldP spid="44" grpId="1"/>
      <p:bldP spid="48" grpId="0"/>
      <p:bldP spid="48" grpId="1"/>
      <p:bldP spid="56" grpId="0" animBg="1"/>
      <p:bldP spid="56" grpId="1" animBg="1"/>
      <p:bldP spid="57" grpId="0" animBg="1"/>
      <p:bldP spid="57" grpId="1" animBg="1"/>
      <p:bldP spid="58" grpId="0" animBg="1"/>
      <p:bldP spid="58" grpId="1" animBg="1"/>
      <p:bldP spid="59" grpId="0" animBg="1"/>
      <p:bldP spid="59" grpId="1" animBg="1"/>
      <p:bldP spid="60" grpId="0"/>
      <p:bldP spid="60" grpId="1"/>
      <p:bldP spid="66" grpId="0"/>
      <p:bldP spid="66" grpId="1"/>
      <p:bldP spid="51" grpId="0" animBg="1"/>
      <p:bldP spid="51" grpId="1" animBg="1"/>
      <p:bldP spid="52" grpId="0" animBg="1"/>
      <p:bldP spid="52" grpId="1" animBg="1"/>
      <p:bldP spid="53" grpId="0" animBg="1"/>
      <p:bldP spid="53" grpId="1" animBg="1"/>
      <p:bldP spid="54" grpId="0" animBg="1"/>
      <p:bldP spid="54" grpId="1" animBg="1"/>
      <p:bldP spid="55" grpId="0"/>
      <p:bldP spid="55" grpId="1"/>
      <p:bldP spid="67" grpId="0"/>
      <p:bldP spid="67" grpId="1"/>
      <p:bldP spid="45" grpId="0" animBg="1"/>
      <p:bldP spid="45" grpId="1" animBg="1"/>
      <p:bldP spid="46" grpId="0" animBg="1"/>
      <p:bldP spid="46" grpId="1" animBg="1"/>
      <p:bldP spid="47" grpId="0" animBg="1"/>
      <p:bldP spid="47" grpId="1" animBg="1"/>
      <p:bldP spid="49" grpId="0" animBg="1"/>
      <p:bldP spid="49" grpId="1" animBg="1"/>
      <p:bldP spid="50" grpId="0"/>
      <p:bldP spid="50" grpId="1"/>
      <p:bldP spid="68" grpId="0"/>
      <p:bldP spid="68" grpId="1"/>
      <p:bldP spid="61" grpId="0" animBg="1"/>
      <p:bldP spid="61" grpId="1" animBg="1"/>
      <p:bldP spid="62" grpId="0" animBg="1"/>
      <p:bldP spid="62" grpId="1" animBg="1"/>
      <p:bldP spid="63" grpId="0" animBg="1"/>
      <p:bldP spid="63" grpId="1" animBg="1"/>
      <p:bldP spid="64" grpId="0" animBg="1"/>
      <p:bldP spid="64" grpId="1" animBg="1"/>
      <p:bldP spid="65" grpId="0"/>
      <p:bldP spid="65" grpId="1"/>
      <p:bldP spid="69" grpId="0"/>
      <p:bldP spid="6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989070" y="699135"/>
            <a:ext cx="4214495" cy="460375"/>
          </a:xfrm>
          <a:prstGeom prst="rect">
            <a:avLst/>
          </a:prstGeom>
          <a:noFill/>
        </p:spPr>
        <p:txBody>
          <a:bodyPr wrap="square" rtlCol="0">
            <a:spAutoFit/>
          </a:bodyPr>
          <a:lstStyle/>
          <a:p>
            <a:r>
              <a:rPr lang="zh-CN" altLang="en-US" sz="2400"/>
              <a:t>子筑云将为您带来的预期收益</a:t>
            </a:r>
          </a:p>
        </p:txBody>
      </p:sp>
      <p:sp>
        <p:nvSpPr>
          <p:cNvPr id="5" name="文本框 4"/>
          <p:cNvSpPr txBox="1"/>
          <p:nvPr/>
        </p:nvSpPr>
        <p:spPr>
          <a:xfrm>
            <a:off x="4947920" y="1278890"/>
            <a:ext cx="2296795" cy="337185"/>
          </a:xfrm>
          <a:prstGeom prst="rect">
            <a:avLst/>
          </a:prstGeom>
          <a:noFill/>
        </p:spPr>
        <p:txBody>
          <a:bodyPr wrap="square" rtlCol="0">
            <a:spAutoFit/>
          </a:bodyPr>
          <a:lstStyle/>
          <a:p>
            <a:r>
              <a:rPr lang="zh-CN" altLang="en-US" sz="1600">
                <a:solidFill>
                  <a:srgbClr val="00B0F0"/>
                </a:solidFill>
              </a:rPr>
              <a:t>工程应用价值一目了然</a:t>
            </a:r>
          </a:p>
        </p:txBody>
      </p:sp>
      <p:cxnSp>
        <p:nvCxnSpPr>
          <p:cNvPr id="44" name="MH_Other_16"/>
          <p:cNvCxnSpPr/>
          <p:nvPr>
            <p:custDataLst>
              <p:tags r:id="rId1"/>
            </p:custDataLst>
          </p:nvPr>
        </p:nvCxnSpPr>
        <p:spPr>
          <a:xfrm>
            <a:off x="2284188" y="2561996"/>
            <a:ext cx="2728913" cy="0"/>
          </a:xfrm>
          <a:prstGeom prst="line">
            <a:avLst/>
          </a:prstGeom>
          <a:ln>
            <a:solidFill>
              <a:srgbClr val="48A5BD"/>
            </a:solidFill>
            <a:prstDash val="dash"/>
            <a:headEnd type="oval"/>
          </a:ln>
        </p:spPr>
        <p:style>
          <a:lnRef idx="1">
            <a:srgbClr val="48A5BD"/>
          </a:lnRef>
          <a:fillRef idx="0">
            <a:srgbClr val="48A5BD"/>
          </a:fillRef>
          <a:effectRef idx="0">
            <a:srgbClr val="48A5BD"/>
          </a:effectRef>
          <a:fontRef idx="minor">
            <a:srgbClr val="000000"/>
          </a:fontRef>
        </p:style>
      </p:cxnSp>
      <p:sp>
        <p:nvSpPr>
          <p:cNvPr id="45" name="MH_Other_1"/>
          <p:cNvSpPr/>
          <p:nvPr>
            <p:custDataLst>
              <p:tags r:id="rId2"/>
            </p:custDataLst>
          </p:nvPr>
        </p:nvSpPr>
        <p:spPr>
          <a:xfrm>
            <a:off x="5131794" y="2081715"/>
            <a:ext cx="971191" cy="971192"/>
          </a:xfrm>
          <a:prstGeom prst="ellipse">
            <a:avLst/>
          </a:prstGeom>
          <a:solidFill>
            <a:srgbClr val="48A5BD"/>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sz="2000" dirty="0">
              <a:solidFill>
                <a:srgbClr val="FEFFFF"/>
              </a:solidFill>
            </a:endParaRPr>
          </a:p>
        </p:txBody>
      </p:sp>
      <p:sp>
        <p:nvSpPr>
          <p:cNvPr id="46" name="MH_Other_2"/>
          <p:cNvSpPr/>
          <p:nvPr>
            <p:custDataLst>
              <p:tags r:id="rId3"/>
            </p:custDataLst>
          </p:nvPr>
        </p:nvSpPr>
        <p:spPr>
          <a:xfrm>
            <a:off x="5007339" y="1957260"/>
            <a:ext cx="926743" cy="1344556"/>
          </a:xfrm>
          <a:custGeom>
            <a:avLst/>
            <a:gdLst>
              <a:gd name="connsiteX0" fmla="*/ 436034 w 661577"/>
              <a:gd name="connsiteY0" fmla="*/ 0 h 960970"/>
              <a:gd name="connsiteX1" fmla="*/ 436034 w 661577"/>
              <a:gd name="connsiteY1" fmla="*/ 31343 h 960970"/>
              <a:gd name="connsiteX2" fmla="*/ 436033 w 661577"/>
              <a:gd name="connsiteY2" fmla="*/ 31343 h 960970"/>
              <a:gd name="connsiteX3" fmla="*/ 31342 w 661577"/>
              <a:gd name="connsiteY3" fmla="*/ 436034 h 960970"/>
              <a:gd name="connsiteX4" fmla="*/ 436033 w 661577"/>
              <a:gd name="connsiteY4" fmla="*/ 840725 h 960970"/>
              <a:gd name="connsiteX5" fmla="*/ 436034 w 661577"/>
              <a:gd name="connsiteY5" fmla="*/ 840725 h 960970"/>
              <a:gd name="connsiteX6" fmla="*/ 436034 w 661577"/>
              <a:gd name="connsiteY6" fmla="*/ 840582 h 960970"/>
              <a:gd name="connsiteX7" fmla="*/ 661013 w 661577"/>
              <a:gd name="connsiteY7" fmla="*/ 958769 h 960970"/>
              <a:gd name="connsiteX8" fmla="*/ 661577 w 661577"/>
              <a:gd name="connsiteY8" fmla="*/ 960970 h 960970"/>
              <a:gd name="connsiteX9" fmla="*/ 616261 w 661577"/>
              <a:gd name="connsiteY9" fmla="*/ 960970 h 960970"/>
              <a:gd name="connsiteX10" fmla="*/ 612658 w 661577"/>
              <a:gd name="connsiteY10" fmla="*/ 949974 h 960970"/>
              <a:gd name="connsiteX11" fmla="*/ 436035 w 661577"/>
              <a:gd name="connsiteY11" fmla="*/ 871925 h 960970"/>
              <a:gd name="connsiteX12" fmla="*/ 436034 w 661577"/>
              <a:gd name="connsiteY12" fmla="*/ 871925 h 960970"/>
              <a:gd name="connsiteX13" fmla="*/ 436034 w 661577"/>
              <a:gd name="connsiteY13" fmla="*/ 872068 h 960970"/>
              <a:gd name="connsiteX14" fmla="*/ 0 w 661577"/>
              <a:gd name="connsiteY14" fmla="*/ 436034 h 960970"/>
              <a:gd name="connsiteX15" fmla="*/ 436034 w 661577"/>
              <a:gd name="connsiteY15" fmla="*/ 0 h 96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577" h="960970">
                <a:moveTo>
                  <a:pt x="436034" y="0"/>
                </a:moveTo>
                <a:lnTo>
                  <a:pt x="436034" y="31343"/>
                </a:lnTo>
                <a:lnTo>
                  <a:pt x="436033" y="31343"/>
                </a:lnTo>
                <a:cubicBezTo>
                  <a:pt x="212528" y="31343"/>
                  <a:pt x="31342" y="212529"/>
                  <a:pt x="31342" y="436034"/>
                </a:cubicBezTo>
                <a:cubicBezTo>
                  <a:pt x="31342" y="659539"/>
                  <a:pt x="212528" y="840725"/>
                  <a:pt x="436033" y="840725"/>
                </a:cubicBezTo>
                <a:lnTo>
                  <a:pt x="436034" y="840725"/>
                </a:lnTo>
                <a:lnTo>
                  <a:pt x="436034" y="840582"/>
                </a:lnTo>
                <a:cubicBezTo>
                  <a:pt x="556441" y="840582"/>
                  <a:pt x="582106" y="879862"/>
                  <a:pt x="661013" y="958769"/>
                </a:cubicBezTo>
                <a:lnTo>
                  <a:pt x="661577" y="960970"/>
                </a:lnTo>
                <a:lnTo>
                  <a:pt x="616261" y="960970"/>
                </a:lnTo>
                <a:lnTo>
                  <a:pt x="612658" y="949974"/>
                </a:lnTo>
                <a:cubicBezTo>
                  <a:pt x="551329" y="895790"/>
                  <a:pt x="547787" y="871925"/>
                  <a:pt x="436035" y="871925"/>
                </a:cubicBezTo>
                <a:lnTo>
                  <a:pt x="436034" y="871925"/>
                </a:lnTo>
                <a:lnTo>
                  <a:pt x="436034" y="872068"/>
                </a:lnTo>
                <a:cubicBezTo>
                  <a:pt x="195219" y="872068"/>
                  <a:pt x="0" y="676849"/>
                  <a:pt x="0" y="436034"/>
                </a:cubicBezTo>
                <a:cubicBezTo>
                  <a:pt x="0" y="195219"/>
                  <a:pt x="195219" y="0"/>
                  <a:pt x="436034" y="0"/>
                </a:cubicBezTo>
                <a:close/>
              </a:path>
            </a:pathLst>
          </a:custGeom>
          <a:solidFill>
            <a:srgbClr val="48A5BD"/>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a:solidFill>
                <a:srgbClr val="FEFFFF"/>
              </a:solidFill>
            </a:endParaRPr>
          </a:p>
        </p:txBody>
      </p:sp>
      <p:sp>
        <p:nvSpPr>
          <p:cNvPr id="47" name="MH_Other_3"/>
          <p:cNvSpPr/>
          <p:nvPr>
            <p:custDataLst>
              <p:tags r:id="rId4"/>
            </p:custDataLst>
          </p:nvPr>
        </p:nvSpPr>
        <p:spPr>
          <a:xfrm>
            <a:off x="5860743" y="3275149"/>
            <a:ext cx="102231" cy="102231"/>
          </a:xfrm>
          <a:prstGeom prst="ellipse">
            <a:avLst/>
          </a:prstGeom>
          <a:solidFill>
            <a:srgbClr val="48A5BD"/>
          </a:solidFill>
          <a:ln w="9525">
            <a:solidFill>
              <a:srgbClr val="FEFFFF"/>
            </a:solidFill>
          </a:ln>
        </p:spPr>
        <p:style>
          <a:lnRef idx="2">
            <a:srgbClr val="48A5BD">
              <a:shade val="50000"/>
            </a:srgbClr>
          </a:lnRef>
          <a:fillRef idx="1">
            <a:srgbClr val="48A5BD"/>
          </a:fillRef>
          <a:effectRef idx="0">
            <a:srgbClr val="48A5BD"/>
          </a:effectRef>
          <a:fontRef idx="minor">
            <a:srgbClr val="FFFFFF"/>
          </a:fontRef>
        </p:style>
        <p:txBody>
          <a:bodyPr wrap="square" anchor="ctr">
            <a:normAutofit fontScale="25000" lnSpcReduction="20000"/>
          </a:bodyPr>
          <a:lstStyle/>
          <a:p>
            <a:pPr algn="ctr">
              <a:defRPr/>
            </a:pPr>
            <a:endParaRPr lang="zh-CN" altLang="en-US">
              <a:solidFill>
                <a:srgbClr val="FEFFFF"/>
              </a:solidFill>
            </a:endParaRPr>
          </a:p>
        </p:txBody>
      </p:sp>
      <p:sp>
        <p:nvSpPr>
          <p:cNvPr id="48" name="KSO_Shape"/>
          <p:cNvSpPr/>
          <p:nvPr>
            <p:custDataLst>
              <p:tags r:id="rId5"/>
            </p:custDataLst>
          </p:nvPr>
        </p:nvSpPr>
        <p:spPr bwMode="auto">
          <a:xfrm>
            <a:off x="5480542" y="2282033"/>
            <a:ext cx="279605" cy="559210"/>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rgbClr val="FFFFFF"/>
          </a:solidFill>
          <a:ln>
            <a:noFill/>
          </a:ln>
        </p:spPr>
        <p:txBody>
          <a:bodyPr wrap="square" anchor="ctr">
            <a:norm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1pPr>
            <a:lvl2pPr marL="4572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2pPr>
            <a:lvl3pPr marL="9144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3pPr>
            <a:lvl4pPr marL="13716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4pPr>
            <a:lvl5pPr marL="18288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5pPr>
            <a:lvl6pPr marL="22860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6pPr>
            <a:lvl7pPr marL="27432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7pPr>
            <a:lvl8pPr marL="32004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8pPr>
            <a:lvl9pPr marL="36576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9pPr>
          </a:lstStyle>
          <a:p>
            <a:pPr algn="ctr">
              <a:defRPr/>
            </a:pPr>
            <a:endParaRPr lang="zh-CN" altLang="en-US">
              <a:solidFill>
                <a:srgbClr val="FFFFFF"/>
              </a:solidFill>
              <a:latin typeface="Arial" panose="020B0604020202020204" pitchFamily="34" charset="0"/>
              <a:ea typeface="微软雅黑" panose="020B0503020204020204" charset="-122"/>
            </a:endParaRPr>
          </a:p>
        </p:txBody>
      </p:sp>
      <p:sp>
        <p:nvSpPr>
          <p:cNvPr id="49" name="文本框 14"/>
          <p:cNvSpPr txBox="1">
            <a:spLocks noChangeArrowheads="1"/>
          </p:cNvSpPr>
          <p:nvPr>
            <p:custDataLst>
              <p:tags r:id="rId6"/>
            </p:custDataLst>
          </p:nvPr>
        </p:nvSpPr>
        <p:spPr bwMode="auto">
          <a:xfrm>
            <a:off x="2452584" y="2110922"/>
            <a:ext cx="2310224" cy="4303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normAutofit lnSpcReduction="10000"/>
          </a:bodyPr>
          <a:lstStyle>
            <a:lvl1pPr>
              <a:defRPr>
                <a:solidFill>
                  <a:srgbClr val="000000"/>
                </a:solidFill>
                <a:latin typeface="Calibri" panose="020F0502020204030204" charset="0"/>
                <a:ea typeface="宋体" panose="02010600030101010101" pitchFamily="2" charset="-122"/>
              </a:defRPr>
            </a:lvl1pPr>
            <a:lvl2pPr marL="742950" indent="-285750">
              <a:defRPr>
                <a:solidFill>
                  <a:srgbClr val="000000"/>
                </a:solidFill>
                <a:latin typeface="Calibri" panose="020F0502020204030204" charset="0"/>
                <a:ea typeface="宋体" panose="02010600030101010101" pitchFamily="2" charset="-122"/>
              </a:defRPr>
            </a:lvl2pPr>
            <a:lvl3pPr marL="1143000" indent="-228600">
              <a:defRPr>
                <a:solidFill>
                  <a:srgbClr val="000000"/>
                </a:solidFill>
                <a:latin typeface="Calibri" panose="020F0502020204030204" charset="0"/>
                <a:ea typeface="宋体" panose="02010600030101010101" pitchFamily="2" charset="-122"/>
              </a:defRPr>
            </a:lvl3pPr>
            <a:lvl4pPr marL="1600200" indent="-228600">
              <a:defRPr>
                <a:solidFill>
                  <a:srgbClr val="000000"/>
                </a:solidFill>
                <a:latin typeface="Calibri" panose="020F0502020204030204" charset="0"/>
                <a:ea typeface="宋体" panose="02010600030101010101" pitchFamily="2" charset="-122"/>
              </a:defRPr>
            </a:lvl4pPr>
            <a:lvl5pPr marL="2057400" indent="-228600">
              <a:defRPr>
                <a:solidFill>
                  <a:srgbClr val="000000"/>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a:lnSpc>
                <a:spcPct val="120000"/>
              </a:lnSpc>
            </a:pPr>
            <a:r>
              <a:rPr lang="en-US" altLang="zh-CN" sz="2000" b="1" spc="300">
                <a:solidFill>
                  <a:srgbClr val="48A5BD"/>
                </a:solidFill>
                <a:latin typeface="Arial" panose="020B0604020202020204" pitchFamily="34" charset="0"/>
                <a:ea typeface="微软雅黑" panose="020B0503020204020204" charset="-122"/>
                <a:cs typeface="+mn-ea"/>
              </a:rPr>
              <a:t>15%</a:t>
            </a:r>
          </a:p>
        </p:txBody>
      </p:sp>
      <p:sp>
        <p:nvSpPr>
          <p:cNvPr id="50" name="文本框 49"/>
          <p:cNvSpPr txBox="1"/>
          <p:nvPr>
            <p:custDataLst>
              <p:tags r:id="rId7"/>
            </p:custDataLst>
          </p:nvPr>
        </p:nvSpPr>
        <p:spPr>
          <a:xfrm>
            <a:off x="2452584" y="2615652"/>
            <a:ext cx="2310224" cy="715971"/>
          </a:xfrm>
          <a:prstGeom prst="rect">
            <a:avLst/>
          </a:prstGeom>
          <a:noFill/>
        </p:spPr>
        <p:txBody>
          <a:bodyPr wrap="square" rtlCol="0">
            <a:normAutofit/>
          </a:bodyPr>
          <a:lstStyle>
            <a:defPPr>
              <a:defRPr lang="zh-CN"/>
            </a:defPPr>
            <a:lvl1pPr algn="r">
              <a:lnSpc>
                <a:spcPct val="120000"/>
              </a:lnSpc>
              <a:defRPr sz="1600" spc="150">
                <a:latin typeface="微软雅黑" panose="020B0503020204020204" charset="-122"/>
                <a:ea typeface="微软雅黑" panose="020B0503020204020204" charset="-122"/>
              </a:defRPr>
            </a:lvl1pPr>
          </a:lstStyle>
          <a:p>
            <a:r>
              <a:rPr lang="zh-CN" altLang="en-US">
                <a:latin typeface="Arial" panose="020B0604020202020204" pitchFamily="34" charset="0"/>
              </a:rPr>
              <a:t>资金利用率</a:t>
            </a:r>
          </a:p>
        </p:txBody>
      </p:sp>
      <p:sp>
        <p:nvSpPr>
          <p:cNvPr id="53" name="文本框 52"/>
          <p:cNvSpPr txBox="1"/>
          <p:nvPr>
            <p:custDataLst>
              <p:tags r:id="rId8"/>
            </p:custDataLst>
          </p:nvPr>
        </p:nvSpPr>
        <p:spPr>
          <a:xfrm>
            <a:off x="1830363" y="2342728"/>
            <a:ext cx="413238" cy="400110"/>
          </a:xfrm>
          <a:prstGeom prst="rect">
            <a:avLst/>
          </a:prstGeom>
          <a:noFill/>
        </p:spPr>
        <p:txBody>
          <a:bodyPr wrap="square" rtlCol="0">
            <a:normAutofit fontScale="97500"/>
          </a:bodyPr>
          <a:lstStyle/>
          <a:p>
            <a:r>
              <a:rPr lang="zh-CN" altLang="en-US" sz="2000" b="1" dirty="0">
                <a:solidFill>
                  <a:srgbClr val="48A5BD"/>
                </a:solidFill>
              </a:rPr>
              <a:t>①</a:t>
            </a:r>
          </a:p>
        </p:txBody>
      </p:sp>
      <p:cxnSp>
        <p:nvCxnSpPr>
          <p:cNvPr id="51" name="MH_Other_17"/>
          <p:cNvCxnSpPr/>
          <p:nvPr>
            <p:custDataLst>
              <p:tags r:id="rId9"/>
            </p:custDataLst>
          </p:nvPr>
        </p:nvCxnSpPr>
        <p:spPr>
          <a:xfrm>
            <a:off x="2283573" y="3900309"/>
            <a:ext cx="2728913" cy="0"/>
          </a:xfrm>
          <a:prstGeom prst="line">
            <a:avLst/>
          </a:prstGeom>
          <a:ln>
            <a:solidFill>
              <a:srgbClr val="76C6AF"/>
            </a:solidFill>
            <a:prstDash val="dash"/>
            <a:headEnd type="oval"/>
          </a:ln>
        </p:spPr>
        <p:style>
          <a:lnRef idx="1">
            <a:srgbClr val="48A5BD"/>
          </a:lnRef>
          <a:fillRef idx="0">
            <a:srgbClr val="48A5BD"/>
          </a:fillRef>
          <a:effectRef idx="0">
            <a:srgbClr val="48A5BD"/>
          </a:effectRef>
          <a:fontRef idx="minor">
            <a:srgbClr val="000000"/>
          </a:fontRef>
        </p:style>
      </p:cxnSp>
      <p:sp>
        <p:nvSpPr>
          <p:cNvPr id="52" name="MH_Other_7"/>
          <p:cNvSpPr/>
          <p:nvPr>
            <p:custDataLst>
              <p:tags r:id="rId10"/>
            </p:custDataLst>
          </p:nvPr>
        </p:nvSpPr>
        <p:spPr>
          <a:xfrm>
            <a:off x="5145128" y="3415158"/>
            <a:ext cx="971191" cy="971192"/>
          </a:xfrm>
          <a:prstGeom prst="ellipse">
            <a:avLst/>
          </a:prstGeom>
          <a:solidFill>
            <a:srgbClr val="77C6AF"/>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sz="2000" dirty="0">
              <a:solidFill>
                <a:srgbClr val="FEFFFF"/>
              </a:solidFill>
            </a:endParaRPr>
          </a:p>
        </p:txBody>
      </p:sp>
      <p:sp>
        <p:nvSpPr>
          <p:cNvPr id="54" name="MH_Other_8"/>
          <p:cNvSpPr/>
          <p:nvPr>
            <p:custDataLst>
              <p:tags r:id="rId11"/>
            </p:custDataLst>
          </p:nvPr>
        </p:nvSpPr>
        <p:spPr>
          <a:xfrm>
            <a:off x="5020673" y="3290703"/>
            <a:ext cx="926743" cy="1344556"/>
          </a:xfrm>
          <a:custGeom>
            <a:avLst/>
            <a:gdLst>
              <a:gd name="connsiteX0" fmla="*/ 436034 w 661577"/>
              <a:gd name="connsiteY0" fmla="*/ 0 h 960970"/>
              <a:gd name="connsiteX1" fmla="*/ 436034 w 661577"/>
              <a:gd name="connsiteY1" fmla="*/ 31343 h 960970"/>
              <a:gd name="connsiteX2" fmla="*/ 436033 w 661577"/>
              <a:gd name="connsiteY2" fmla="*/ 31343 h 960970"/>
              <a:gd name="connsiteX3" fmla="*/ 31342 w 661577"/>
              <a:gd name="connsiteY3" fmla="*/ 436034 h 960970"/>
              <a:gd name="connsiteX4" fmla="*/ 436033 w 661577"/>
              <a:gd name="connsiteY4" fmla="*/ 840725 h 960970"/>
              <a:gd name="connsiteX5" fmla="*/ 436034 w 661577"/>
              <a:gd name="connsiteY5" fmla="*/ 840725 h 960970"/>
              <a:gd name="connsiteX6" fmla="*/ 436034 w 661577"/>
              <a:gd name="connsiteY6" fmla="*/ 840582 h 960970"/>
              <a:gd name="connsiteX7" fmla="*/ 661013 w 661577"/>
              <a:gd name="connsiteY7" fmla="*/ 958769 h 960970"/>
              <a:gd name="connsiteX8" fmla="*/ 661577 w 661577"/>
              <a:gd name="connsiteY8" fmla="*/ 960970 h 960970"/>
              <a:gd name="connsiteX9" fmla="*/ 616261 w 661577"/>
              <a:gd name="connsiteY9" fmla="*/ 960970 h 960970"/>
              <a:gd name="connsiteX10" fmla="*/ 612658 w 661577"/>
              <a:gd name="connsiteY10" fmla="*/ 949974 h 960970"/>
              <a:gd name="connsiteX11" fmla="*/ 436035 w 661577"/>
              <a:gd name="connsiteY11" fmla="*/ 871925 h 960970"/>
              <a:gd name="connsiteX12" fmla="*/ 436034 w 661577"/>
              <a:gd name="connsiteY12" fmla="*/ 871925 h 960970"/>
              <a:gd name="connsiteX13" fmla="*/ 436034 w 661577"/>
              <a:gd name="connsiteY13" fmla="*/ 872068 h 960970"/>
              <a:gd name="connsiteX14" fmla="*/ 0 w 661577"/>
              <a:gd name="connsiteY14" fmla="*/ 436034 h 960970"/>
              <a:gd name="connsiteX15" fmla="*/ 436034 w 661577"/>
              <a:gd name="connsiteY15" fmla="*/ 0 h 96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577" h="960970">
                <a:moveTo>
                  <a:pt x="436034" y="0"/>
                </a:moveTo>
                <a:lnTo>
                  <a:pt x="436034" y="31343"/>
                </a:lnTo>
                <a:lnTo>
                  <a:pt x="436033" y="31343"/>
                </a:lnTo>
                <a:cubicBezTo>
                  <a:pt x="212528" y="31343"/>
                  <a:pt x="31342" y="212529"/>
                  <a:pt x="31342" y="436034"/>
                </a:cubicBezTo>
                <a:cubicBezTo>
                  <a:pt x="31342" y="659539"/>
                  <a:pt x="212528" y="840725"/>
                  <a:pt x="436033" y="840725"/>
                </a:cubicBezTo>
                <a:lnTo>
                  <a:pt x="436034" y="840725"/>
                </a:lnTo>
                <a:lnTo>
                  <a:pt x="436034" y="840582"/>
                </a:lnTo>
                <a:cubicBezTo>
                  <a:pt x="556441" y="840582"/>
                  <a:pt x="582106" y="879862"/>
                  <a:pt x="661013" y="958769"/>
                </a:cubicBezTo>
                <a:lnTo>
                  <a:pt x="661577" y="960970"/>
                </a:lnTo>
                <a:lnTo>
                  <a:pt x="616261" y="960970"/>
                </a:lnTo>
                <a:lnTo>
                  <a:pt x="612658" y="949974"/>
                </a:lnTo>
                <a:cubicBezTo>
                  <a:pt x="551329" y="895790"/>
                  <a:pt x="547787" y="871925"/>
                  <a:pt x="436035" y="871925"/>
                </a:cubicBezTo>
                <a:lnTo>
                  <a:pt x="436034" y="871925"/>
                </a:lnTo>
                <a:lnTo>
                  <a:pt x="436034" y="872068"/>
                </a:lnTo>
                <a:cubicBezTo>
                  <a:pt x="195219" y="872068"/>
                  <a:pt x="0" y="676849"/>
                  <a:pt x="0" y="436034"/>
                </a:cubicBezTo>
                <a:cubicBezTo>
                  <a:pt x="0" y="195219"/>
                  <a:pt x="195219" y="0"/>
                  <a:pt x="436034" y="0"/>
                </a:cubicBezTo>
                <a:close/>
              </a:path>
            </a:pathLst>
          </a:custGeom>
          <a:solidFill>
            <a:srgbClr val="76C6AF"/>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a:solidFill>
                <a:srgbClr val="FEFFFF"/>
              </a:solidFill>
            </a:endParaRPr>
          </a:p>
        </p:txBody>
      </p:sp>
      <p:sp>
        <p:nvSpPr>
          <p:cNvPr id="56" name="MH_Other_9"/>
          <p:cNvSpPr/>
          <p:nvPr>
            <p:custDataLst>
              <p:tags r:id="rId12"/>
            </p:custDataLst>
          </p:nvPr>
        </p:nvSpPr>
        <p:spPr>
          <a:xfrm>
            <a:off x="5874077" y="4608592"/>
            <a:ext cx="102231" cy="102231"/>
          </a:xfrm>
          <a:prstGeom prst="ellipse">
            <a:avLst/>
          </a:prstGeom>
          <a:solidFill>
            <a:srgbClr val="76C6AF"/>
          </a:solidFill>
          <a:ln w="9525">
            <a:solidFill>
              <a:srgbClr val="FEFFFF"/>
            </a:solidFill>
          </a:ln>
        </p:spPr>
        <p:style>
          <a:lnRef idx="2">
            <a:srgbClr val="48A5BD">
              <a:shade val="50000"/>
            </a:srgbClr>
          </a:lnRef>
          <a:fillRef idx="1">
            <a:srgbClr val="48A5BD"/>
          </a:fillRef>
          <a:effectRef idx="0">
            <a:srgbClr val="48A5BD"/>
          </a:effectRef>
          <a:fontRef idx="minor">
            <a:srgbClr val="FFFFFF"/>
          </a:fontRef>
        </p:style>
        <p:txBody>
          <a:bodyPr wrap="square" anchor="ctr">
            <a:normAutofit fontScale="25000" lnSpcReduction="20000"/>
          </a:bodyPr>
          <a:lstStyle/>
          <a:p>
            <a:pPr algn="ctr">
              <a:defRPr/>
            </a:pPr>
            <a:endParaRPr lang="zh-CN" altLang="en-US">
              <a:solidFill>
                <a:srgbClr val="FEFFFF"/>
              </a:solidFill>
            </a:endParaRPr>
          </a:p>
        </p:txBody>
      </p:sp>
      <p:sp>
        <p:nvSpPr>
          <p:cNvPr id="57" name="KSO_Shape"/>
          <p:cNvSpPr/>
          <p:nvPr>
            <p:custDataLst>
              <p:tags r:id="rId13"/>
            </p:custDataLst>
          </p:nvPr>
        </p:nvSpPr>
        <p:spPr>
          <a:xfrm flipH="1">
            <a:off x="5387338" y="3643083"/>
            <a:ext cx="471130" cy="609220"/>
          </a:xfrm>
          <a:custGeom>
            <a:avLst/>
            <a:gdLst/>
            <a:ahLst/>
            <a:cxnLst/>
            <a:rect l="l" t="t" r="r" b="b"/>
            <a:pathLst>
              <a:path w="1259674" h="1629655">
                <a:moveTo>
                  <a:pt x="653835" y="765559"/>
                </a:moveTo>
                <a:lnTo>
                  <a:pt x="605838" y="765559"/>
                </a:lnTo>
                <a:cubicBezTo>
                  <a:pt x="586150" y="765559"/>
                  <a:pt x="570190" y="781519"/>
                  <a:pt x="570190" y="801207"/>
                </a:cubicBezTo>
                <a:lnTo>
                  <a:pt x="570190" y="1594007"/>
                </a:lnTo>
                <a:cubicBezTo>
                  <a:pt x="570190" y="1613695"/>
                  <a:pt x="586150" y="1629655"/>
                  <a:pt x="605838" y="1629655"/>
                </a:cubicBezTo>
                <a:lnTo>
                  <a:pt x="653835" y="1629655"/>
                </a:lnTo>
                <a:cubicBezTo>
                  <a:pt x="673523" y="1629655"/>
                  <a:pt x="689483" y="1613695"/>
                  <a:pt x="689483" y="1594007"/>
                </a:cubicBezTo>
                <a:lnTo>
                  <a:pt x="689483" y="801207"/>
                </a:lnTo>
                <a:cubicBezTo>
                  <a:pt x="689483" y="781519"/>
                  <a:pt x="673523" y="765559"/>
                  <a:pt x="653835" y="765559"/>
                </a:cubicBezTo>
                <a:close/>
                <a:moveTo>
                  <a:pt x="629837" y="293110"/>
                </a:moveTo>
                <a:cubicBezTo>
                  <a:pt x="540228" y="293110"/>
                  <a:pt x="467586" y="365752"/>
                  <a:pt x="467586" y="455361"/>
                </a:cubicBezTo>
                <a:cubicBezTo>
                  <a:pt x="467586" y="544970"/>
                  <a:pt x="540228" y="617612"/>
                  <a:pt x="629837" y="617612"/>
                </a:cubicBezTo>
                <a:cubicBezTo>
                  <a:pt x="719446" y="617612"/>
                  <a:pt x="792088" y="544970"/>
                  <a:pt x="792088" y="455361"/>
                </a:cubicBezTo>
                <a:cubicBezTo>
                  <a:pt x="792088" y="365752"/>
                  <a:pt x="719446" y="293110"/>
                  <a:pt x="629837" y="293110"/>
                </a:cubicBezTo>
                <a:close/>
                <a:moveTo>
                  <a:pt x="373285" y="134938"/>
                </a:moveTo>
                <a:cubicBezTo>
                  <a:pt x="285152" y="213464"/>
                  <a:pt x="230474" y="328028"/>
                  <a:pt x="230474" y="455361"/>
                </a:cubicBezTo>
                <a:cubicBezTo>
                  <a:pt x="230474" y="582697"/>
                  <a:pt x="285152" y="697259"/>
                  <a:pt x="373285" y="775786"/>
                </a:cubicBezTo>
                <a:lnTo>
                  <a:pt x="467586" y="709160"/>
                </a:lnTo>
                <a:cubicBezTo>
                  <a:pt x="391047" y="651060"/>
                  <a:pt x="342389" y="558892"/>
                  <a:pt x="342389" y="455361"/>
                </a:cubicBezTo>
                <a:cubicBezTo>
                  <a:pt x="342389" y="351830"/>
                  <a:pt x="391047" y="259663"/>
                  <a:pt x="467586" y="201563"/>
                </a:cubicBezTo>
                <a:close/>
                <a:moveTo>
                  <a:pt x="886389" y="134938"/>
                </a:moveTo>
                <a:lnTo>
                  <a:pt x="792088" y="201563"/>
                </a:lnTo>
                <a:cubicBezTo>
                  <a:pt x="868627" y="259663"/>
                  <a:pt x="917285" y="351830"/>
                  <a:pt x="917285" y="455361"/>
                </a:cubicBezTo>
                <a:cubicBezTo>
                  <a:pt x="917285" y="558892"/>
                  <a:pt x="868627" y="651060"/>
                  <a:pt x="792088" y="709160"/>
                </a:cubicBezTo>
                <a:lnTo>
                  <a:pt x="886389" y="775786"/>
                </a:lnTo>
                <a:cubicBezTo>
                  <a:pt x="974522" y="697259"/>
                  <a:pt x="1029200" y="582697"/>
                  <a:pt x="1029200" y="455361"/>
                </a:cubicBezTo>
                <a:cubicBezTo>
                  <a:pt x="1029200" y="328028"/>
                  <a:pt x="974522" y="213464"/>
                  <a:pt x="886389" y="134938"/>
                </a:cubicBezTo>
                <a:close/>
                <a:moveTo>
                  <a:pt x="182295" y="0"/>
                </a:moveTo>
                <a:cubicBezTo>
                  <a:pt x="68824" y="118079"/>
                  <a:pt x="0" y="278683"/>
                  <a:pt x="0" y="455362"/>
                </a:cubicBezTo>
                <a:cubicBezTo>
                  <a:pt x="0" y="632040"/>
                  <a:pt x="68824" y="792644"/>
                  <a:pt x="182293" y="910723"/>
                </a:cubicBezTo>
                <a:lnTo>
                  <a:pt x="278466" y="842776"/>
                </a:lnTo>
                <a:cubicBezTo>
                  <a:pt x="179286" y="743646"/>
                  <a:pt x="117943" y="606668"/>
                  <a:pt x="117943" y="455362"/>
                </a:cubicBezTo>
                <a:cubicBezTo>
                  <a:pt x="117943" y="304057"/>
                  <a:pt x="179287" y="167078"/>
                  <a:pt x="278467" y="67947"/>
                </a:cubicBezTo>
                <a:close/>
                <a:moveTo>
                  <a:pt x="1077379" y="0"/>
                </a:moveTo>
                <a:lnTo>
                  <a:pt x="981207" y="67947"/>
                </a:lnTo>
                <a:cubicBezTo>
                  <a:pt x="1080387" y="167078"/>
                  <a:pt x="1141731" y="304057"/>
                  <a:pt x="1141731" y="455362"/>
                </a:cubicBezTo>
                <a:cubicBezTo>
                  <a:pt x="1141731" y="606668"/>
                  <a:pt x="1080388" y="743646"/>
                  <a:pt x="981208" y="842776"/>
                </a:cubicBezTo>
                <a:lnTo>
                  <a:pt x="1077381" y="910723"/>
                </a:lnTo>
                <a:cubicBezTo>
                  <a:pt x="1190850" y="792644"/>
                  <a:pt x="1259674" y="632040"/>
                  <a:pt x="1259674" y="455362"/>
                </a:cubicBezTo>
                <a:cubicBezTo>
                  <a:pt x="1259674" y="278683"/>
                  <a:pt x="1190850" y="118079"/>
                  <a:pt x="1077379" y="0"/>
                </a:cubicBezTo>
                <a:close/>
              </a:path>
            </a:pathLst>
          </a:custGeom>
          <a:solidFill>
            <a:srgbClr val="FFFFFF"/>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defPPr>
              <a:defRPr lang="zh-CN"/>
            </a:defPPr>
            <a:lvl1pPr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charset="-122"/>
                <a:cs typeface="+mn-ea"/>
              </a:defRPr>
            </a:lvl1pPr>
            <a:lvl2pPr marL="4572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charset="-122"/>
                <a:cs typeface="+mn-ea"/>
              </a:defRPr>
            </a:lvl2pPr>
            <a:lvl3pPr marL="9144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charset="-122"/>
                <a:cs typeface="+mn-ea"/>
              </a:defRPr>
            </a:lvl3pPr>
            <a:lvl4pPr marL="13716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charset="-122"/>
                <a:cs typeface="+mn-ea"/>
              </a:defRPr>
            </a:lvl4pPr>
            <a:lvl5pPr marL="1828800" algn="l" rtl="0" eaLnBrk="0" fontAlgn="base" hangingPunct="0">
              <a:spcBef>
                <a:spcPct val="0"/>
              </a:spcBef>
              <a:spcAft>
                <a:spcPct val="0"/>
              </a:spcAft>
              <a:defRPr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kern="1200">
                <a:solidFill>
                  <a:srgbClr val="FFFFFF"/>
                </a:solidFill>
                <a:latin typeface="Arial" panose="020B0604020202020204" pitchFamily="34" charset="0"/>
                <a:ea typeface="微软雅黑" panose="020B0503020204020204" charset="-122"/>
                <a:cs typeface="+mn-ea"/>
              </a:defRPr>
            </a:lvl9pPr>
          </a:lstStyle>
          <a:p>
            <a:pPr algn="ctr" eaLnBrk="1" hangingPunct="1">
              <a:spcBef>
                <a:spcPts val="0"/>
              </a:spcBef>
              <a:spcAft>
                <a:spcPts val="0"/>
              </a:spcAft>
              <a:defRPr/>
            </a:pPr>
            <a:endParaRPr lang="zh-CN" altLang="en-US">
              <a:solidFill>
                <a:srgbClr val="FFFFFF"/>
              </a:solidFill>
            </a:endParaRPr>
          </a:p>
        </p:txBody>
      </p:sp>
      <p:sp>
        <p:nvSpPr>
          <p:cNvPr id="58" name="文本框 14"/>
          <p:cNvSpPr txBox="1">
            <a:spLocks noChangeArrowheads="1"/>
          </p:cNvSpPr>
          <p:nvPr>
            <p:custDataLst>
              <p:tags r:id="rId14"/>
            </p:custDataLst>
          </p:nvPr>
        </p:nvSpPr>
        <p:spPr bwMode="auto">
          <a:xfrm>
            <a:off x="2452584" y="3457941"/>
            <a:ext cx="2310224" cy="4303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normAutofit lnSpcReduction="10000"/>
          </a:bodyPr>
          <a:lstStyle>
            <a:lvl1pPr>
              <a:defRPr>
                <a:solidFill>
                  <a:srgbClr val="000000"/>
                </a:solidFill>
                <a:latin typeface="Calibri" panose="020F0502020204030204" charset="0"/>
                <a:ea typeface="宋体" panose="02010600030101010101" pitchFamily="2" charset="-122"/>
              </a:defRPr>
            </a:lvl1pPr>
            <a:lvl2pPr marL="742950" indent="-285750">
              <a:defRPr>
                <a:solidFill>
                  <a:srgbClr val="000000"/>
                </a:solidFill>
                <a:latin typeface="Calibri" panose="020F0502020204030204" charset="0"/>
                <a:ea typeface="宋体" panose="02010600030101010101" pitchFamily="2" charset="-122"/>
              </a:defRPr>
            </a:lvl2pPr>
            <a:lvl3pPr marL="1143000" indent="-228600">
              <a:defRPr>
                <a:solidFill>
                  <a:srgbClr val="000000"/>
                </a:solidFill>
                <a:latin typeface="Calibri" panose="020F0502020204030204" charset="0"/>
                <a:ea typeface="宋体" panose="02010600030101010101" pitchFamily="2" charset="-122"/>
              </a:defRPr>
            </a:lvl3pPr>
            <a:lvl4pPr marL="1600200" indent="-228600">
              <a:defRPr>
                <a:solidFill>
                  <a:srgbClr val="000000"/>
                </a:solidFill>
                <a:latin typeface="Calibri" panose="020F0502020204030204" charset="0"/>
                <a:ea typeface="宋体" panose="02010600030101010101" pitchFamily="2" charset="-122"/>
              </a:defRPr>
            </a:lvl4pPr>
            <a:lvl5pPr marL="2057400" indent="-228600">
              <a:defRPr>
                <a:solidFill>
                  <a:srgbClr val="000000"/>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a:lnSpc>
                <a:spcPct val="120000"/>
              </a:lnSpc>
            </a:pPr>
            <a:r>
              <a:rPr lang="en-US" altLang="zh-CN" sz="2000" b="1" spc="300">
                <a:solidFill>
                  <a:srgbClr val="77C6AF"/>
                </a:solidFill>
                <a:latin typeface="Arial" panose="020B0604020202020204" pitchFamily="34" charset="0"/>
                <a:ea typeface="微软雅黑" panose="020B0503020204020204" charset="-122"/>
                <a:cs typeface="+mn-ea"/>
              </a:rPr>
              <a:t>10%</a:t>
            </a:r>
          </a:p>
        </p:txBody>
      </p:sp>
      <p:sp>
        <p:nvSpPr>
          <p:cNvPr id="59" name="文本框 58"/>
          <p:cNvSpPr txBox="1"/>
          <p:nvPr>
            <p:custDataLst>
              <p:tags r:id="rId15"/>
            </p:custDataLst>
          </p:nvPr>
        </p:nvSpPr>
        <p:spPr>
          <a:xfrm>
            <a:off x="2452584" y="3962671"/>
            <a:ext cx="2310224" cy="715971"/>
          </a:xfrm>
          <a:prstGeom prst="rect">
            <a:avLst/>
          </a:prstGeom>
          <a:noFill/>
        </p:spPr>
        <p:txBody>
          <a:bodyPr wrap="square" rtlCol="0">
            <a:normAutofit/>
          </a:bodyPr>
          <a:lstStyle>
            <a:defPPr>
              <a:defRPr lang="zh-CN"/>
            </a:defPPr>
            <a:lvl1pPr algn="r">
              <a:lnSpc>
                <a:spcPct val="120000"/>
              </a:lnSpc>
              <a:defRPr sz="1600" spc="150">
                <a:latin typeface="微软雅黑" panose="020B0503020204020204" charset="-122"/>
                <a:ea typeface="微软雅黑" panose="020B0503020204020204" charset="-122"/>
              </a:defRPr>
            </a:lvl1pPr>
          </a:lstStyle>
          <a:p>
            <a:r>
              <a:rPr lang="zh-CN" altLang="en-US">
                <a:latin typeface="Arial" panose="020B0604020202020204" pitchFamily="34" charset="0"/>
              </a:rPr>
              <a:t>项目成本</a:t>
            </a:r>
          </a:p>
        </p:txBody>
      </p:sp>
      <p:sp>
        <p:nvSpPr>
          <p:cNvPr id="60" name="文本框 59"/>
          <p:cNvSpPr txBox="1"/>
          <p:nvPr>
            <p:custDataLst>
              <p:tags r:id="rId16"/>
            </p:custDataLst>
          </p:nvPr>
        </p:nvSpPr>
        <p:spPr>
          <a:xfrm>
            <a:off x="1830363" y="3700255"/>
            <a:ext cx="413238" cy="400110"/>
          </a:xfrm>
          <a:prstGeom prst="rect">
            <a:avLst/>
          </a:prstGeom>
          <a:noFill/>
        </p:spPr>
        <p:txBody>
          <a:bodyPr wrap="square" rtlCol="0">
            <a:normAutofit fontScale="97500"/>
          </a:bodyPr>
          <a:lstStyle/>
          <a:p>
            <a:r>
              <a:rPr lang="zh-CN" altLang="en-US" sz="2000" b="1" dirty="0">
                <a:solidFill>
                  <a:srgbClr val="76C6AF"/>
                </a:solidFill>
              </a:rPr>
              <a:t>③</a:t>
            </a:r>
          </a:p>
        </p:txBody>
      </p:sp>
      <p:cxnSp>
        <p:nvCxnSpPr>
          <p:cNvPr id="61" name="MH_Other_18"/>
          <p:cNvCxnSpPr/>
          <p:nvPr>
            <p:custDataLst>
              <p:tags r:id="rId17"/>
            </p:custDataLst>
          </p:nvPr>
        </p:nvCxnSpPr>
        <p:spPr>
          <a:xfrm>
            <a:off x="2322595" y="5265047"/>
            <a:ext cx="2728913" cy="0"/>
          </a:xfrm>
          <a:prstGeom prst="line">
            <a:avLst/>
          </a:prstGeom>
          <a:ln>
            <a:solidFill>
              <a:srgbClr val="9BC674"/>
            </a:solidFill>
            <a:prstDash val="dash"/>
            <a:headEnd type="oval"/>
          </a:ln>
        </p:spPr>
        <p:style>
          <a:lnRef idx="1">
            <a:srgbClr val="48A5BD"/>
          </a:lnRef>
          <a:fillRef idx="0">
            <a:srgbClr val="48A5BD"/>
          </a:fillRef>
          <a:effectRef idx="0">
            <a:srgbClr val="48A5BD"/>
          </a:effectRef>
          <a:fontRef idx="minor">
            <a:srgbClr val="000000"/>
          </a:fontRef>
        </p:style>
      </p:cxnSp>
      <p:sp>
        <p:nvSpPr>
          <p:cNvPr id="64" name="MH_Other_13"/>
          <p:cNvSpPr/>
          <p:nvPr>
            <p:custDataLst>
              <p:tags r:id="rId18"/>
            </p:custDataLst>
          </p:nvPr>
        </p:nvSpPr>
        <p:spPr>
          <a:xfrm>
            <a:off x="5158463" y="4748601"/>
            <a:ext cx="971191" cy="971192"/>
          </a:xfrm>
          <a:prstGeom prst="ellipse">
            <a:avLst/>
          </a:prstGeom>
          <a:solidFill>
            <a:srgbClr val="9BC674"/>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sz="2000" dirty="0">
              <a:solidFill>
                <a:srgbClr val="FEFFFF"/>
              </a:solidFill>
            </a:endParaRPr>
          </a:p>
        </p:txBody>
      </p:sp>
      <p:sp>
        <p:nvSpPr>
          <p:cNvPr id="65" name="MH_Other_14"/>
          <p:cNvSpPr/>
          <p:nvPr>
            <p:custDataLst>
              <p:tags r:id="rId19"/>
            </p:custDataLst>
          </p:nvPr>
        </p:nvSpPr>
        <p:spPr>
          <a:xfrm>
            <a:off x="5034008" y="4624147"/>
            <a:ext cx="926743" cy="1344556"/>
          </a:xfrm>
          <a:custGeom>
            <a:avLst/>
            <a:gdLst>
              <a:gd name="connsiteX0" fmla="*/ 436034 w 661577"/>
              <a:gd name="connsiteY0" fmla="*/ 0 h 960970"/>
              <a:gd name="connsiteX1" fmla="*/ 436034 w 661577"/>
              <a:gd name="connsiteY1" fmla="*/ 31343 h 960970"/>
              <a:gd name="connsiteX2" fmla="*/ 436033 w 661577"/>
              <a:gd name="connsiteY2" fmla="*/ 31343 h 960970"/>
              <a:gd name="connsiteX3" fmla="*/ 31342 w 661577"/>
              <a:gd name="connsiteY3" fmla="*/ 436034 h 960970"/>
              <a:gd name="connsiteX4" fmla="*/ 436033 w 661577"/>
              <a:gd name="connsiteY4" fmla="*/ 840725 h 960970"/>
              <a:gd name="connsiteX5" fmla="*/ 436034 w 661577"/>
              <a:gd name="connsiteY5" fmla="*/ 840725 h 960970"/>
              <a:gd name="connsiteX6" fmla="*/ 436034 w 661577"/>
              <a:gd name="connsiteY6" fmla="*/ 840582 h 960970"/>
              <a:gd name="connsiteX7" fmla="*/ 661013 w 661577"/>
              <a:gd name="connsiteY7" fmla="*/ 958769 h 960970"/>
              <a:gd name="connsiteX8" fmla="*/ 661577 w 661577"/>
              <a:gd name="connsiteY8" fmla="*/ 960970 h 960970"/>
              <a:gd name="connsiteX9" fmla="*/ 616261 w 661577"/>
              <a:gd name="connsiteY9" fmla="*/ 960970 h 960970"/>
              <a:gd name="connsiteX10" fmla="*/ 612658 w 661577"/>
              <a:gd name="connsiteY10" fmla="*/ 949974 h 960970"/>
              <a:gd name="connsiteX11" fmla="*/ 436035 w 661577"/>
              <a:gd name="connsiteY11" fmla="*/ 871925 h 960970"/>
              <a:gd name="connsiteX12" fmla="*/ 436034 w 661577"/>
              <a:gd name="connsiteY12" fmla="*/ 871925 h 960970"/>
              <a:gd name="connsiteX13" fmla="*/ 436034 w 661577"/>
              <a:gd name="connsiteY13" fmla="*/ 872068 h 960970"/>
              <a:gd name="connsiteX14" fmla="*/ 0 w 661577"/>
              <a:gd name="connsiteY14" fmla="*/ 436034 h 960970"/>
              <a:gd name="connsiteX15" fmla="*/ 436034 w 661577"/>
              <a:gd name="connsiteY15" fmla="*/ 0 h 96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577" h="960970">
                <a:moveTo>
                  <a:pt x="436034" y="0"/>
                </a:moveTo>
                <a:lnTo>
                  <a:pt x="436034" y="31343"/>
                </a:lnTo>
                <a:lnTo>
                  <a:pt x="436033" y="31343"/>
                </a:lnTo>
                <a:cubicBezTo>
                  <a:pt x="212528" y="31343"/>
                  <a:pt x="31342" y="212529"/>
                  <a:pt x="31342" y="436034"/>
                </a:cubicBezTo>
                <a:cubicBezTo>
                  <a:pt x="31342" y="659539"/>
                  <a:pt x="212528" y="840725"/>
                  <a:pt x="436033" y="840725"/>
                </a:cubicBezTo>
                <a:lnTo>
                  <a:pt x="436034" y="840725"/>
                </a:lnTo>
                <a:lnTo>
                  <a:pt x="436034" y="840582"/>
                </a:lnTo>
                <a:cubicBezTo>
                  <a:pt x="556441" y="840582"/>
                  <a:pt x="582106" y="879862"/>
                  <a:pt x="661013" y="958769"/>
                </a:cubicBezTo>
                <a:lnTo>
                  <a:pt x="661577" y="960970"/>
                </a:lnTo>
                <a:lnTo>
                  <a:pt x="616261" y="960970"/>
                </a:lnTo>
                <a:lnTo>
                  <a:pt x="612658" y="949974"/>
                </a:lnTo>
                <a:cubicBezTo>
                  <a:pt x="551329" y="895790"/>
                  <a:pt x="547787" y="871925"/>
                  <a:pt x="436035" y="871925"/>
                </a:cubicBezTo>
                <a:lnTo>
                  <a:pt x="436034" y="871925"/>
                </a:lnTo>
                <a:lnTo>
                  <a:pt x="436034" y="872068"/>
                </a:lnTo>
                <a:cubicBezTo>
                  <a:pt x="195219" y="872068"/>
                  <a:pt x="0" y="676849"/>
                  <a:pt x="0" y="436034"/>
                </a:cubicBezTo>
                <a:cubicBezTo>
                  <a:pt x="0" y="195219"/>
                  <a:pt x="195219" y="0"/>
                  <a:pt x="436034" y="0"/>
                </a:cubicBezTo>
                <a:close/>
              </a:path>
            </a:pathLst>
          </a:custGeom>
          <a:solidFill>
            <a:srgbClr val="9BC674"/>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a:solidFill>
                <a:srgbClr val="FEFFFF"/>
              </a:solidFill>
            </a:endParaRPr>
          </a:p>
        </p:txBody>
      </p:sp>
      <p:sp>
        <p:nvSpPr>
          <p:cNvPr id="70" name="MH_Other_15"/>
          <p:cNvSpPr/>
          <p:nvPr>
            <p:custDataLst>
              <p:tags r:id="rId20"/>
            </p:custDataLst>
          </p:nvPr>
        </p:nvSpPr>
        <p:spPr>
          <a:xfrm>
            <a:off x="5887412" y="5942035"/>
            <a:ext cx="102231" cy="102231"/>
          </a:xfrm>
          <a:prstGeom prst="ellipse">
            <a:avLst/>
          </a:prstGeom>
          <a:solidFill>
            <a:srgbClr val="9BC674"/>
          </a:solidFill>
          <a:ln w="9525">
            <a:solidFill>
              <a:srgbClr val="FEFFFF"/>
            </a:solidFill>
          </a:ln>
        </p:spPr>
        <p:style>
          <a:lnRef idx="2">
            <a:srgbClr val="48A5BD">
              <a:shade val="50000"/>
            </a:srgbClr>
          </a:lnRef>
          <a:fillRef idx="1">
            <a:srgbClr val="48A5BD"/>
          </a:fillRef>
          <a:effectRef idx="0">
            <a:srgbClr val="48A5BD"/>
          </a:effectRef>
          <a:fontRef idx="minor">
            <a:srgbClr val="FFFFFF"/>
          </a:fontRef>
        </p:style>
        <p:txBody>
          <a:bodyPr wrap="square" anchor="ctr">
            <a:normAutofit fontScale="25000" lnSpcReduction="20000"/>
          </a:bodyPr>
          <a:lstStyle/>
          <a:p>
            <a:pPr algn="ctr">
              <a:defRPr/>
            </a:pPr>
            <a:endParaRPr lang="zh-CN" altLang="en-US">
              <a:solidFill>
                <a:srgbClr val="FEFFFF"/>
              </a:solidFill>
            </a:endParaRPr>
          </a:p>
        </p:txBody>
      </p:sp>
      <p:sp>
        <p:nvSpPr>
          <p:cNvPr id="71" name="KSO_Shape"/>
          <p:cNvSpPr/>
          <p:nvPr>
            <p:custDataLst>
              <p:tags r:id="rId21"/>
            </p:custDataLst>
          </p:nvPr>
        </p:nvSpPr>
        <p:spPr bwMode="auto">
          <a:xfrm>
            <a:off x="5362402" y="4956406"/>
            <a:ext cx="557213" cy="571500"/>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rgbClr val="FFFFFF"/>
          </a:solidFill>
          <a:ln>
            <a:noFill/>
          </a:ln>
        </p:spPr>
        <p:txBody>
          <a:bodyPr wrap="square" anchor="ctr">
            <a:norm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1pPr>
            <a:lvl2pPr marL="4572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2pPr>
            <a:lvl3pPr marL="9144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3pPr>
            <a:lvl4pPr marL="13716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4pPr>
            <a:lvl5pPr marL="18288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5pPr>
            <a:lvl6pPr marL="22860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6pPr>
            <a:lvl7pPr marL="27432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7pPr>
            <a:lvl8pPr marL="32004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8pPr>
            <a:lvl9pPr marL="36576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9pPr>
          </a:lstStyle>
          <a:p>
            <a:pPr algn="ctr">
              <a:defRPr/>
            </a:pPr>
            <a:endParaRPr lang="zh-CN" altLang="en-US">
              <a:solidFill>
                <a:srgbClr val="FFFFFF"/>
              </a:solidFill>
              <a:latin typeface="Arial" panose="020B0604020202020204" pitchFamily="34" charset="0"/>
              <a:ea typeface="微软雅黑" panose="020B0503020204020204" charset="-122"/>
            </a:endParaRPr>
          </a:p>
        </p:txBody>
      </p:sp>
      <p:sp>
        <p:nvSpPr>
          <p:cNvPr id="72" name="文本框 14"/>
          <p:cNvSpPr txBox="1">
            <a:spLocks noChangeArrowheads="1"/>
          </p:cNvSpPr>
          <p:nvPr>
            <p:custDataLst>
              <p:tags r:id="rId22"/>
            </p:custDataLst>
          </p:nvPr>
        </p:nvSpPr>
        <p:spPr bwMode="auto">
          <a:xfrm>
            <a:off x="2452584" y="4804961"/>
            <a:ext cx="2310224" cy="4303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normAutofit lnSpcReduction="10000"/>
          </a:bodyPr>
          <a:lstStyle>
            <a:lvl1pPr>
              <a:defRPr>
                <a:solidFill>
                  <a:srgbClr val="000000"/>
                </a:solidFill>
                <a:latin typeface="Calibri" panose="020F0502020204030204" charset="0"/>
                <a:ea typeface="宋体" panose="02010600030101010101" pitchFamily="2" charset="-122"/>
              </a:defRPr>
            </a:lvl1pPr>
            <a:lvl2pPr marL="742950" indent="-285750">
              <a:defRPr>
                <a:solidFill>
                  <a:srgbClr val="000000"/>
                </a:solidFill>
                <a:latin typeface="Calibri" panose="020F0502020204030204" charset="0"/>
                <a:ea typeface="宋体" panose="02010600030101010101" pitchFamily="2" charset="-122"/>
              </a:defRPr>
            </a:lvl2pPr>
            <a:lvl3pPr marL="1143000" indent="-228600">
              <a:defRPr>
                <a:solidFill>
                  <a:srgbClr val="000000"/>
                </a:solidFill>
                <a:latin typeface="Calibri" panose="020F0502020204030204" charset="0"/>
                <a:ea typeface="宋体" panose="02010600030101010101" pitchFamily="2" charset="-122"/>
              </a:defRPr>
            </a:lvl3pPr>
            <a:lvl4pPr marL="1600200" indent="-228600">
              <a:defRPr>
                <a:solidFill>
                  <a:srgbClr val="000000"/>
                </a:solidFill>
                <a:latin typeface="Calibri" panose="020F0502020204030204" charset="0"/>
                <a:ea typeface="宋体" panose="02010600030101010101" pitchFamily="2" charset="-122"/>
              </a:defRPr>
            </a:lvl4pPr>
            <a:lvl5pPr marL="2057400" indent="-228600">
              <a:defRPr>
                <a:solidFill>
                  <a:srgbClr val="000000"/>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a:lnSpc>
                <a:spcPct val="120000"/>
              </a:lnSpc>
            </a:pPr>
            <a:r>
              <a:rPr lang="en-US" altLang="zh-CN" sz="2000" b="1" spc="300">
                <a:solidFill>
                  <a:srgbClr val="9BC674"/>
                </a:solidFill>
                <a:latin typeface="Arial" panose="020B0604020202020204" pitchFamily="34" charset="0"/>
                <a:ea typeface="微软雅黑" panose="020B0503020204020204" charset="-122"/>
                <a:cs typeface="+mn-ea"/>
              </a:rPr>
              <a:t>NO.1</a:t>
            </a:r>
          </a:p>
        </p:txBody>
      </p:sp>
      <p:sp>
        <p:nvSpPr>
          <p:cNvPr id="73" name="文本框 72"/>
          <p:cNvSpPr txBox="1"/>
          <p:nvPr>
            <p:custDataLst>
              <p:tags r:id="rId23"/>
            </p:custDataLst>
          </p:nvPr>
        </p:nvSpPr>
        <p:spPr>
          <a:xfrm>
            <a:off x="2452584" y="5309691"/>
            <a:ext cx="2310224" cy="715971"/>
          </a:xfrm>
          <a:prstGeom prst="rect">
            <a:avLst/>
          </a:prstGeom>
          <a:noFill/>
        </p:spPr>
        <p:txBody>
          <a:bodyPr wrap="square" rtlCol="0">
            <a:normAutofit/>
          </a:bodyPr>
          <a:lstStyle>
            <a:defPPr>
              <a:defRPr lang="zh-CN"/>
            </a:defPPr>
            <a:lvl1pPr algn="r">
              <a:lnSpc>
                <a:spcPct val="120000"/>
              </a:lnSpc>
              <a:defRPr sz="1600" spc="150">
                <a:latin typeface="微软雅黑" panose="020B0503020204020204" charset="-122"/>
                <a:ea typeface="微软雅黑" panose="020B0503020204020204" charset="-122"/>
              </a:defRPr>
            </a:lvl1pPr>
          </a:lstStyle>
          <a:p>
            <a:r>
              <a:rPr lang="zh-CN" altLang="en-US">
                <a:latin typeface="Arial" panose="020B0604020202020204" pitchFamily="34" charset="0"/>
              </a:rPr>
              <a:t>最佳办公应用场景</a:t>
            </a:r>
          </a:p>
        </p:txBody>
      </p:sp>
      <p:sp>
        <p:nvSpPr>
          <p:cNvPr id="76" name="文本框 75"/>
          <p:cNvSpPr txBox="1"/>
          <p:nvPr>
            <p:custDataLst>
              <p:tags r:id="rId24"/>
            </p:custDataLst>
          </p:nvPr>
        </p:nvSpPr>
        <p:spPr>
          <a:xfrm>
            <a:off x="1830363" y="5045478"/>
            <a:ext cx="413238" cy="400110"/>
          </a:xfrm>
          <a:prstGeom prst="rect">
            <a:avLst/>
          </a:prstGeom>
          <a:noFill/>
        </p:spPr>
        <p:txBody>
          <a:bodyPr wrap="square" rtlCol="0">
            <a:normAutofit fontScale="97500"/>
          </a:bodyPr>
          <a:lstStyle/>
          <a:p>
            <a:r>
              <a:rPr lang="zh-CN" altLang="en-US" sz="2000" b="1" dirty="0">
                <a:solidFill>
                  <a:srgbClr val="9BC674"/>
                </a:solidFill>
              </a:rPr>
              <a:t>⑤</a:t>
            </a:r>
          </a:p>
        </p:txBody>
      </p:sp>
      <p:cxnSp>
        <p:nvCxnSpPr>
          <p:cNvPr id="80" name="MH_Other_19"/>
          <p:cNvCxnSpPr/>
          <p:nvPr>
            <p:custDataLst>
              <p:tags r:id="rId25"/>
            </p:custDataLst>
          </p:nvPr>
        </p:nvCxnSpPr>
        <p:spPr>
          <a:xfrm flipH="1">
            <a:off x="7141630" y="3093244"/>
            <a:ext cx="2728913" cy="0"/>
          </a:xfrm>
          <a:prstGeom prst="line">
            <a:avLst/>
          </a:prstGeom>
          <a:ln>
            <a:solidFill>
              <a:srgbClr val="DB8087"/>
            </a:solidFill>
            <a:prstDash val="dash"/>
            <a:headEnd type="oval"/>
          </a:ln>
        </p:spPr>
        <p:style>
          <a:lnRef idx="1">
            <a:srgbClr val="48A5BD"/>
          </a:lnRef>
          <a:fillRef idx="0">
            <a:srgbClr val="48A5BD"/>
          </a:fillRef>
          <a:effectRef idx="0">
            <a:srgbClr val="48A5BD"/>
          </a:effectRef>
          <a:fontRef idx="minor">
            <a:srgbClr val="000000"/>
          </a:fontRef>
        </p:style>
      </p:cxnSp>
      <p:sp>
        <p:nvSpPr>
          <p:cNvPr id="81" name="MH_Other_4"/>
          <p:cNvSpPr/>
          <p:nvPr>
            <p:custDataLst>
              <p:tags r:id="rId26"/>
            </p:custDataLst>
          </p:nvPr>
        </p:nvSpPr>
        <p:spPr>
          <a:xfrm flipH="1">
            <a:off x="6058535" y="2568424"/>
            <a:ext cx="971192" cy="973414"/>
          </a:xfrm>
          <a:prstGeom prst="ellipse">
            <a:avLst/>
          </a:prstGeom>
          <a:solidFill>
            <a:srgbClr val="DB8087"/>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sz="2000" dirty="0">
              <a:solidFill>
                <a:srgbClr val="FEFFFF"/>
              </a:solidFill>
            </a:endParaRPr>
          </a:p>
        </p:txBody>
      </p:sp>
      <p:sp>
        <p:nvSpPr>
          <p:cNvPr id="82" name="MH_Other_5"/>
          <p:cNvSpPr/>
          <p:nvPr>
            <p:custDataLst>
              <p:tags r:id="rId27"/>
            </p:custDataLst>
          </p:nvPr>
        </p:nvSpPr>
        <p:spPr>
          <a:xfrm flipH="1">
            <a:off x="6227438" y="2443969"/>
            <a:ext cx="926744" cy="1346778"/>
          </a:xfrm>
          <a:custGeom>
            <a:avLst/>
            <a:gdLst>
              <a:gd name="connsiteX0" fmla="*/ 436034 w 661577"/>
              <a:gd name="connsiteY0" fmla="*/ 0 h 960970"/>
              <a:gd name="connsiteX1" fmla="*/ 436034 w 661577"/>
              <a:gd name="connsiteY1" fmla="*/ 31343 h 960970"/>
              <a:gd name="connsiteX2" fmla="*/ 436033 w 661577"/>
              <a:gd name="connsiteY2" fmla="*/ 31343 h 960970"/>
              <a:gd name="connsiteX3" fmla="*/ 31342 w 661577"/>
              <a:gd name="connsiteY3" fmla="*/ 436034 h 960970"/>
              <a:gd name="connsiteX4" fmla="*/ 436033 w 661577"/>
              <a:gd name="connsiteY4" fmla="*/ 840725 h 960970"/>
              <a:gd name="connsiteX5" fmla="*/ 436034 w 661577"/>
              <a:gd name="connsiteY5" fmla="*/ 840725 h 960970"/>
              <a:gd name="connsiteX6" fmla="*/ 436034 w 661577"/>
              <a:gd name="connsiteY6" fmla="*/ 840582 h 960970"/>
              <a:gd name="connsiteX7" fmla="*/ 661013 w 661577"/>
              <a:gd name="connsiteY7" fmla="*/ 958769 h 960970"/>
              <a:gd name="connsiteX8" fmla="*/ 661577 w 661577"/>
              <a:gd name="connsiteY8" fmla="*/ 960970 h 960970"/>
              <a:gd name="connsiteX9" fmla="*/ 616261 w 661577"/>
              <a:gd name="connsiteY9" fmla="*/ 960970 h 960970"/>
              <a:gd name="connsiteX10" fmla="*/ 612658 w 661577"/>
              <a:gd name="connsiteY10" fmla="*/ 949974 h 960970"/>
              <a:gd name="connsiteX11" fmla="*/ 436035 w 661577"/>
              <a:gd name="connsiteY11" fmla="*/ 871925 h 960970"/>
              <a:gd name="connsiteX12" fmla="*/ 436034 w 661577"/>
              <a:gd name="connsiteY12" fmla="*/ 871925 h 960970"/>
              <a:gd name="connsiteX13" fmla="*/ 436034 w 661577"/>
              <a:gd name="connsiteY13" fmla="*/ 872068 h 960970"/>
              <a:gd name="connsiteX14" fmla="*/ 0 w 661577"/>
              <a:gd name="connsiteY14" fmla="*/ 436034 h 960970"/>
              <a:gd name="connsiteX15" fmla="*/ 436034 w 661577"/>
              <a:gd name="connsiteY15" fmla="*/ 0 h 96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577" h="960970">
                <a:moveTo>
                  <a:pt x="436034" y="0"/>
                </a:moveTo>
                <a:lnTo>
                  <a:pt x="436034" y="31343"/>
                </a:lnTo>
                <a:lnTo>
                  <a:pt x="436033" y="31343"/>
                </a:lnTo>
                <a:cubicBezTo>
                  <a:pt x="212528" y="31343"/>
                  <a:pt x="31342" y="212529"/>
                  <a:pt x="31342" y="436034"/>
                </a:cubicBezTo>
                <a:cubicBezTo>
                  <a:pt x="31342" y="659539"/>
                  <a:pt x="212528" y="840725"/>
                  <a:pt x="436033" y="840725"/>
                </a:cubicBezTo>
                <a:lnTo>
                  <a:pt x="436034" y="840725"/>
                </a:lnTo>
                <a:lnTo>
                  <a:pt x="436034" y="840582"/>
                </a:lnTo>
                <a:cubicBezTo>
                  <a:pt x="556441" y="840582"/>
                  <a:pt x="582106" y="879862"/>
                  <a:pt x="661013" y="958769"/>
                </a:cubicBezTo>
                <a:lnTo>
                  <a:pt x="661577" y="960970"/>
                </a:lnTo>
                <a:lnTo>
                  <a:pt x="616261" y="960970"/>
                </a:lnTo>
                <a:lnTo>
                  <a:pt x="612658" y="949974"/>
                </a:lnTo>
                <a:cubicBezTo>
                  <a:pt x="551329" y="895790"/>
                  <a:pt x="547787" y="871925"/>
                  <a:pt x="436035" y="871925"/>
                </a:cubicBezTo>
                <a:lnTo>
                  <a:pt x="436034" y="871925"/>
                </a:lnTo>
                <a:lnTo>
                  <a:pt x="436034" y="872068"/>
                </a:lnTo>
                <a:cubicBezTo>
                  <a:pt x="195219" y="872068"/>
                  <a:pt x="0" y="676849"/>
                  <a:pt x="0" y="436034"/>
                </a:cubicBezTo>
                <a:cubicBezTo>
                  <a:pt x="0" y="195219"/>
                  <a:pt x="195219" y="0"/>
                  <a:pt x="436034" y="0"/>
                </a:cubicBezTo>
                <a:close/>
              </a:path>
            </a:pathLst>
          </a:custGeom>
          <a:solidFill>
            <a:srgbClr val="DB8087"/>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a:solidFill>
                <a:srgbClr val="FEFFFF"/>
              </a:solidFill>
            </a:endParaRPr>
          </a:p>
        </p:txBody>
      </p:sp>
      <p:sp>
        <p:nvSpPr>
          <p:cNvPr id="83" name="MH_Other_6"/>
          <p:cNvSpPr/>
          <p:nvPr>
            <p:custDataLst>
              <p:tags r:id="rId28"/>
            </p:custDataLst>
          </p:nvPr>
        </p:nvSpPr>
        <p:spPr>
          <a:xfrm flipH="1">
            <a:off x="6198548" y="3764078"/>
            <a:ext cx="102231" cy="102231"/>
          </a:xfrm>
          <a:prstGeom prst="ellipse">
            <a:avLst/>
          </a:prstGeom>
          <a:solidFill>
            <a:srgbClr val="DB8087"/>
          </a:solidFill>
          <a:ln w="9525">
            <a:solidFill>
              <a:srgbClr val="FEFFFF"/>
            </a:solidFill>
          </a:ln>
        </p:spPr>
        <p:style>
          <a:lnRef idx="2">
            <a:srgbClr val="48A5BD">
              <a:shade val="50000"/>
            </a:srgbClr>
          </a:lnRef>
          <a:fillRef idx="1">
            <a:srgbClr val="48A5BD"/>
          </a:fillRef>
          <a:effectRef idx="0">
            <a:srgbClr val="48A5BD"/>
          </a:effectRef>
          <a:fontRef idx="minor">
            <a:srgbClr val="FFFFFF"/>
          </a:fontRef>
        </p:style>
        <p:txBody>
          <a:bodyPr wrap="square" anchor="ctr">
            <a:normAutofit fontScale="25000" lnSpcReduction="20000"/>
          </a:bodyPr>
          <a:lstStyle/>
          <a:p>
            <a:pPr algn="ctr">
              <a:defRPr/>
            </a:pPr>
            <a:endParaRPr lang="zh-CN" altLang="en-US">
              <a:solidFill>
                <a:srgbClr val="FEFFFF"/>
              </a:solidFill>
            </a:endParaRPr>
          </a:p>
        </p:txBody>
      </p:sp>
      <p:sp>
        <p:nvSpPr>
          <p:cNvPr id="84" name="KSO_Shape"/>
          <p:cNvSpPr/>
          <p:nvPr>
            <p:custDataLst>
              <p:tags r:id="rId29"/>
            </p:custDataLst>
          </p:nvPr>
        </p:nvSpPr>
        <p:spPr bwMode="auto">
          <a:xfrm>
            <a:off x="6294734" y="2814205"/>
            <a:ext cx="507634" cy="493252"/>
          </a:xfrm>
          <a:custGeom>
            <a:avLst/>
            <a:gdLst>
              <a:gd name="T0" fmla="*/ 647115728 w 5608"/>
              <a:gd name="T1" fmla="*/ 107108861 h 5444"/>
              <a:gd name="T2" fmla="*/ 482682772 w 5608"/>
              <a:gd name="T3" fmla="*/ 308963069 h 5444"/>
              <a:gd name="T4" fmla="*/ 482682772 w 5608"/>
              <a:gd name="T5" fmla="*/ 529535615 h 5444"/>
              <a:gd name="T6" fmla="*/ 644346208 w 5608"/>
              <a:gd name="T7" fmla="*/ 535543626 h 5444"/>
              <a:gd name="T8" fmla="*/ 640769238 w 5608"/>
              <a:gd name="T9" fmla="*/ 552412978 h 5444"/>
              <a:gd name="T10" fmla="*/ 635345695 w 5608"/>
              <a:gd name="T11" fmla="*/ 567664894 h 5444"/>
              <a:gd name="T12" fmla="*/ 628191414 w 5608"/>
              <a:gd name="T13" fmla="*/ 581299033 h 5444"/>
              <a:gd name="T14" fmla="*/ 619537048 w 5608"/>
              <a:gd name="T15" fmla="*/ 593199791 h 5444"/>
              <a:gd name="T16" fmla="*/ 609382596 w 5608"/>
              <a:gd name="T17" fmla="*/ 603598716 h 5444"/>
              <a:gd name="T18" fmla="*/ 598305198 w 5608"/>
              <a:gd name="T19" fmla="*/ 612148996 h 5444"/>
              <a:gd name="T20" fmla="*/ 585958366 w 5608"/>
              <a:gd name="T21" fmla="*/ 618966235 h 5444"/>
              <a:gd name="T22" fmla="*/ 572918899 w 5608"/>
              <a:gd name="T23" fmla="*/ 624165358 h 5444"/>
              <a:gd name="T24" fmla="*/ 559187477 w 5608"/>
              <a:gd name="T25" fmla="*/ 627400572 h 5444"/>
              <a:gd name="T26" fmla="*/ 544994072 w 5608"/>
              <a:gd name="T27" fmla="*/ 628902744 h 5444"/>
              <a:gd name="T28" fmla="*/ 106852564 w 5608"/>
              <a:gd name="T29" fmla="*/ 629018348 h 5444"/>
              <a:gd name="T30" fmla="*/ 90582274 w 5608"/>
              <a:gd name="T31" fmla="*/ 627862988 h 5444"/>
              <a:gd name="T32" fmla="*/ 75119775 w 5608"/>
              <a:gd name="T33" fmla="*/ 624165358 h 5444"/>
              <a:gd name="T34" fmla="*/ 60580563 w 5608"/>
              <a:gd name="T35" fmla="*/ 618388215 h 5444"/>
              <a:gd name="T36" fmla="*/ 47079792 w 5608"/>
              <a:gd name="T37" fmla="*/ 610646823 h 5444"/>
              <a:gd name="T38" fmla="*/ 35079108 w 5608"/>
              <a:gd name="T39" fmla="*/ 601172391 h 5444"/>
              <a:gd name="T40" fmla="*/ 24347517 w 5608"/>
              <a:gd name="T41" fmla="*/ 589964577 h 5444"/>
              <a:gd name="T42" fmla="*/ 15462499 w 5608"/>
              <a:gd name="T43" fmla="*/ 577254931 h 5444"/>
              <a:gd name="T44" fmla="*/ 8308219 w 5608"/>
              <a:gd name="T45" fmla="*/ 563505188 h 5444"/>
              <a:gd name="T46" fmla="*/ 3230823 w 5608"/>
              <a:gd name="T47" fmla="*/ 548600084 h 5444"/>
              <a:gd name="T48" fmla="*/ 461643 w 5608"/>
              <a:gd name="T49" fmla="*/ 532770829 h 5444"/>
              <a:gd name="T50" fmla="*/ 0 w 5608"/>
              <a:gd name="T51" fmla="*/ 107108861 h 5444"/>
              <a:gd name="T52" fmla="*/ 461643 w 5608"/>
              <a:gd name="T53" fmla="*/ 96247520 h 5444"/>
              <a:gd name="T54" fmla="*/ 3230823 w 5608"/>
              <a:gd name="T55" fmla="*/ 80418264 h 5444"/>
              <a:gd name="T56" fmla="*/ 8308219 w 5608"/>
              <a:gd name="T57" fmla="*/ 65513161 h 5444"/>
              <a:gd name="T58" fmla="*/ 15462499 w 5608"/>
              <a:gd name="T59" fmla="*/ 51763418 h 5444"/>
              <a:gd name="T60" fmla="*/ 24347517 w 5608"/>
              <a:gd name="T61" fmla="*/ 39169375 h 5444"/>
              <a:gd name="T62" fmla="*/ 35079108 w 5608"/>
              <a:gd name="T63" fmla="*/ 27961562 h 5444"/>
              <a:gd name="T64" fmla="*/ 47079792 w 5608"/>
              <a:gd name="T65" fmla="*/ 18486789 h 5444"/>
              <a:gd name="T66" fmla="*/ 60580563 w 5608"/>
              <a:gd name="T67" fmla="*/ 10745397 h 5444"/>
              <a:gd name="T68" fmla="*/ 75119775 w 5608"/>
              <a:gd name="T69" fmla="*/ 4968254 h 5444"/>
              <a:gd name="T70" fmla="*/ 90582274 w 5608"/>
              <a:gd name="T71" fmla="*/ 1386569 h 5444"/>
              <a:gd name="T72" fmla="*/ 106852564 w 5608"/>
              <a:gd name="T73" fmla="*/ 0 h 5444"/>
              <a:gd name="T74" fmla="*/ 134085096 w 5608"/>
              <a:gd name="T75" fmla="*/ 56847276 h 5444"/>
              <a:gd name="T76" fmla="*/ 508069071 w 5608"/>
              <a:gd name="T77" fmla="*/ 56847276 h 5444"/>
              <a:gd name="T78" fmla="*/ 190280558 w 5608"/>
              <a:gd name="T79" fmla="*/ 90355113 h 5444"/>
              <a:gd name="T80" fmla="*/ 273708552 w 5608"/>
              <a:gd name="T81" fmla="*/ 90355113 h 5444"/>
              <a:gd name="T82" fmla="*/ 64388524 w 5608"/>
              <a:gd name="T83" fmla="*/ 565700645 h 5444"/>
              <a:gd name="T84" fmla="*/ 64388524 w 5608"/>
              <a:gd name="T85" fmla="*/ 498454444 h 544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608" h="5444">
                <a:moveTo>
                  <a:pt x="926" y="0"/>
                </a:moveTo>
                <a:lnTo>
                  <a:pt x="4681" y="0"/>
                </a:lnTo>
                <a:lnTo>
                  <a:pt x="5608" y="927"/>
                </a:lnTo>
                <a:lnTo>
                  <a:pt x="5608" y="3234"/>
                </a:lnTo>
                <a:lnTo>
                  <a:pt x="4183" y="3234"/>
                </a:lnTo>
                <a:lnTo>
                  <a:pt x="4183" y="2674"/>
                </a:lnTo>
                <a:lnTo>
                  <a:pt x="2679" y="3899"/>
                </a:lnTo>
                <a:lnTo>
                  <a:pt x="4183" y="5123"/>
                </a:lnTo>
                <a:lnTo>
                  <a:pt x="4183" y="4583"/>
                </a:lnTo>
                <a:lnTo>
                  <a:pt x="5589" y="4583"/>
                </a:lnTo>
                <a:lnTo>
                  <a:pt x="5584" y="4635"/>
                </a:lnTo>
                <a:lnTo>
                  <a:pt x="5575" y="4685"/>
                </a:lnTo>
                <a:lnTo>
                  <a:pt x="5565" y="4734"/>
                </a:lnTo>
                <a:lnTo>
                  <a:pt x="5553" y="4781"/>
                </a:lnTo>
                <a:lnTo>
                  <a:pt x="5539" y="4827"/>
                </a:lnTo>
                <a:lnTo>
                  <a:pt x="5523" y="4871"/>
                </a:lnTo>
                <a:lnTo>
                  <a:pt x="5506" y="4913"/>
                </a:lnTo>
                <a:lnTo>
                  <a:pt x="5487" y="4955"/>
                </a:lnTo>
                <a:lnTo>
                  <a:pt x="5467" y="4994"/>
                </a:lnTo>
                <a:lnTo>
                  <a:pt x="5444" y="5031"/>
                </a:lnTo>
                <a:lnTo>
                  <a:pt x="5421" y="5067"/>
                </a:lnTo>
                <a:lnTo>
                  <a:pt x="5395" y="5103"/>
                </a:lnTo>
                <a:lnTo>
                  <a:pt x="5369" y="5134"/>
                </a:lnTo>
                <a:lnTo>
                  <a:pt x="5341" y="5166"/>
                </a:lnTo>
                <a:lnTo>
                  <a:pt x="5312" y="5196"/>
                </a:lnTo>
                <a:lnTo>
                  <a:pt x="5281" y="5224"/>
                </a:lnTo>
                <a:lnTo>
                  <a:pt x="5251" y="5251"/>
                </a:lnTo>
                <a:lnTo>
                  <a:pt x="5218" y="5275"/>
                </a:lnTo>
                <a:lnTo>
                  <a:pt x="5185" y="5298"/>
                </a:lnTo>
                <a:lnTo>
                  <a:pt x="5151" y="5320"/>
                </a:lnTo>
                <a:lnTo>
                  <a:pt x="5114" y="5339"/>
                </a:lnTo>
                <a:lnTo>
                  <a:pt x="5078" y="5357"/>
                </a:lnTo>
                <a:lnTo>
                  <a:pt x="5041" y="5374"/>
                </a:lnTo>
                <a:lnTo>
                  <a:pt x="5004" y="5388"/>
                </a:lnTo>
                <a:lnTo>
                  <a:pt x="4965" y="5402"/>
                </a:lnTo>
                <a:lnTo>
                  <a:pt x="4926" y="5412"/>
                </a:lnTo>
                <a:lnTo>
                  <a:pt x="4887" y="5422"/>
                </a:lnTo>
                <a:lnTo>
                  <a:pt x="4846" y="5430"/>
                </a:lnTo>
                <a:lnTo>
                  <a:pt x="4806" y="5436"/>
                </a:lnTo>
                <a:lnTo>
                  <a:pt x="4764" y="5440"/>
                </a:lnTo>
                <a:lnTo>
                  <a:pt x="4723" y="5443"/>
                </a:lnTo>
                <a:lnTo>
                  <a:pt x="4681" y="5444"/>
                </a:lnTo>
                <a:lnTo>
                  <a:pt x="926" y="5444"/>
                </a:lnTo>
                <a:lnTo>
                  <a:pt x="879" y="5443"/>
                </a:lnTo>
                <a:lnTo>
                  <a:pt x="832" y="5439"/>
                </a:lnTo>
                <a:lnTo>
                  <a:pt x="785" y="5434"/>
                </a:lnTo>
                <a:lnTo>
                  <a:pt x="739" y="5425"/>
                </a:lnTo>
                <a:lnTo>
                  <a:pt x="695" y="5414"/>
                </a:lnTo>
                <a:lnTo>
                  <a:pt x="651" y="5402"/>
                </a:lnTo>
                <a:lnTo>
                  <a:pt x="608" y="5388"/>
                </a:lnTo>
                <a:lnTo>
                  <a:pt x="566" y="5371"/>
                </a:lnTo>
                <a:lnTo>
                  <a:pt x="525" y="5352"/>
                </a:lnTo>
                <a:lnTo>
                  <a:pt x="485" y="5331"/>
                </a:lnTo>
                <a:lnTo>
                  <a:pt x="447" y="5309"/>
                </a:lnTo>
                <a:lnTo>
                  <a:pt x="408" y="5285"/>
                </a:lnTo>
                <a:lnTo>
                  <a:pt x="372" y="5259"/>
                </a:lnTo>
                <a:lnTo>
                  <a:pt x="337" y="5231"/>
                </a:lnTo>
                <a:lnTo>
                  <a:pt x="304" y="5203"/>
                </a:lnTo>
                <a:lnTo>
                  <a:pt x="271" y="5172"/>
                </a:lnTo>
                <a:lnTo>
                  <a:pt x="240" y="5140"/>
                </a:lnTo>
                <a:lnTo>
                  <a:pt x="211" y="5106"/>
                </a:lnTo>
                <a:lnTo>
                  <a:pt x="184" y="5071"/>
                </a:lnTo>
                <a:lnTo>
                  <a:pt x="158" y="5034"/>
                </a:lnTo>
                <a:lnTo>
                  <a:pt x="134" y="4996"/>
                </a:lnTo>
                <a:lnTo>
                  <a:pt x="111" y="4958"/>
                </a:lnTo>
                <a:lnTo>
                  <a:pt x="91" y="4917"/>
                </a:lnTo>
                <a:lnTo>
                  <a:pt x="72" y="4877"/>
                </a:lnTo>
                <a:lnTo>
                  <a:pt x="56" y="4834"/>
                </a:lnTo>
                <a:lnTo>
                  <a:pt x="41" y="4792"/>
                </a:lnTo>
                <a:lnTo>
                  <a:pt x="28" y="4748"/>
                </a:lnTo>
                <a:lnTo>
                  <a:pt x="18" y="4703"/>
                </a:lnTo>
                <a:lnTo>
                  <a:pt x="10" y="4658"/>
                </a:lnTo>
                <a:lnTo>
                  <a:pt x="4" y="4611"/>
                </a:lnTo>
                <a:lnTo>
                  <a:pt x="1" y="4564"/>
                </a:lnTo>
                <a:lnTo>
                  <a:pt x="0" y="4517"/>
                </a:lnTo>
                <a:lnTo>
                  <a:pt x="0" y="927"/>
                </a:lnTo>
                <a:lnTo>
                  <a:pt x="1" y="880"/>
                </a:lnTo>
                <a:lnTo>
                  <a:pt x="4" y="833"/>
                </a:lnTo>
                <a:lnTo>
                  <a:pt x="10" y="787"/>
                </a:lnTo>
                <a:lnTo>
                  <a:pt x="18" y="741"/>
                </a:lnTo>
                <a:lnTo>
                  <a:pt x="28" y="696"/>
                </a:lnTo>
                <a:lnTo>
                  <a:pt x="41" y="653"/>
                </a:lnTo>
                <a:lnTo>
                  <a:pt x="56" y="610"/>
                </a:lnTo>
                <a:lnTo>
                  <a:pt x="72" y="567"/>
                </a:lnTo>
                <a:lnTo>
                  <a:pt x="91" y="527"/>
                </a:lnTo>
                <a:lnTo>
                  <a:pt x="111" y="486"/>
                </a:lnTo>
                <a:lnTo>
                  <a:pt x="134" y="448"/>
                </a:lnTo>
                <a:lnTo>
                  <a:pt x="158" y="410"/>
                </a:lnTo>
                <a:lnTo>
                  <a:pt x="184" y="374"/>
                </a:lnTo>
                <a:lnTo>
                  <a:pt x="211" y="339"/>
                </a:lnTo>
                <a:lnTo>
                  <a:pt x="240" y="306"/>
                </a:lnTo>
                <a:lnTo>
                  <a:pt x="271" y="273"/>
                </a:lnTo>
                <a:lnTo>
                  <a:pt x="304" y="242"/>
                </a:lnTo>
                <a:lnTo>
                  <a:pt x="337" y="213"/>
                </a:lnTo>
                <a:lnTo>
                  <a:pt x="372" y="185"/>
                </a:lnTo>
                <a:lnTo>
                  <a:pt x="408" y="160"/>
                </a:lnTo>
                <a:lnTo>
                  <a:pt x="447" y="135"/>
                </a:lnTo>
                <a:lnTo>
                  <a:pt x="485" y="113"/>
                </a:lnTo>
                <a:lnTo>
                  <a:pt x="525" y="93"/>
                </a:lnTo>
                <a:lnTo>
                  <a:pt x="566" y="74"/>
                </a:lnTo>
                <a:lnTo>
                  <a:pt x="608" y="58"/>
                </a:lnTo>
                <a:lnTo>
                  <a:pt x="651" y="43"/>
                </a:lnTo>
                <a:lnTo>
                  <a:pt x="695" y="30"/>
                </a:lnTo>
                <a:lnTo>
                  <a:pt x="739" y="19"/>
                </a:lnTo>
                <a:lnTo>
                  <a:pt x="785" y="12"/>
                </a:lnTo>
                <a:lnTo>
                  <a:pt x="832" y="5"/>
                </a:lnTo>
                <a:lnTo>
                  <a:pt x="879" y="2"/>
                </a:lnTo>
                <a:lnTo>
                  <a:pt x="926" y="0"/>
                </a:lnTo>
                <a:close/>
                <a:moveTo>
                  <a:pt x="4403" y="492"/>
                </a:moveTo>
                <a:lnTo>
                  <a:pt x="1162" y="492"/>
                </a:lnTo>
                <a:lnTo>
                  <a:pt x="1162" y="2201"/>
                </a:lnTo>
                <a:lnTo>
                  <a:pt x="4403" y="2201"/>
                </a:lnTo>
                <a:lnTo>
                  <a:pt x="4403" y="492"/>
                </a:lnTo>
                <a:close/>
                <a:moveTo>
                  <a:pt x="2372" y="782"/>
                </a:moveTo>
                <a:lnTo>
                  <a:pt x="1649" y="782"/>
                </a:lnTo>
                <a:lnTo>
                  <a:pt x="1649" y="1856"/>
                </a:lnTo>
                <a:lnTo>
                  <a:pt x="2372" y="1856"/>
                </a:lnTo>
                <a:lnTo>
                  <a:pt x="2372" y="782"/>
                </a:lnTo>
                <a:close/>
                <a:moveTo>
                  <a:pt x="558" y="4314"/>
                </a:moveTo>
                <a:lnTo>
                  <a:pt x="558" y="4896"/>
                </a:lnTo>
                <a:lnTo>
                  <a:pt x="1093" y="4896"/>
                </a:lnTo>
                <a:lnTo>
                  <a:pt x="1093" y="4314"/>
                </a:lnTo>
                <a:lnTo>
                  <a:pt x="558" y="4314"/>
                </a:lnTo>
                <a:close/>
              </a:path>
            </a:pathLst>
          </a:custGeom>
          <a:solidFill>
            <a:srgbClr val="FFFFFF"/>
          </a:solidFill>
          <a:ln>
            <a:noFill/>
          </a:ln>
        </p:spPr>
        <p:txBody>
          <a:bodyPr wrap="square" anchor="ctr">
            <a:normAutofit/>
          </a:bodyPr>
          <a:lstStyle>
            <a:defPPr>
              <a:defRPr lang="zh-CN"/>
            </a:defPPr>
            <a:lvl1pPr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1pPr>
            <a:lvl2pPr marL="4572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2pPr>
            <a:lvl3pPr marL="9144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3pPr>
            <a:lvl4pPr marL="13716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4pPr>
            <a:lvl5pPr marL="18288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5pPr>
            <a:lvl6pPr marL="22860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6pPr>
            <a:lvl7pPr marL="27432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7pPr>
            <a:lvl8pPr marL="32004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8pPr>
            <a:lvl9pPr marL="36576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9pPr>
          </a:lstStyle>
          <a:p>
            <a:endParaRPr lang="zh-CN" altLang="en-US">
              <a:latin typeface="Arial" panose="020B0604020202020204" pitchFamily="34" charset="0"/>
              <a:ea typeface="微软雅黑" panose="020B0503020204020204" charset="-122"/>
            </a:endParaRPr>
          </a:p>
        </p:txBody>
      </p:sp>
      <p:sp>
        <p:nvSpPr>
          <p:cNvPr id="85" name="文本框 14"/>
          <p:cNvSpPr txBox="1">
            <a:spLocks noChangeArrowheads="1"/>
          </p:cNvSpPr>
          <p:nvPr>
            <p:custDataLst>
              <p:tags r:id="rId30"/>
            </p:custDataLst>
          </p:nvPr>
        </p:nvSpPr>
        <p:spPr bwMode="auto">
          <a:xfrm>
            <a:off x="7312082" y="2632032"/>
            <a:ext cx="2310224" cy="4303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normAutofit lnSpcReduction="10000"/>
          </a:bodyPr>
          <a:lstStyle>
            <a:lvl1pPr>
              <a:defRPr>
                <a:solidFill>
                  <a:srgbClr val="000000"/>
                </a:solidFill>
                <a:latin typeface="Calibri" panose="020F0502020204030204" charset="0"/>
                <a:ea typeface="宋体" panose="02010600030101010101" pitchFamily="2" charset="-122"/>
              </a:defRPr>
            </a:lvl1pPr>
            <a:lvl2pPr marL="742950" indent="-285750">
              <a:defRPr>
                <a:solidFill>
                  <a:srgbClr val="000000"/>
                </a:solidFill>
                <a:latin typeface="Calibri" panose="020F0502020204030204" charset="0"/>
                <a:ea typeface="宋体" panose="02010600030101010101" pitchFamily="2" charset="-122"/>
              </a:defRPr>
            </a:lvl2pPr>
            <a:lvl3pPr marL="1143000" indent="-228600">
              <a:defRPr>
                <a:solidFill>
                  <a:srgbClr val="000000"/>
                </a:solidFill>
                <a:latin typeface="Calibri" panose="020F0502020204030204" charset="0"/>
                <a:ea typeface="宋体" panose="02010600030101010101" pitchFamily="2" charset="-122"/>
              </a:defRPr>
            </a:lvl3pPr>
            <a:lvl4pPr marL="1600200" indent="-228600">
              <a:defRPr>
                <a:solidFill>
                  <a:srgbClr val="000000"/>
                </a:solidFill>
                <a:latin typeface="Calibri" panose="020F0502020204030204" charset="0"/>
                <a:ea typeface="宋体" panose="02010600030101010101" pitchFamily="2" charset="-122"/>
              </a:defRPr>
            </a:lvl4pPr>
            <a:lvl5pPr marL="2057400" indent="-228600">
              <a:defRPr>
                <a:solidFill>
                  <a:srgbClr val="000000"/>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a:lnSpc>
                <a:spcPct val="120000"/>
              </a:lnSpc>
            </a:pPr>
            <a:r>
              <a:rPr lang="en-US" altLang="zh-CN" sz="2000" b="1" spc="300">
                <a:solidFill>
                  <a:srgbClr val="DB8087"/>
                </a:solidFill>
                <a:latin typeface="Arial" panose="020B0604020202020204" pitchFamily="34" charset="0"/>
                <a:ea typeface="微软雅黑" panose="020B0503020204020204" charset="-122"/>
                <a:cs typeface="+mn-ea"/>
              </a:rPr>
              <a:t>60%</a:t>
            </a:r>
          </a:p>
        </p:txBody>
      </p:sp>
      <p:sp>
        <p:nvSpPr>
          <p:cNvPr id="86" name="文本框 85"/>
          <p:cNvSpPr txBox="1"/>
          <p:nvPr>
            <p:custDataLst>
              <p:tags r:id="rId31"/>
            </p:custDataLst>
          </p:nvPr>
        </p:nvSpPr>
        <p:spPr>
          <a:xfrm>
            <a:off x="7312082" y="3136762"/>
            <a:ext cx="2310224" cy="715971"/>
          </a:xfrm>
          <a:prstGeom prst="rect">
            <a:avLst/>
          </a:prstGeom>
          <a:noFill/>
        </p:spPr>
        <p:txBody>
          <a:bodyPr wrap="square" rtlCol="0">
            <a:normAutofit/>
          </a:bodyPr>
          <a:lstStyle/>
          <a:p>
            <a:pPr>
              <a:lnSpc>
                <a:spcPct val="120000"/>
              </a:lnSpc>
            </a:pPr>
            <a:r>
              <a:rPr lang="zh-CN" altLang="en-US" sz="1600" spc="100">
                <a:latin typeface="Arial" panose="020B0604020202020204" pitchFamily="34" charset="0"/>
                <a:ea typeface="微软雅黑" panose="020B0503020204020204" charset="-122"/>
              </a:rPr>
              <a:t>效率</a:t>
            </a:r>
          </a:p>
        </p:txBody>
      </p:sp>
      <p:sp>
        <p:nvSpPr>
          <p:cNvPr id="87" name="文本框 86"/>
          <p:cNvSpPr txBox="1"/>
          <p:nvPr>
            <p:custDataLst>
              <p:tags r:id="rId32"/>
            </p:custDataLst>
          </p:nvPr>
        </p:nvSpPr>
        <p:spPr>
          <a:xfrm>
            <a:off x="9892909" y="2873778"/>
            <a:ext cx="413238" cy="400110"/>
          </a:xfrm>
          <a:prstGeom prst="rect">
            <a:avLst/>
          </a:prstGeom>
          <a:noFill/>
        </p:spPr>
        <p:txBody>
          <a:bodyPr wrap="square" rtlCol="0">
            <a:normAutofit fontScale="97500"/>
          </a:bodyPr>
          <a:lstStyle/>
          <a:p>
            <a:r>
              <a:rPr lang="zh-CN" altLang="en-US" sz="2000" b="1" dirty="0">
                <a:solidFill>
                  <a:srgbClr val="DB8087"/>
                </a:solidFill>
              </a:rPr>
              <a:t>②</a:t>
            </a:r>
          </a:p>
        </p:txBody>
      </p:sp>
      <p:cxnSp>
        <p:nvCxnSpPr>
          <p:cNvPr id="88" name="MH_Other_20"/>
          <p:cNvCxnSpPr/>
          <p:nvPr>
            <p:custDataLst>
              <p:tags r:id="rId33"/>
            </p:custDataLst>
          </p:nvPr>
        </p:nvCxnSpPr>
        <p:spPr>
          <a:xfrm flipH="1">
            <a:off x="7160681" y="4426693"/>
            <a:ext cx="2728913" cy="0"/>
          </a:xfrm>
          <a:prstGeom prst="line">
            <a:avLst/>
          </a:prstGeom>
          <a:ln>
            <a:solidFill>
              <a:srgbClr val="C4ADD2"/>
            </a:solidFill>
            <a:prstDash val="dash"/>
            <a:headEnd type="oval"/>
          </a:ln>
        </p:spPr>
        <p:style>
          <a:lnRef idx="1">
            <a:srgbClr val="48A5BD"/>
          </a:lnRef>
          <a:fillRef idx="0">
            <a:srgbClr val="48A5BD"/>
          </a:fillRef>
          <a:effectRef idx="0">
            <a:srgbClr val="48A5BD"/>
          </a:effectRef>
          <a:fontRef idx="minor">
            <a:srgbClr val="000000"/>
          </a:fontRef>
        </p:style>
      </p:cxnSp>
      <p:sp>
        <p:nvSpPr>
          <p:cNvPr id="89" name="MH_Other_10"/>
          <p:cNvSpPr/>
          <p:nvPr>
            <p:custDataLst>
              <p:tags r:id="rId34"/>
            </p:custDataLst>
          </p:nvPr>
        </p:nvSpPr>
        <p:spPr>
          <a:xfrm flipH="1">
            <a:off x="6071869" y="3901867"/>
            <a:ext cx="971192" cy="973414"/>
          </a:xfrm>
          <a:prstGeom prst="ellipse">
            <a:avLst/>
          </a:prstGeom>
          <a:solidFill>
            <a:srgbClr val="C4ADD2"/>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sz="2000" dirty="0">
              <a:solidFill>
                <a:srgbClr val="FEFFFF"/>
              </a:solidFill>
            </a:endParaRPr>
          </a:p>
        </p:txBody>
      </p:sp>
      <p:sp>
        <p:nvSpPr>
          <p:cNvPr id="90" name="MH_Other_11"/>
          <p:cNvSpPr/>
          <p:nvPr>
            <p:custDataLst>
              <p:tags r:id="rId35"/>
            </p:custDataLst>
          </p:nvPr>
        </p:nvSpPr>
        <p:spPr>
          <a:xfrm flipH="1">
            <a:off x="6240772" y="3777412"/>
            <a:ext cx="926744" cy="1346778"/>
          </a:xfrm>
          <a:custGeom>
            <a:avLst/>
            <a:gdLst>
              <a:gd name="connsiteX0" fmla="*/ 436034 w 661577"/>
              <a:gd name="connsiteY0" fmla="*/ 0 h 960970"/>
              <a:gd name="connsiteX1" fmla="*/ 436034 w 661577"/>
              <a:gd name="connsiteY1" fmla="*/ 31343 h 960970"/>
              <a:gd name="connsiteX2" fmla="*/ 436033 w 661577"/>
              <a:gd name="connsiteY2" fmla="*/ 31343 h 960970"/>
              <a:gd name="connsiteX3" fmla="*/ 31342 w 661577"/>
              <a:gd name="connsiteY3" fmla="*/ 436034 h 960970"/>
              <a:gd name="connsiteX4" fmla="*/ 436033 w 661577"/>
              <a:gd name="connsiteY4" fmla="*/ 840725 h 960970"/>
              <a:gd name="connsiteX5" fmla="*/ 436034 w 661577"/>
              <a:gd name="connsiteY5" fmla="*/ 840725 h 960970"/>
              <a:gd name="connsiteX6" fmla="*/ 436034 w 661577"/>
              <a:gd name="connsiteY6" fmla="*/ 840582 h 960970"/>
              <a:gd name="connsiteX7" fmla="*/ 661013 w 661577"/>
              <a:gd name="connsiteY7" fmla="*/ 958769 h 960970"/>
              <a:gd name="connsiteX8" fmla="*/ 661577 w 661577"/>
              <a:gd name="connsiteY8" fmla="*/ 960970 h 960970"/>
              <a:gd name="connsiteX9" fmla="*/ 616261 w 661577"/>
              <a:gd name="connsiteY9" fmla="*/ 960970 h 960970"/>
              <a:gd name="connsiteX10" fmla="*/ 612658 w 661577"/>
              <a:gd name="connsiteY10" fmla="*/ 949974 h 960970"/>
              <a:gd name="connsiteX11" fmla="*/ 436035 w 661577"/>
              <a:gd name="connsiteY11" fmla="*/ 871925 h 960970"/>
              <a:gd name="connsiteX12" fmla="*/ 436034 w 661577"/>
              <a:gd name="connsiteY12" fmla="*/ 871925 h 960970"/>
              <a:gd name="connsiteX13" fmla="*/ 436034 w 661577"/>
              <a:gd name="connsiteY13" fmla="*/ 872068 h 960970"/>
              <a:gd name="connsiteX14" fmla="*/ 0 w 661577"/>
              <a:gd name="connsiteY14" fmla="*/ 436034 h 960970"/>
              <a:gd name="connsiteX15" fmla="*/ 436034 w 661577"/>
              <a:gd name="connsiteY15" fmla="*/ 0 h 96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577" h="960970">
                <a:moveTo>
                  <a:pt x="436034" y="0"/>
                </a:moveTo>
                <a:lnTo>
                  <a:pt x="436034" y="31343"/>
                </a:lnTo>
                <a:lnTo>
                  <a:pt x="436033" y="31343"/>
                </a:lnTo>
                <a:cubicBezTo>
                  <a:pt x="212528" y="31343"/>
                  <a:pt x="31342" y="212529"/>
                  <a:pt x="31342" y="436034"/>
                </a:cubicBezTo>
                <a:cubicBezTo>
                  <a:pt x="31342" y="659539"/>
                  <a:pt x="212528" y="840725"/>
                  <a:pt x="436033" y="840725"/>
                </a:cubicBezTo>
                <a:lnTo>
                  <a:pt x="436034" y="840725"/>
                </a:lnTo>
                <a:lnTo>
                  <a:pt x="436034" y="840582"/>
                </a:lnTo>
                <a:cubicBezTo>
                  <a:pt x="556441" y="840582"/>
                  <a:pt x="582106" y="879862"/>
                  <a:pt x="661013" y="958769"/>
                </a:cubicBezTo>
                <a:lnTo>
                  <a:pt x="661577" y="960970"/>
                </a:lnTo>
                <a:lnTo>
                  <a:pt x="616261" y="960970"/>
                </a:lnTo>
                <a:lnTo>
                  <a:pt x="612658" y="949974"/>
                </a:lnTo>
                <a:cubicBezTo>
                  <a:pt x="551329" y="895790"/>
                  <a:pt x="547787" y="871925"/>
                  <a:pt x="436035" y="871925"/>
                </a:cubicBezTo>
                <a:lnTo>
                  <a:pt x="436034" y="871925"/>
                </a:lnTo>
                <a:lnTo>
                  <a:pt x="436034" y="872068"/>
                </a:lnTo>
                <a:cubicBezTo>
                  <a:pt x="195219" y="872068"/>
                  <a:pt x="0" y="676849"/>
                  <a:pt x="0" y="436034"/>
                </a:cubicBezTo>
                <a:cubicBezTo>
                  <a:pt x="0" y="195219"/>
                  <a:pt x="195219" y="0"/>
                  <a:pt x="436034" y="0"/>
                </a:cubicBezTo>
                <a:close/>
              </a:path>
            </a:pathLst>
          </a:custGeom>
          <a:solidFill>
            <a:srgbClr val="C4ADD2"/>
          </a:solidFill>
          <a:ln>
            <a:noFill/>
          </a:ln>
        </p:spPr>
        <p:style>
          <a:lnRef idx="2">
            <a:srgbClr val="48A5BD">
              <a:shade val="50000"/>
            </a:srgbClr>
          </a:lnRef>
          <a:fillRef idx="1">
            <a:srgbClr val="48A5BD"/>
          </a:fillRef>
          <a:effectRef idx="0">
            <a:srgbClr val="48A5BD"/>
          </a:effectRef>
          <a:fontRef idx="minor">
            <a:srgbClr val="FFFFFF"/>
          </a:fontRef>
        </p:style>
        <p:txBody>
          <a:bodyPr wrap="square" anchor="ctr">
            <a:normAutofit/>
          </a:bodyPr>
          <a:lstStyle/>
          <a:p>
            <a:pPr algn="ctr">
              <a:defRPr/>
            </a:pPr>
            <a:endParaRPr lang="zh-CN" altLang="en-US">
              <a:solidFill>
                <a:srgbClr val="FEFFFF"/>
              </a:solidFill>
            </a:endParaRPr>
          </a:p>
        </p:txBody>
      </p:sp>
      <p:sp>
        <p:nvSpPr>
          <p:cNvPr id="91" name="MH_Other_12"/>
          <p:cNvSpPr/>
          <p:nvPr>
            <p:custDataLst>
              <p:tags r:id="rId36"/>
            </p:custDataLst>
          </p:nvPr>
        </p:nvSpPr>
        <p:spPr>
          <a:xfrm flipH="1">
            <a:off x="6211883" y="5097521"/>
            <a:ext cx="102231" cy="102231"/>
          </a:xfrm>
          <a:prstGeom prst="ellipse">
            <a:avLst/>
          </a:prstGeom>
          <a:solidFill>
            <a:srgbClr val="C4ADD2"/>
          </a:solidFill>
          <a:ln w="9525">
            <a:solidFill>
              <a:srgbClr val="FEFFFF"/>
            </a:solidFill>
          </a:ln>
        </p:spPr>
        <p:style>
          <a:lnRef idx="2">
            <a:srgbClr val="48A5BD">
              <a:shade val="50000"/>
            </a:srgbClr>
          </a:lnRef>
          <a:fillRef idx="1">
            <a:srgbClr val="48A5BD"/>
          </a:fillRef>
          <a:effectRef idx="0">
            <a:srgbClr val="48A5BD"/>
          </a:effectRef>
          <a:fontRef idx="minor">
            <a:srgbClr val="FFFFFF"/>
          </a:fontRef>
        </p:style>
        <p:txBody>
          <a:bodyPr wrap="square" anchor="ctr">
            <a:normAutofit fontScale="25000" lnSpcReduction="20000"/>
          </a:bodyPr>
          <a:lstStyle/>
          <a:p>
            <a:pPr algn="ctr">
              <a:defRPr/>
            </a:pPr>
            <a:endParaRPr lang="zh-CN" altLang="en-US">
              <a:solidFill>
                <a:srgbClr val="FEFFFF"/>
              </a:solidFill>
            </a:endParaRPr>
          </a:p>
        </p:txBody>
      </p:sp>
      <p:sp>
        <p:nvSpPr>
          <p:cNvPr id="92" name="KSO_Shape"/>
          <p:cNvSpPr/>
          <p:nvPr>
            <p:custDataLst>
              <p:tags r:id="rId37"/>
            </p:custDataLst>
          </p:nvPr>
        </p:nvSpPr>
        <p:spPr bwMode="auto">
          <a:xfrm>
            <a:off x="6275881" y="4113753"/>
            <a:ext cx="585480" cy="579284"/>
          </a:xfrm>
          <a:custGeom>
            <a:avLst/>
            <a:gdLst>
              <a:gd name="T0" fmla="*/ 662240 w 12011025"/>
              <a:gd name="T1" fmla="*/ 579906 h 11882438"/>
              <a:gd name="T2" fmla="*/ 1158384 w 12011025"/>
              <a:gd name="T3" fmla="*/ 579906 h 11882438"/>
              <a:gd name="T4" fmla="*/ 1158384 w 12011025"/>
              <a:gd name="T5" fmla="*/ 1198361 h 11882438"/>
              <a:gd name="T6" fmla="*/ 1378734 w 12011025"/>
              <a:gd name="T7" fmla="*/ 1198361 h 11882438"/>
              <a:gd name="T8" fmla="*/ 910193 w 12011025"/>
              <a:gd name="T9" fmla="*/ 1781122 h 11882438"/>
              <a:gd name="T10" fmla="*/ 442366 w 12011025"/>
              <a:gd name="T11" fmla="*/ 1198361 h 11882438"/>
              <a:gd name="T12" fmla="*/ 662240 w 12011025"/>
              <a:gd name="T13" fmla="*/ 1198361 h 11882438"/>
              <a:gd name="T14" fmla="*/ 892327 w 12011025"/>
              <a:gd name="T15" fmla="*/ 0 h 11882438"/>
              <a:gd name="T16" fmla="*/ 1320779 w 12011025"/>
              <a:gd name="T17" fmla="*/ 361201 h 11882438"/>
              <a:gd name="T18" fmla="*/ 1434357 w 12011025"/>
              <a:gd name="T19" fmla="*/ 343197 h 11882438"/>
              <a:gd name="T20" fmla="*/ 1800397 w 12011025"/>
              <a:gd name="T21" fmla="*/ 710024 h 11882438"/>
              <a:gd name="T22" fmla="*/ 1434357 w 12011025"/>
              <a:gd name="T23" fmla="*/ 1076288 h 11882438"/>
              <a:gd name="T24" fmla="*/ 1220694 w 12011025"/>
              <a:gd name="T25" fmla="*/ 1076288 h 11882438"/>
              <a:gd name="T26" fmla="*/ 1220694 w 12011025"/>
              <a:gd name="T27" fmla="*/ 519296 h 11882438"/>
              <a:gd name="T28" fmla="*/ 594884 w 12011025"/>
              <a:gd name="T29" fmla="*/ 519296 h 11882438"/>
              <a:gd name="T30" fmla="*/ 594884 w 12011025"/>
              <a:gd name="T31" fmla="*/ 1076288 h 11882438"/>
              <a:gd name="T32" fmla="*/ 358730 w 12011025"/>
              <a:gd name="T33" fmla="*/ 1076288 h 11882438"/>
              <a:gd name="T34" fmla="*/ 0 w 12011025"/>
              <a:gd name="T35" fmla="*/ 710024 h 11882438"/>
              <a:gd name="T36" fmla="*/ 366040 w 12011025"/>
              <a:gd name="T37" fmla="*/ 343197 h 11882438"/>
              <a:gd name="T38" fmla="*/ 465000 w 12011025"/>
              <a:gd name="T39" fmla="*/ 357262 h 11882438"/>
              <a:gd name="T40" fmla="*/ 892327 w 12011025"/>
              <a:gd name="T41" fmla="*/ 0 h 118824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11025" h="11882438">
                <a:moveTo>
                  <a:pt x="4418012" y="3868738"/>
                </a:moveTo>
                <a:lnTo>
                  <a:pt x="7727949" y="3868738"/>
                </a:lnTo>
                <a:lnTo>
                  <a:pt x="7727949" y="7994651"/>
                </a:lnTo>
                <a:lnTo>
                  <a:pt x="9197975" y="7994651"/>
                </a:lnTo>
                <a:lnTo>
                  <a:pt x="6072187" y="11882438"/>
                </a:lnTo>
                <a:lnTo>
                  <a:pt x="2951162" y="7994651"/>
                </a:lnTo>
                <a:lnTo>
                  <a:pt x="4418012" y="7994651"/>
                </a:lnTo>
                <a:lnTo>
                  <a:pt x="4418012" y="3868738"/>
                </a:lnTo>
                <a:close/>
                <a:moveTo>
                  <a:pt x="5952997" y="0"/>
                </a:moveTo>
                <a:cubicBezTo>
                  <a:pt x="7389669" y="0"/>
                  <a:pt x="8578769" y="1043446"/>
                  <a:pt x="8811337" y="2409686"/>
                </a:cubicBezTo>
                <a:cubicBezTo>
                  <a:pt x="9051405" y="2334618"/>
                  <a:pt x="9302729" y="2289577"/>
                  <a:pt x="9569057" y="2289577"/>
                </a:cubicBezTo>
                <a:cubicBezTo>
                  <a:pt x="10915705" y="2289577"/>
                  <a:pt x="12011025" y="3385571"/>
                  <a:pt x="12011025" y="4736797"/>
                </a:cubicBezTo>
                <a:cubicBezTo>
                  <a:pt x="12011025" y="6084269"/>
                  <a:pt x="10915705" y="7180263"/>
                  <a:pt x="9569057" y="7180263"/>
                </a:cubicBezTo>
                <a:cubicBezTo>
                  <a:pt x="9569057" y="7180263"/>
                  <a:pt x="9569057" y="7180263"/>
                  <a:pt x="8143641" y="7180263"/>
                </a:cubicBezTo>
                <a:cubicBezTo>
                  <a:pt x="8143641" y="7180263"/>
                  <a:pt x="8143641" y="7180263"/>
                  <a:pt x="8143641" y="3464393"/>
                </a:cubicBezTo>
                <a:cubicBezTo>
                  <a:pt x="8143641" y="3464393"/>
                  <a:pt x="8143641" y="3464393"/>
                  <a:pt x="3968665" y="3464393"/>
                </a:cubicBezTo>
                <a:cubicBezTo>
                  <a:pt x="3968665" y="3464393"/>
                  <a:pt x="3968665" y="3464393"/>
                  <a:pt x="3968665" y="7180263"/>
                </a:cubicBezTo>
                <a:cubicBezTo>
                  <a:pt x="3968665" y="7180263"/>
                  <a:pt x="3968665" y="7180263"/>
                  <a:pt x="2393202" y="7180263"/>
                </a:cubicBezTo>
                <a:cubicBezTo>
                  <a:pt x="1065313" y="7150236"/>
                  <a:pt x="0" y="6069255"/>
                  <a:pt x="0" y="4736797"/>
                </a:cubicBezTo>
                <a:cubicBezTo>
                  <a:pt x="0" y="3385571"/>
                  <a:pt x="1091570" y="2289577"/>
                  <a:pt x="2441967" y="2289577"/>
                </a:cubicBezTo>
                <a:cubicBezTo>
                  <a:pt x="2670784" y="2289577"/>
                  <a:pt x="2892099" y="2323358"/>
                  <a:pt x="3102161" y="2383412"/>
                </a:cubicBezTo>
                <a:cubicBezTo>
                  <a:pt x="3345982" y="1028433"/>
                  <a:pt x="4531330" y="0"/>
                  <a:pt x="5952997" y="0"/>
                </a:cubicBezTo>
                <a:close/>
              </a:path>
            </a:pathLst>
          </a:custGeom>
          <a:solidFill>
            <a:srgbClr val="FFFFFF"/>
          </a:solidFill>
          <a:ln>
            <a:noFill/>
          </a:ln>
        </p:spPr>
        <p:txBody>
          <a:bodyPr wrap="square" anchor="ctr" anchorCtr="1">
            <a:normAutofit/>
          </a:bodyPr>
          <a:lstStyle>
            <a:defPPr>
              <a:defRPr lang="zh-CN"/>
            </a:defPPr>
            <a:lvl1pPr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1pPr>
            <a:lvl2pPr marL="4572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2pPr>
            <a:lvl3pPr marL="9144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3pPr>
            <a:lvl4pPr marL="13716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4pPr>
            <a:lvl5pPr marL="1828800" algn="l" rtl="0" eaLnBrk="0" fontAlgn="base" hangingPunct="0">
              <a:spcBef>
                <a:spcPct val="0"/>
              </a:spcBef>
              <a:spcAft>
                <a:spcPct val="0"/>
              </a:spcAft>
              <a:defRPr kern="1200">
                <a:solidFill>
                  <a:srgbClr val="000000"/>
                </a:solidFill>
                <a:latin typeface="Calibri" panose="020F0502020204030204" charset="0"/>
                <a:ea typeface="宋体" panose="02010600030101010101" pitchFamily="2" charset="-122"/>
                <a:cs typeface="+mn-ea"/>
              </a:defRPr>
            </a:lvl5pPr>
            <a:lvl6pPr marL="22860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6pPr>
            <a:lvl7pPr marL="27432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7pPr>
            <a:lvl8pPr marL="32004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8pPr>
            <a:lvl9pPr marL="3657600" algn="l" defTabSz="914400" rtl="0" eaLnBrk="1" latinLnBrk="0" hangingPunct="1">
              <a:defRPr kern="1200">
                <a:solidFill>
                  <a:srgbClr val="000000"/>
                </a:solidFill>
                <a:latin typeface="Calibri" panose="020F0502020204030204" charset="0"/>
                <a:ea typeface="宋体" panose="02010600030101010101" pitchFamily="2" charset="-122"/>
                <a:cs typeface="+mn-ea"/>
              </a:defRPr>
            </a:lvl9pPr>
          </a:lstStyle>
          <a:p>
            <a:endParaRPr lang="zh-CN" altLang="en-US">
              <a:latin typeface="Arial" panose="020B0604020202020204" pitchFamily="34" charset="0"/>
              <a:ea typeface="微软雅黑" panose="020B0503020204020204" charset="-122"/>
            </a:endParaRPr>
          </a:p>
        </p:txBody>
      </p:sp>
      <p:sp>
        <p:nvSpPr>
          <p:cNvPr id="93" name="文本框 14"/>
          <p:cNvSpPr txBox="1">
            <a:spLocks noChangeArrowheads="1"/>
          </p:cNvSpPr>
          <p:nvPr>
            <p:custDataLst>
              <p:tags r:id="rId38"/>
            </p:custDataLst>
          </p:nvPr>
        </p:nvSpPr>
        <p:spPr bwMode="auto">
          <a:xfrm>
            <a:off x="7312082" y="3979051"/>
            <a:ext cx="2310224" cy="4303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normAutofit lnSpcReduction="10000"/>
          </a:bodyPr>
          <a:lstStyle>
            <a:lvl1pPr>
              <a:defRPr>
                <a:solidFill>
                  <a:srgbClr val="000000"/>
                </a:solidFill>
                <a:latin typeface="Calibri" panose="020F0502020204030204" charset="0"/>
                <a:ea typeface="宋体" panose="02010600030101010101" pitchFamily="2" charset="-122"/>
              </a:defRPr>
            </a:lvl1pPr>
            <a:lvl2pPr marL="742950" indent="-285750">
              <a:defRPr>
                <a:solidFill>
                  <a:srgbClr val="000000"/>
                </a:solidFill>
                <a:latin typeface="Calibri" panose="020F0502020204030204" charset="0"/>
                <a:ea typeface="宋体" panose="02010600030101010101" pitchFamily="2" charset="-122"/>
              </a:defRPr>
            </a:lvl2pPr>
            <a:lvl3pPr marL="1143000" indent="-228600">
              <a:defRPr>
                <a:solidFill>
                  <a:srgbClr val="000000"/>
                </a:solidFill>
                <a:latin typeface="Calibri" panose="020F0502020204030204" charset="0"/>
                <a:ea typeface="宋体" panose="02010600030101010101" pitchFamily="2" charset="-122"/>
              </a:defRPr>
            </a:lvl3pPr>
            <a:lvl4pPr marL="1600200" indent="-228600">
              <a:defRPr>
                <a:solidFill>
                  <a:srgbClr val="000000"/>
                </a:solidFill>
                <a:latin typeface="Calibri" panose="020F0502020204030204" charset="0"/>
                <a:ea typeface="宋体" panose="02010600030101010101" pitchFamily="2" charset="-122"/>
              </a:defRPr>
            </a:lvl4pPr>
            <a:lvl5pPr marL="2057400" indent="-228600">
              <a:defRPr>
                <a:solidFill>
                  <a:srgbClr val="000000"/>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a:lnSpc>
                <a:spcPct val="120000"/>
              </a:lnSpc>
            </a:pPr>
            <a:r>
              <a:rPr lang="en-US" altLang="zh-CN" sz="2000" b="1" spc="300">
                <a:solidFill>
                  <a:srgbClr val="C4ADD2"/>
                </a:solidFill>
                <a:latin typeface="Arial" panose="020B0604020202020204" pitchFamily="34" charset="0"/>
                <a:ea typeface="微软雅黑" panose="020B0503020204020204" charset="-122"/>
                <a:cs typeface="+mn-ea"/>
              </a:rPr>
              <a:t>100%</a:t>
            </a:r>
          </a:p>
        </p:txBody>
      </p:sp>
      <p:sp>
        <p:nvSpPr>
          <p:cNvPr id="94" name="文本框 93"/>
          <p:cNvSpPr txBox="1"/>
          <p:nvPr>
            <p:custDataLst>
              <p:tags r:id="rId39"/>
            </p:custDataLst>
          </p:nvPr>
        </p:nvSpPr>
        <p:spPr>
          <a:xfrm>
            <a:off x="7312082" y="4483781"/>
            <a:ext cx="2310224" cy="715971"/>
          </a:xfrm>
          <a:prstGeom prst="rect">
            <a:avLst/>
          </a:prstGeom>
          <a:noFill/>
        </p:spPr>
        <p:txBody>
          <a:bodyPr wrap="square" rtlCol="0">
            <a:normAutofit/>
          </a:bodyPr>
          <a:lstStyle/>
          <a:p>
            <a:pPr>
              <a:lnSpc>
                <a:spcPct val="120000"/>
              </a:lnSpc>
            </a:pPr>
            <a:r>
              <a:rPr lang="zh-CN" altLang="en-US" sz="1600" spc="100">
                <a:latin typeface="Arial" panose="020B0604020202020204" pitchFamily="34" charset="0"/>
                <a:ea typeface="微软雅黑" panose="020B0503020204020204" charset="-122"/>
              </a:rPr>
              <a:t>项目动态及时率</a:t>
            </a:r>
          </a:p>
        </p:txBody>
      </p:sp>
      <p:sp>
        <p:nvSpPr>
          <p:cNvPr id="95" name="文本框 94"/>
          <p:cNvSpPr txBox="1"/>
          <p:nvPr>
            <p:custDataLst>
              <p:tags r:id="rId40"/>
            </p:custDataLst>
          </p:nvPr>
        </p:nvSpPr>
        <p:spPr>
          <a:xfrm>
            <a:off x="9892909" y="4201417"/>
            <a:ext cx="413238" cy="400110"/>
          </a:xfrm>
          <a:prstGeom prst="rect">
            <a:avLst/>
          </a:prstGeom>
          <a:noFill/>
        </p:spPr>
        <p:txBody>
          <a:bodyPr wrap="square" rtlCol="0">
            <a:normAutofit fontScale="97500"/>
          </a:bodyPr>
          <a:lstStyle/>
          <a:p>
            <a:r>
              <a:rPr lang="zh-CN" altLang="en-US" sz="2000" b="1" dirty="0">
                <a:solidFill>
                  <a:srgbClr val="C4ADD2"/>
                </a:solidFill>
              </a:rPr>
              <a:t>④</a:t>
            </a:r>
          </a:p>
        </p:txBody>
      </p:sp>
      <p:sp>
        <p:nvSpPr>
          <p:cNvPr id="97" name="下箭头 96"/>
          <p:cNvSpPr/>
          <p:nvPr/>
        </p:nvSpPr>
        <p:spPr>
          <a:xfrm>
            <a:off x="3989070" y="3415030"/>
            <a:ext cx="229870" cy="41783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98" name="下箭头 97"/>
          <p:cNvSpPr/>
          <p:nvPr/>
        </p:nvSpPr>
        <p:spPr>
          <a:xfrm rot="10800000">
            <a:off x="3916045" y="2081530"/>
            <a:ext cx="229870" cy="41783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99" name="下箭头 98"/>
          <p:cNvSpPr/>
          <p:nvPr/>
        </p:nvSpPr>
        <p:spPr>
          <a:xfrm rot="10800000">
            <a:off x="8813800" y="2621280"/>
            <a:ext cx="229870" cy="41783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strips(downLeft)">
                                      <p:cBhvr>
                                        <p:cTn id="7" dur="500"/>
                                        <p:tgtEl>
                                          <p:spTgt spid="44"/>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strips(downLeft)">
                                      <p:cBhvr>
                                        <p:cTn id="10" dur="500"/>
                                        <p:tgtEl>
                                          <p:spTgt spid="45"/>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strips(downLeft)">
                                      <p:cBhvr>
                                        <p:cTn id="13" dur="500"/>
                                        <p:tgtEl>
                                          <p:spTgt spid="46"/>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strips(downLeft)">
                                      <p:cBhvr>
                                        <p:cTn id="16" dur="500"/>
                                        <p:tgtEl>
                                          <p:spTgt spid="47"/>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strips(downLeft)">
                                      <p:cBhvr>
                                        <p:cTn id="19" dur="500"/>
                                        <p:tgtEl>
                                          <p:spTgt spid="48"/>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strips(downLeft)">
                                      <p:cBhvr>
                                        <p:cTn id="22" dur="500"/>
                                        <p:tgtEl>
                                          <p:spTgt spid="49"/>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strips(downLeft)">
                                      <p:cBhvr>
                                        <p:cTn id="25" dur="500"/>
                                        <p:tgtEl>
                                          <p:spTgt spid="50"/>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strips(downLeft)">
                                      <p:cBhvr>
                                        <p:cTn id="28" dur="500"/>
                                        <p:tgtEl>
                                          <p:spTgt spid="53"/>
                                        </p:tgtEl>
                                      </p:cBhvr>
                                    </p:animEffect>
                                  </p:childTnLst>
                                </p:cTn>
                              </p:par>
                              <p:par>
                                <p:cTn id="29" presetID="18" presetClass="entr" presetSubtype="12" fill="hold"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strips(downLeft)">
                                      <p:cBhvr>
                                        <p:cTn id="31" dur="500"/>
                                        <p:tgtEl>
                                          <p:spTgt spid="51"/>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strips(downLeft)">
                                      <p:cBhvr>
                                        <p:cTn id="34" dur="500"/>
                                        <p:tgtEl>
                                          <p:spTgt spid="52"/>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strips(downLeft)">
                                      <p:cBhvr>
                                        <p:cTn id="37" dur="500"/>
                                        <p:tgtEl>
                                          <p:spTgt spid="54"/>
                                        </p:tgtEl>
                                      </p:cBhvr>
                                    </p:animEffect>
                                  </p:childTnLst>
                                </p:cTn>
                              </p:par>
                              <p:par>
                                <p:cTn id="38" presetID="18" presetClass="entr" presetSubtype="12" fill="hold" grpId="0" nodeType="with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strips(downLeft)">
                                      <p:cBhvr>
                                        <p:cTn id="40" dur="500"/>
                                        <p:tgtEl>
                                          <p:spTgt spid="56"/>
                                        </p:tgtEl>
                                      </p:cBhvr>
                                    </p:animEffect>
                                  </p:childTnLst>
                                </p:cTn>
                              </p:par>
                              <p:par>
                                <p:cTn id="41" presetID="18" presetClass="entr" presetSubtype="12"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strips(downLeft)">
                                      <p:cBhvr>
                                        <p:cTn id="43" dur="500"/>
                                        <p:tgtEl>
                                          <p:spTgt spid="57"/>
                                        </p:tgtEl>
                                      </p:cBhvr>
                                    </p:animEffect>
                                  </p:childTnLst>
                                </p:cTn>
                              </p:par>
                              <p:par>
                                <p:cTn id="44" presetID="18" presetClass="entr" presetSubtype="12" fill="hold" grpId="0"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strips(downLeft)">
                                      <p:cBhvr>
                                        <p:cTn id="46" dur="500"/>
                                        <p:tgtEl>
                                          <p:spTgt spid="58"/>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strips(downLeft)">
                                      <p:cBhvr>
                                        <p:cTn id="49" dur="500"/>
                                        <p:tgtEl>
                                          <p:spTgt spid="59"/>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strips(downLeft)">
                                      <p:cBhvr>
                                        <p:cTn id="52" dur="500"/>
                                        <p:tgtEl>
                                          <p:spTgt spid="60"/>
                                        </p:tgtEl>
                                      </p:cBhvr>
                                    </p:animEffect>
                                  </p:childTnLst>
                                </p:cTn>
                              </p:par>
                              <p:par>
                                <p:cTn id="53" presetID="18" presetClass="entr" presetSubtype="12" fill="hold"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strips(downLeft)">
                                      <p:cBhvr>
                                        <p:cTn id="55" dur="500"/>
                                        <p:tgtEl>
                                          <p:spTgt spid="61"/>
                                        </p:tgtEl>
                                      </p:cBhvr>
                                    </p:animEffect>
                                  </p:childTnLst>
                                </p:cTn>
                              </p:par>
                              <p:par>
                                <p:cTn id="56" presetID="18" presetClass="entr" presetSubtype="12" fill="hold" grpId="0" nodeType="with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strips(downLeft)">
                                      <p:cBhvr>
                                        <p:cTn id="58" dur="500"/>
                                        <p:tgtEl>
                                          <p:spTgt spid="64"/>
                                        </p:tgtEl>
                                      </p:cBhvr>
                                    </p:animEffect>
                                  </p:childTnLst>
                                </p:cTn>
                              </p:par>
                              <p:par>
                                <p:cTn id="59" presetID="18" presetClass="entr" presetSubtype="12" fill="hold" grpId="0" nodeType="withEffect">
                                  <p:stCondLst>
                                    <p:cond delay="0"/>
                                  </p:stCondLst>
                                  <p:childTnLst>
                                    <p:set>
                                      <p:cBhvr>
                                        <p:cTn id="60" dur="1" fill="hold">
                                          <p:stCondLst>
                                            <p:cond delay="0"/>
                                          </p:stCondLst>
                                        </p:cTn>
                                        <p:tgtEl>
                                          <p:spTgt spid="65"/>
                                        </p:tgtEl>
                                        <p:attrNameLst>
                                          <p:attrName>style.visibility</p:attrName>
                                        </p:attrNameLst>
                                      </p:cBhvr>
                                      <p:to>
                                        <p:strVal val="visible"/>
                                      </p:to>
                                    </p:set>
                                    <p:animEffect transition="in" filter="strips(downLeft)">
                                      <p:cBhvr>
                                        <p:cTn id="61" dur="500"/>
                                        <p:tgtEl>
                                          <p:spTgt spid="65"/>
                                        </p:tgtEl>
                                      </p:cBhvr>
                                    </p:animEffect>
                                  </p:childTnLst>
                                </p:cTn>
                              </p:par>
                              <p:par>
                                <p:cTn id="62" presetID="18" presetClass="entr" presetSubtype="12" fill="hold" grpId="0" nodeType="with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strips(downLeft)">
                                      <p:cBhvr>
                                        <p:cTn id="64" dur="500"/>
                                        <p:tgtEl>
                                          <p:spTgt spid="70"/>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71"/>
                                        </p:tgtEl>
                                        <p:attrNameLst>
                                          <p:attrName>style.visibility</p:attrName>
                                        </p:attrNameLst>
                                      </p:cBhvr>
                                      <p:to>
                                        <p:strVal val="visible"/>
                                      </p:to>
                                    </p:set>
                                    <p:animEffect transition="in" filter="strips(downLeft)">
                                      <p:cBhvr>
                                        <p:cTn id="67" dur="500"/>
                                        <p:tgtEl>
                                          <p:spTgt spid="71"/>
                                        </p:tgtEl>
                                      </p:cBhvr>
                                    </p:animEffect>
                                  </p:childTnLst>
                                </p:cTn>
                              </p:par>
                              <p:par>
                                <p:cTn id="68" presetID="18" presetClass="entr" presetSubtype="12" fill="hold" grpId="0" nodeType="withEffect">
                                  <p:stCondLst>
                                    <p:cond delay="0"/>
                                  </p:stCondLst>
                                  <p:childTnLst>
                                    <p:set>
                                      <p:cBhvr>
                                        <p:cTn id="69" dur="1" fill="hold">
                                          <p:stCondLst>
                                            <p:cond delay="0"/>
                                          </p:stCondLst>
                                        </p:cTn>
                                        <p:tgtEl>
                                          <p:spTgt spid="72"/>
                                        </p:tgtEl>
                                        <p:attrNameLst>
                                          <p:attrName>style.visibility</p:attrName>
                                        </p:attrNameLst>
                                      </p:cBhvr>
                                      <p:to>
                                        <p:strVal val="visible"/>
                                      </p:to>
                                    </p:set>
                                    <p:animEffect transition="in" filter="strips(downLeft)">
                                      <p:cBhvr>
                                        <p:cTn id="70" dur="500"/>
                                        <p:tgtEl>
                                          <p:spTgt spid="72"/>
                                        </p:tgtEl>
                                      </p:cBhvr>
                                    </p:animEffect>
                                  </p:childTnLst>
                                </p:cTn>
                              </p:par>
                              <p:par>
                                <p:cTn id="71" presetID="18" presetClass="entr" presetSubtype="12" fill="hold" grpId="0" nodeType="withEffect">
                                  <p:stCondLst>
                                    <p:cond delay="0"/>
                                  </p:stCondLst>
                                  <p:childTnLst>
                                    <p:set>
                                      <p:cBhvr>
                                        <p:cTn id="72" dur="1" fill="hold">
                                          <p:stCondLst>
                                            <p:cond delay="0"/>
                                          </p:stCondLst>
                                        </p:cTn>
                                        <p:tgtEl>
                                          <p:spTgt spid="73"/>
                                        </p:tgtEl>
                                        <p:attrNameLst>
                                          <p:attrName>style.visibility</p:attrName>
                                        </p:attrNameLst>
                                      </p:cBhvr>
                                      <p:to>
                                        <p:strVal val="visible"/>
                                      </p:to>
                                    </p:set>
                                    <p:animEffect transition="in" filter="strips(downLeft)">
                                      <p:cBhvr>
                                        <p:cTn id="73" dur="500"/>
                                        <p:tgtEl>
                                          <p:spTgt spid="73"/>
                                        </p:tgtEl>
                                      </p:cBhvr>
                                    </p:animEffect>
                                  </p:childTnLst>
                                </p:cTn>
                              </p:par>
                              <p:par>
                                <p:cTn id="74" presetID="18" presetClass="entr" presetSubtype="12" fill="hold" grpId="0" nodeType="withEffect">
                                  <p:stCondLst>
                                    <p:cond delay="0"/>
                                  </p:stCondLst>
                                  <p:childTnLst>
                                    <p:set>
                                      <p:cBhvr>
                                        <p:cTn id="75" dur="1" fill="hold">
                                          <p:stCondLst>
                                            <p:cond delay="0"/>
                                          </p:stCondLst>
                                        </p:cTn>
                                        <p:tgtEl>
                                          <p:spTgt spid="76"/>
                                        </p:tgtEl>
                                        <p:attrNameLst>
                                          <p:attrName>style.visibility</p:attrName>
                                        </p:attrNameLst>
                                      </p:cBhvr>
                                      <p:to>
                                        <p:strVal val="visible"/>
                                      </p:to>
                                    </p:set>
                                    <p:animEffect transition="in" filter="strips(downLeft)">
                                      <p:cBhvr>
                                        <p:cTn id="76" dur="500"/>
                                        <p:tgtEl>
                                          <p:spTgt spid="76"/>
                                        </p:tgtEl>
                                      </p:cBhvr>
                                    </p:animEffect>
                                  </p:childTnLst>
                                </p:cTn>
                              </p:par>
                              <p:par>
                                <p:cTn id="77" presetID="18" presetClass="entr" presetSubtype="12" fill="hold" nodeType="with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strips(downLeft)">
                                      <p:cBhvr>
                                        <p:cTn id="79" dur="500"/>
                                        <p:tgtEl>
                                          <p:spTgt spid="80"/>
                                        </p:tgtEl>
                                      </p:cBhvr>
                                    </p:animEffect>
                                  </p:childTnLst>
                                </p:cTn>
                              </p:par>
                              <p:par>
                                <p:cTn id="80" presetID="18" presetClass="entr" presetSubtype="12" fill="hold" grpId="0" nodeType="withEffect">
                                  <p:stCondLst>
                                    <p:cond delay="0"/>
                                  </p:stCondLst>
                                  <p:childTnLst>
                                    <p:set>
                                      <p:cBhvr>
                                        <p:cTn id="81" dur="1" fill="hold">
                                          <p:stCondLst>
                                            <p:cond delay="0"/>
                                          </p:stCondLst>
                                        </p:cTn>
                                        <p:tgtEl>
                                          <p:spTgt spid="81"/>
                                        </p:tgtEl>
                                        <p:attrNameLst>
                                          <p:attrName>style.visibility</p:attrName>
                                        </p:attrNameLst>
                                      </p:cBhvr>
                                      <p:to>
                                        <p:strVal val="visible"/>
                                      </p:to>
                                    </p:set>
                                    <p:animEffect transition="in" filter="strips(downLeft)">
                                      <p:cBhvr>
                                        <p:cTn id="82" dur="500"/>
                                        <p:tgtEl>
                                          <p:spTgt spid="81"/>
                                        </p:tgtEl>
                                      </p:cBhvr>
                                    </p:animEffect>
                                  </p:childTnLst>
                                </p:cTn>
                              </p:par>
                              <p:par>
                                <p:cTn id="83" presetID="18" presetClass="entr" presetSubtype="12" fill="hold" grpId="0" nodeType="withEffect">
                                  <p:stCondLst>
                                    <p:cond delay="0"/>
                                  </p:stCondLst>
                                  <p:childTnLst>
                                    <p:set>
                                      <p:cBhvr>
                                        <p:cTn id="84" dur="1" fill="hold">
                                          <p:stCondLst>
                                            <p:cond delay="0"/>
                                          </p:stCondLst>
                                        </p:cTn>
                                        <p:tgtEl>
                                          <p:spTgt spid="82"/>
                                        </p:tgtEl>
                                        <p:attrNameLst>
                                          <p:attrName>style.visibility</p:attrName>
                                        </p:attrNameLst>
                                      </p:cBhvr>
                                      <p:to>
                                        <p:strVal val="visible"/>
                                      </p:to>
                                    </p:set>
                                    <p:animEffect transition="in" filter="strips(downLeft)">
                                      <p:cBhvr>
                                        <p:cTn id="85" dur="500"/>
                                        <p:tgtEl>
                                          <p:spTgt spid="82"/>
                                        </p:tgtEl>
                                      </p:cBhvr>
                                    </p:animEffect>
                                  </p:childTnLst>
                                </p:cTn>
                              </p:par>
                              <p:par>
                                <p:cTn id="86" presetID="18" presetClass="entr" presetSubtype="12" fill="hold" grpId="0" nodeType="withEffect">
                                  <p:stCondLst>
                                    <p:cond delay="0"/>
                                  </p:stCondLst>
                                  <p:childTnLst>
                                    <p:set>
                                      <p:cBhvr>
                                        <p:cTn id="87" dur="1" fill="hold">
                                          <p:stCondLst>
                                            <p:cond delay="0"/>
                                          </p:stCondLst>
                                        </p:cTn>
                                        <p:tgtEl>
                                          <p:spTgt spid="83"/>
                                        </p:tgtEl>
                                        <p:attrNameLst>
                                          <p:attrName>style.visibility</p:attrName>
                                        </p:attrNameLst>
                                      </p:cBhvr>
                                      <p:to>
                                        <p:strVal val="visible"/>
                                      </p:to>
                                    </p:set>
                                    <p:animEffect transition="in" filter="strips(downLeft)">
                                      <p:cBhvr>
                                        <p:cTn id="88" dur="500"/>
                                        <p:tgtEl>
                                          <p:spTgt spid="83"/>
                                        </p:tgtEl>
                                      </p:cBhvr>
                                    </p:animEffect>
                                  </p:childTnLst>
                                </p:cTn>
                              </p:par>
                              <p:par>
                                <p:cTn id="89" presetID="18" presetClass="entr" presetSubtype="12" fill="hold" grpId="0" nodeType="withEffect">
                                  <p:stCondLst>
                                    <p:cond delay="0"/>
                                  </p:stCondLst>
                                  <p:childTnLst>
                                    <p:set>
                                      <p:cBhvr>
                                        <p:cTn id="90" dur="1" fill="hold">
                                          <p:stCondLst>
                                            <p:cond delay="0"/>
                                          </p:stCondLst>
                                        </p:cTn>
                                        <p:tgtEl>
                                          <p:spTgt spid="84"/>
                                        </p:tgtEl>
                                        <p:attrNameLst>
                                          <p:attrName>style.visibility</p:attrName>
                                        </p:attrNameLst>
                                      </p:cBhvr>
                                      <p:to>
                                        <p:strVal val="visible"/>
                                      </p:to>
                                    </p:set>
                                    <p:animEffect transition="in" filter="strips(downLeft)">
                                      <p:cBhvr>
                                        <p:cTn id="91" dur="500"/>
                                        <p:tgtEl>
                                          <p:spTgt spid="84"/>
                                        </p:tgtEl>
                                      </p:cBhvr>
                                    </p:animEffect>
                                  </p:childTnLst>
                                </p:cTn>
                              </p:par>
                              <p:par>
                                <p:cTn id="92" presetID="18" presetClass="entr" presetSubtype="12" fill="hold" grpId="0" nodeType="with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strips(downLeft)">
                                      <p:cBhvr>
                                        <p:cTn id="94" dur="500"/>
                                        <p:tgtEl>
                                          <p:spTgt spid="85"/>
                                        </p:tgtEl>
                                      </p:cBhvr>
                                    </p:animEffect>
                                  </p:childTnLst>
                                </p:cTn>
                              </p:par>
                              <p:par>
                                <p:cTn id="95" presetID="18" presetClass="entr" presetSubtype="12" fill="hold" grpId="0" nodeType="withEffect">
                                  <p:stCondLst>
                                    <p:cond delay="0"/>
                                  </p:stCondLst>
                                  <p:childTnLst>
                                    <p:set>
                                      <p:cBhvr>
                                        <p:cTn id="96" dur="1" fill="hold">
                                          <p:stCondLst>
                                            <p:cond delay="0"/>
                                          </p:stCondLst>
                                        </p:cTn>
                                        <p:tgtEl>
                                          <p:spTgt spid="86"/>
                                        </p:tgtEl>
                                        <p:attrNameLst>
                                          <p:attrName>style.visibility</p:attrName>
                                        </p:attrNameLst>
                                      </p:cBhvr>
                                      <p:to>
                                        <p:strVal val="visible"/>
                                      </p:to>
                                    </p:set>
                                    <p:animEffect transition="in" filter="strips(downLeft)">
                                      <p:cBhvr>
                                        <p:cTn id="97" dur="500"/>
                                        <p:tgtEl>
                                          <p:spTgt spid="86"/>
                                        </p:tgtEl>
                                      </p:cBhvr>
                                    </p:animEffect>
                                  </p:childTnLst>
                                </p:cTn>
                              </p:par>
                              <p:par>
                                <p:cTn id="98" presetID="18" presetClass="entr" presetSubtype="12" fill="hold" grpId="0" nodeType="withEffect">
                                  <p:stCondLst>
                                    <p:cond delay="0"/>
                                  </p:stCondLst>
                                  <p:childTnLst>
                                    <p:set>
                                      <p:cBhvr>
                                        <p:cTn id="99" dur="1" fill="hold">
                                          <p:stCondLst>
                                            <p:cond delay="0"/>
                                          </p:stCondLst>
                                        </p:cTn>
                                        <p:tgtEl>
                                          <p:spTgt spid="87"/>
                                        </p:tgtEl>
                                        <p:attrNameLst>
                                          <p:attrName>style.visibility</p:attrName>
                                        </p:attrNameLst>
                                      </p:cBhvr>
                                      <p:to>
                                        <p:strVal val="visible"/>
                                      </p:to>
                                    </p:set>
                                    <p:animEffect transition="in" filter="strips(downLeft)">
                                      <p:cBhvr>
                                        <p:cTn id="100" dur="500"/>
                                        <p:tgtEl>
                                          <p:spTgt spid="87"/>
                                        </p:tgtEl>
                                      </p:cBhvr>
                                    </p:animEffect>
                                  </p:childTnLst>
                                </p:cTn>
                              </p:par>
                              <p:par>
                                <p:cTn id="101" presetID="18" presetClass="entr" presetSubtype="12" fill="hold" nodeType="withEffect">
                                  <p:stCondLst>
                                    <p:cond delay="0"/>
                                  </p:stCondLst>
                                  <p:childTnLst>
                                    <p:set>
                                      <p:cBhvr>
                                        <p:cTn id="102" dur="1" fill="hold">
                                          <p:stCondLst>
                                            <p:cond delay="0"/>
                                          </p:stCondLst>
                                        </p:cTn>
                                        <p:tgtEl>
                                          <p:spTgt spid="88"/>
                                        </p:tgtEl>
                                        <p:attrNameLst>
                                          <p:attrName>style.visibility</p:attrName>
                                        </p:attrNameLst>
                                      </p:cBhvr>
                                      <p:to>
                                        <p:strVal val="visible"/>
                                      </p:to>
                                    </p:set>
                                    <p:animEffect transition="in" filter="strips(downLeft)">
                                      <p:cBhvr>
                                        <p:cTn id="103" dur="500"/>
                                        <p:tgtEl>
                                          <p:spTgt spid="88"/>
                                        </p:tgtEl>
                                      </p:cBhvr>
                                    </p:animEffect>
                                  </p:childTnLst>
                                </p:cTn>
                              </p:par>
                              <p:par>
                                <p:cTn id="104" presetID="18" presetClass="entr" presetSubtype="12" fill="hold" grpId="0" nodeType="withEffect">
                                  <p:stCondLst>
                                    <p:cond delay="0"/>
                                  </p:stCondLst>
                                  <p:childTnLst>
                                    <p:set>
                                      <p:cBhvr>
                                        <p:cTn id="105" dur="1" fill="hold">
                                          <p:stCondLst>
                                            <p:cond delay="0"/>
                                          </p:stCondLst>
                                        </p:cTn>
                                        <p:tgtEl>
                                          <p:spTgt spid="89"/>
                                        </p:tgtEl>
                                        <p:attrNameLst>
                                          <p:attrName>style.visibility</p:attrName>
                                        </p:attrNameLst>
                                      </p:cBhvr>
                                      <p:to>
                                        <p:strVal val="visible"/>
                                      </p:to>
                                    </p:set>
                                    <p:animEffect transition="in" filter="strips(downLeft)">
                                      <p:cBhvr>
                                        <p:cTn id="106" dur="500"/>
                                        <p:tgtEl>
                                          <p:spTgt spid="89"/>
                                        </p:tgtEl>
                                      </p:cBhvr>
                                    </p:animEffect>
                                  </p:childTnLst>
                                </p:cTn>
                              </p:par>
                              <p:par>
                                <p:cTn id="107" presetID="18" presetClass="entr" presetSubtype="12" fill="hold" grpId="0" nodeType="with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strips(downLeft)">
                                      <p:cBhvr>
                                        <p:cTn id="109" dur="500"/>
                                        <p:tgtEl>
                                          <p:spTgt spid="90"/>
                                        </p:tgtEl>
                                      </p:cBhvr>
                                    </p:animEffect>
                                  </p:childTnLst>
                                </p:cTn>
                              </p:par>
                              <p:par>
                                <p:cTn id="110" presetID="18" presetClass="entr" presetSubtype="12" fill="hold" grpId="0" nodeType="withEffect">
                                  <p:stCondLst>
                                    <p:cond delay="0"/>
                                  </p:stCondLst>
                                  <p:childTnLst>
                                    <p:set>
                                      <p:cBhvr>
                                        <p:cTn id="111" dur="1" fill="hold">
                                          <p:stCondLst>
                                            <p:cond delay="0"/>
                                          </p:stCondLst>
                                        </p:cTn>
                                        <p:tgtEl>
                                          <p:spTgt spid="91"/>
                                        </p:tgtEl>
                                        <p:attrNameLst>
                                          <p:attrName>style.visibility</p:attrName>
                                        </p:attrNameLst>
                                      </p:cBhvr>
                                      <p:to>
                                        <p:strVal val="visible"/>
                                      </p:to>
                                    </p:set>
                                    <p:animEffect transition="in" filter="strips(downLeft)">
                                      <p:cBhvr>
                                        <p:cTn id="112" dur="500"/>
                                        <p:tgtEl>
                                          <p:spTgt spid="91"/>
                                        </p:tgtEl>
                                      </p:cBhvr>
                                    </p:animEffect>
                                  </p:childTnLst>
                                </p:cTn>
                              </p:par>
                              <p:par>
                                <p:cTn id="113" presetID="18" presetClass="entr" presetSubtype="12" fill="hold" grpId="0" nodeType="withEffect">
                                  <p:stCondLst>
                                    <p:cond delay="0"/>
                                  </p:stCondLst>
                                  <p:childTnLst>
                                    <p:set>
                                      <p:cBhvr>
                                        <p:cTn id="114" dur="1" fill="hold">
                                          <p:stCondLst>
                                            <p:cond delay="0"/>
                                          </p:stCondLst>
                                        </p:cTn>
                                        <p:tgtEl>
                                          <p:spTgt spid="92"/>
                                        </p:tgtEl>
                                        <p:attrNameLst>
                                          <p:attrName>style.visibility</p:attrName>
                                        </p:attrNameLst>
                                      </p:cBhvr>
                                      <p:to>
                                        <p:strVal val="visible"/>
                                      </p:to>
                                    </p:set>
                                    <p:animEffect transition="in" filter="strips(downLeft)">
                                      <p:cBhvr>
                                        <p:cTn id="115" dur="500"/>
                                        <p:tgtEl>
                                          <p:spTgt spid="92"/>
                                        </p:tgtEl>
                                      </p:cBhvr>
                                    </p:animEffect>
                                  </p:childTnLst>
                                </p:cTn>
                              </p:par>
                              <p:par>
                                <p:cTn id="116" presetID="18" presetClass="entr" presetSubtype="12" fill="hold" grpId="0" nodeType="withEffect">
                                  <p:stCondLst>
                                    <p:cond delay="0"/>
                                  </p:stCondLst>
                                  <p:childTnLst>
                                    <p:set>
                                      <p:cBhvr>
                                        <p:cTn id="117" dur="1" fill="hold">
                                          <p:stCondLst>
                                            <p:cond delay="0"/>
                                          </p:stCondLst>
                                        </p:cTn>
                                        <p:tgtEl>
                                          <p:spTgt spid="93"/>
                                        </p:tgtEl>
                                        <p:attrNameLst>
                                          <p:attrName>style.visibility</p:attrName>
                                        </p:attrNameLst>
                                      </p:cBhvr>
                                      <p:to>
                                        <p:strVal val="visible"/>
                                      </p:to>
                                    </p:set>
                                    <p:animEffect transition="in" filter="strips(downLeft)">
                                      <p:cBhvr>
                                        <p:cTn id="118" dur="500"/>
                                        <p:tgtEl>
                                          <p:spTgt spid="93"/>
                                        </p:tgtEl>
                                      </p:cBhvr>
                                    </p:animEffect>
                                  </p:childTnLst>
                                </p:cTn>
                              </p:par>
                              <p:par>
                                <p:cTn id="119" presetID="18" presetClass="entr" presetSubtype="12" fill="hold" grpId="0" nodeType="withEffect">
                                  <p:stCondLst>
                                    <p:cond delay="0"/>
                                  </p:stCondLst>
                                  <p:childTnLst>
                                    <p:set>
                                      <p:cBhvr>
                                        <p:cTn id="120" dur="1" fill="hold">
                                          <p:stCondLst>
                                            <p:cond delay="0"/>
                                          </p:stCondLst>
                                        </p:cTn>
                                        <p:tgtEl>
                                          <p:spTgt spid="94"/>
                                        </p:tgtEl>
                                        <p:attrNameLst>
                                          <p:attrName>style.visibility</p:attrName>
                                        </p:attrNameLst>
                                      </p:cBhvr>
                                      <p:to>
                                        <p:strVal val="visible"/>
                                      </p:to>
                                    </p:set>
                                    <p:animEffect transition="in" filter="strips(downLeft)">
                                      <p:cBhvr>
                                        <p:cTn id="121" dur="500"/>
                                        <p:tgtEl>
                                          <p:spTgt spid="94"/>
                                        </p:tgtEl>
                                      </p:cBhvr>
                                    </p:animEffect>
                                  </p:childTnLst>
                                </p:cTn>
                              </p:par>
                              <p:par>
                                <p:cTn id="122" presetID="18" presetClass="entr" presetSubtype="12" fill="hold" grpId="0" nodeType="withEffect">
                                  <p:stCondLst>
                                    <p:cond delay="0"/>
                                  </p:stCondLst>
                                  <p:childTnLst>
                                    <p:set>
                                      <p:cBhvr>
                                        <p:cTn id="123" dur="1" fill="hold">
                                          <p:stCondLst>
                                            <p:cond delay="0"/>
                                          </p:stCondLst>
                                        </p:cTn>
                                        <p:tgtEl>
                                          <p:spTgt spid="95"/>
                                        </p:tgtEl>
                                        <p:attrNameLst>
                                          <p:attrName>style.visibility</p:attrName>
                                        </p:attrNameLst>
                                      </p:cBhvr>
                                      <p:to>
                                        <p:strVal val="visible"/>
                                      </p:to>
                                    </p:set>
                                    <p:animEffect transition="in" filter="strips(downLeft)">
                                      <p:cBhvr>
                                        <p:cTn id="124" dur="500"/>
                                        <p:tgtEl>
                                          <p:spTgt spid="95"/>
                                        </p:tgtEl>
                                      </p:cBhvr>
                                    </p:animEffect>
                                  </p:childTnLst>
                                </p:cTn>
                              </p:par>
                              <p:par>
                                <p:cTn id="125" presetID="18" presetClass="entr" presetSubtype="12" fill="hold" grpId="0" nodeType="withEffect">
                                  <p:stCondLst>
                                    <p:cond delay="0"/>
                                  </p:stCondLst>
                                  <p:childTnLst>
                                    <p:set>
                                      <p:cBhvr>
                                        <p:cTn id="126" dur="1" fill="hold">
                                          <p:stCondLst>
                                            <p:cond delay="0"/>
                                          </p:stCondLst>
                                        </p:cTn>
                                        <p:tgtEl>
                                          <p:spTgt spid="97"/>
                                        </p:tgtEl>
                                        <p:attrNameLst>
                                          <p:attrName>style.visibility</p:attrName>
                                        </p:attrNameLst>
                                      </p:cBhvr>
                                      <p:to>
                                        <p:strVal val="visible"/>
                                      </p:to>
                                    </p:set>
                                    <p:animEffect transition="in" filter="strips(downLeft)">
                                      <p:cBhvr>
                                        <p:cTn id="127" dur="500"/>
                                        <p:tgtEl>
                                          <p:spTgt spid="97"/>
                                        </p:tgtEl>
                                      </p:cBhvr>
                                    </p:animEffect>
                                  </p:childTnLst>
                                </p:cTn>
                              </p:par>
                              <p:par>
                                <p:cTn id="128" presetID="18" presetClass="entr" presetSubtype="12" fill="hold" grpId="0" nodeType="withEffect">
                                  <p:stCondLst>
                                    <p:cond delay="0"/>
                                  </p:stCondLst>
                                  <p:childTnLst>
                                    <p:set>
                                      <p:cBhvr>
                                        <p:cTn id="129" dur="1" fill="hold">
                                          <p:stCondLst>
                                            <p:cond delay="0"/>
                                          </p:stCondLst>
                                        </p:cTn>
                                        <p:tgtEl>
                                          <p:spTgt spid="98"/>
                                        </p:tgtEl>
                                        <p:attrNameLst>
                                          <p:attrName>style.visibility</p:attrName>
                                        </p:attrNameLst>
                                      </p:cBhvr>
                                      <p:to>
                                        <p:strVal val="visible"/>
                                      </p:to>
                                    </p:set>
                                    <p:animEffect transition="in" filter="strips(downLeft)">
                                      <p:cBhvr>
                                        <p:cTn id="130" dur="500"/>
                                        <p:tgtEl>
                                          <p:spTgt spid="98"/>
                                        </p:tgtEl>
                                      </p:cBhvr>
                                    </p:animEffect>
                                  </p:childTnLst>
                                </p:cTn>
                              </p:par>
                              <p:par>
                                <p:cTn id="131" presetID="18" presetClass="entr" presetSubtype="12" fill="hold" grpId="0" nodeType="withEffect">
                                  <p:stCondLst>
                                    <p:cond delay="0"/>
                                  </p:stCondLst>
                                  <p:childTnLst>
                                    <p:set>
                                      <p:cBhvr>
                                        <p:cTn id="132" dur="1" fill="hold">
                                          <p:stCondLst>
                                            <p:cond delay="0"/>
                                          </p:stCondLst>
                                        </p:cTn>
                                        <p:tgtEl>
                                          <p:spTgt spid="99"/>
                                        </p:tgtEl>
                                        <p:attrNameLst>
                                          <p:attrName>style.visibility</p:attrName>
                                        </p:attrNameLst>
                                      </p:cBhvr>
                                      <p:to>
                                        <p:strVal val="visible"/>
                                      </p:to>
                                    </p:set>
                                    <p:animEffect transition="in" filter="strips(downLeft)">
                                      <p:cBhvr>
                                        <p:cTn id="133"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5" grpId="1" animBg="1"/>
      <p:bldP spid="46" grpId="0" animBg="1"/>
      <p:bldP spid="46" grpId="1" animBg="1"/>
      <p:bldP spid="47" grpId="0" animBg="1"/>
      <p:bldP spid="47" grpId="1" animBg="1"/>
      <p:bldP spid="48" grpId="0" animBg="1"/>
      <p:bldP spid="48" grpId="1" animBg="1"/>
      <p:bldP spid="49" grpId="0"/>
      <p:bldP spid="49" grpId="1"/>
      <p:bldP spid="50" grpId="0"/>
      <p:bldP spid="50" grpId="1"/>
      <p:bldP spid="53" grpId="0"/>
      <p:bldP spid="53" grpId="1"/>
      <p:bldP spid="52" grpId="0" animBg="1"/>
      <p:bldP spid="52" grpId="1" animBg="1"/>
      <p:bldP spid="54" grpId="0" animBg="1"/>
      <p:bldP spid="54" grpId="1" animBg="1"/>
      <p:bldP spid="56" grpId="0" animBg="1"/>
      <p:bldP spid="56" grpId="1" animBg="1"/>
      <p:bldP spid="57" grpId="0" animBg="1"/>
      <p:bldP spid="57" grpId="1" animBg="1"/>
      <p:bldP spid="58" grpId="0"/>
      <p:bldP spid="58" grpId="1"/>
      <p:bldP spid="59" grpId="0"/>
      <p:bldP spid="59" grpId="1"/>
      <p:bldP spid="60" grpId="0"/>
      <p:bldP spid="60" grpId="1"/>
      <p:bldP spid="64" grpId="0" animBg="1"/>
      <p:bldP spid="64" grpId="1" animBg="1"/>
      <p:bldP spid="65" grpId="0" animBg="1"/>
      <p:bldP spid="65" grpId="1" animBg="1"/>
      <p:bldP spid="70" grpId="0" animBg="1"/>
      <p:bldP spid="70" grpId="1" animBg="1"/>
      <p:bldP spid="71" grpId="0" animBg="1"/>
      <p:bldP spid="71" grpId="1" animBg="1"/>
      <p:bldP spid="72" grpId="0"/>
      <p:bldP spid="72" grpId="1"/>
      <p:bldP spid="73" grpId="0"/>
      <p:bldP spid="73" grpId="1"/>
      <p:bldP spid="76" grpId="0"/>
      <p:bldP spid="76" grpId="1"/>
      <p:bldP spid="81" grpId="0" animBg="1"/>
      <p:bldP spid="81" grpId="1" animBg="1"/>
      <p:bldP spid="82" grpId="0" animBg="1"/>
      <p:bldP spid="82" grpId="1" animBg="1"/>
      <p:bldP spid="83" grpId="0" animBg="1"/>
      <p:bldP spid="83" grpId="1" animBg="1"/>
      <p:bldP spid="84" grpId="0" animBg="1"/>
      <p:bldP spid="84" grpId="1" animBg="1"/>
      <p:bldP spid="85" grpId="0"/>
      <p:bldP spid="85" grpId="1"/>
      <p:bldP spid="86" grpId="0"/>
      <p:bldP spid="86" grpId="1"/>
      <p:bldP spid="87" grpId="0"/>
      <p:bldP spid="87" grpId="1"/>
      <p:bldP spid="89" grpId="0" animBg="1"/>
      <p:bldP spid="89" grpId="1" animBg="1"/>
      <p:bldP spid="90" grpId="0" animBg="1"/>
      <p:bldP spid="90" grpId="1" animBg="1"/>
      <p:bldP spid="91" grpId="0" animBg="1"/>
      <p:bldP spid="91" grpId="1" animBg="1"/>
      <p:bldP spid="92" grpId="0" animBg="1"/>
      <p:bldP spid="92" grpId="1" animBg="1"/>
      <p:bldP spid="93" grpId="0"/>
      <p:bldP spid="93" grpId="1"/>
      <p:bldP spid="94" grpId="0"/>
      <p:bldP spid="94" grpId="1"/>
      <p:bldP spid="95" grpId="0"/>
      <p:bldP spid="95" grpId="1"/>
      <p:bldP spid="97" grpId="0" animBg="1"/>
      <p:bldP spid="97" grpId="1" animBg="1"/>
      <p:bldP spid="98" grpId="0" animBg="1"/>
      <p:bldP spid="98" grpId="1" animBg="1"/>
      <p:bldP spid="99" grpId="0" animBg="1"/>
      <p:bldP spid="9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80840" y="450215"/>
            <a:ext cx="3830955" cy="398780"/>
          </a:xfrm>
          <a:prstGeom prst="rect">
            <a:avLst/>
          </a:prstGeom>
          <a:noFill/>
        </p:spPr>
        <p:txBody>
          <a:bodyPr wrap="square" rtlCol="0">
            <a:spAutoFit/>
          </a:bodyPr>
          <a:lstStyle/>
          <a:p>
            <a:r>
              <a:rPr lang="zh-CN" altLang="en-US" sz="2000"/>
              <a:t>子筑云同行业类型软件分析比对</a:t>
            </a:r>
          </a:p>
        </p:txBody>
      </p:sp>
      <p:sp>
        <p:nvSpPr>
          <p:cNvPr id="5" name="文本框 4"/>
          <p:cNvSpPr txBox="1"/>
          <p:nvPr/>
        </p:nvSpPr>
        <p:spPr>
          <a:xfrm>
            <a:off x="3414395" y="848995"/>
            <a:ext cx="5363210" cy="306705"/>
          </a:xfrm>
          <a:prstGeom prst="rect">
            <a:avLst/>
          </a:prstGeom>
          <a:noFill/>
        </p:spPr>
        <p:txBody>
          <a:bodyPr wrap="square" rtlCol="0">
            <a:spAutoFit/>
          </a:bodyPr>
          <a:lstStyle/>
          <a:p>
            <a:r>
              <a:rPr lang="zh-CN" altLang="en-US" sz="1400">
                <a:solidFill>
                  <a:srgbClr val="00B0F0"/>
                </a:solidFill>
              </a:rPr>
              <a:t>软件核心优势，比较，不敢说最好，但是我们一直努力变得更好</a:t>
            </a:r>
          </a:p>
        </p:txBody>
      </p:sp>
      <p:sp>
        <p:nvSpPr>
          <p:cNvPr id="99" name="矩形 98"/>
          <p:cNvSpPr/>
          <p:nvPr>
            <p:custDataLst>
              <p:tags r:id="rId1"/>
            </p:custDataLst>
          </p:nvPr>
        </p:nvSpPr>
        <p:spPr>
          <a:xfrm>
            <a:off x="361315" y="1963420"/>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0" name="矩形 99"/>
          <p:cNvSpPr/>
          <p:nvPr>
            <p:custDataLst>
              <p:tags r:id="rId2"/>
            </p:custDataLst>
          </p:nvPr>
        </p:nvSpPr>
        <p:spPr>
          <a:xfrm>
            <a:off x="1087755" y="1963420"/>
            <a:ext cx="476377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2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专为工程行业公司及项目管理一体化方案流程软件</a:t>
            </a:r>
          </a:p>
        </p:txBody>
      </p:sp>
      <p:sp>
        <p:nvSpPr>
          <p:cNvPr id="102" name="矩形 101"/>
          <p:cNvSpPr/>
          <p:nvPr>
            <p:custDataLst>
              <p:tags r:id="rId3"/>
            </p:custDataLst>
          </p:nvPr>
        </p:nvSpPr>
        <p:spPr>
          <a:xfrm>
            <a:off x="361315" y="2745105"/>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3" name="矩形 102"/>
          <p:cNvSpPr/>
          <p:nvPr>
            <p:custDataLst>
              <p:tags r:id="rId4"/>
            </p:custDataLst>
          </p:nvPr>
        </p:nvSpPr>
        <p:spPr>
          <a:xfrm>
            <a:off x="1087755" y="2745105"/>
            <a:ext cx="476377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4" name="文本框 103"/>
          <p:cNvSpPr txBox="1"/>
          <p:nvPr>
            <p:custDataLst>
              <p:tags r:id="rId5"/>
            </p:custDataLst>
          </p:nvPr>
        </p:nvSpPr>
        <p:spPr>
          <a:xfrm>
            <a:off x="1380490" y="2840355"/>
            <a:ext cx="4344670" cy="54991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2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员工节材管理（上到钢筋混凝土，下到黑色签字笔）</a:t>
            </a:r>
          </a:p>
        </p:txBody>
      </p:sp>
      <p:sp>
        <p:nvSpPr>
          <p:cNvPr id="105" name="矩形 104"/>
          <p:cNvSpPr/>
          <p:nvPr>
            <p:custDataLst>
              <p:tags r:id="rId6"/>
            </p:custDataLst>
          </p:nvPr>
        </p:nvSpPr>
        <p:spPr>
          <a:xfrm>
            <a:off x="361315" y="3527425"/>
            <a:ext cx="726440" cy="708025"/>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6" name="矩形 105"/>
          <p:cNvSpPr/>
          <p:nvPr>
            <p:custDataLst>
              <p:tags r:id="rId7"/>
            </p:custDataLst>
          </p:nvPr>
        </p:nvSpPr>
        <p:spPr>
          <a:xfrm>
            <a:off x="1087755" y="3527425"/>
            <a:ext cx="476313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7" name="文本框 106"/>
          <p:cNvSpPr txBox="1"/>
          <p:nvPr>
            <p:custDataLst>
              <p:tags r:id="rId8"/>
            </p:custDataLst>
          </p:nvPr>
        </p:nvSpPr>
        <p:spPr>
          <a:xfrm>
            <a:off x="1380490" y="3622675"/>
            <a:ext cx="4344035" cy="517525"/>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2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员工，分包商，供应商考核管理（奖惩，信用评级）</a:t>
            </a:r>
          </a:p>
        </p:txBody>
      </p:sp>
      <p:sp>
        <p:nvSpPr>
          <p:cNvPr id="108" name="矩形 107"/>
          <p:cNvSpPr/>
          <p:nvPr>
            <p:custDataLst>
              <p:tags r:id="rId9"/>
            </p:custDataLst>
          </p:nvPr>
        </p:nvSpPr>
        <p:spPr>
          <a:xfrm>
            <a:off x="361315" y="4309745"/>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9" name="矩形 108"/>
          <p:cNvSpPr/>
          <p:nvPr>
            <p:custDataLst>
              <p:tags r:id="rId10"/>
            </p:custDataLst>
          </p:nvPr>
        </p:nvSpPr>
        <p:spPr>
          <a:xfrm>
            <a:off x="1087755" y="4309745"/>
            <a:ext cx="476313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0" name="文本框 109"/>
          <p:cNvSpPr txBox="1"/>
          <p:nvPr>
            <p:custDataLst>
              <p:tags r:id="rId11"/>
            </p:custDataLst>
          </p:nvPr>
        </p:nvSpPr>
        <p:spPr>
          <a:xfrm>
            <a:off x="1380490" y="4404995"/>
            <a:ext cx="4344035" cy="517525"/>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2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工程星盘</a:t>
            </a:r>
            <a:r>
              <a:rPr lang="en-US" altLang="zh-CN" sz="12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3.0</a:t>
            </a:r>
            <a:r>
              <a:rPr lang="zh-CN" altLang="en-US" sz="12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数据看板</a:t>
            </a:r>
          </a:p>
        </p:txBody>
      </p:sp>
      <p:sp>
        <p:nvSpPr>
          <p:cNvPr id="111" name="矩形 110"/>
          <p:cNvSpPr/>
          <p:nvPr>
            <p:custDataLst>
              <p:tags r:id="rId12"/>
            </p:custDataLst>
          </p:nvPr>
        </p:nvSpPr>
        <p:spPr>
          <a:xfrm>
            <a:off x="361315" y="5091430"/>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2" name="矩形 111"/>
          <p:cNvSpPr/>
          <p:nvPr>
            <p:custDataLst>
              <p:tags r:id="rId13"/>
            </p:custDataLst>
          </p:nvPr>
        </p:nvSpPr>
        <p:spPr>
          <a:xfrm>
            <a:off x="1087755" y="5091430"/>
            <a:ext cx="476377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3" name="文本框 112"/>
          <p:cNvSpPr txBox="1"/>
          <p:nvPr>
            <p:custDataLst>
              <p:tags r:id="rId14"/>
            </p:custDataLst>
          </p:nvPr>
        </p:nvSpPr>
        <p:spPr>
          <a:xfrm>
            <a:off x="1380490" y="5187315"/>
            <a:ext cx="4344035" cy="517525"/>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2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数据中心，实时点击穿透数据，总览项目成本情况</a:t>
            </a:r>
          </a:p>
        </p:txBody>
      </p:sp>
      <p:sp>
        <p:nvSpPr>
          <p:cNvPr id="114" name="矩形 113"/>
          <p:cNvSpPr/>
          <p:nvPr>
            <p:custDataLst>
              <p:tags r:id="rId15"/>
            </p:custDataLst>
          </p:nvPr>
        </p:nvSpPr>
        <p:spPr>
          <a:xfrm>
            <a:off x="361315" y="5873750"/>
            <a:ext cx="726440" cy="708025"/>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5" name="矩形 114"/>
          <p:cNvSpPr/>
          <p:nvPr>
            <p:custDataLst>
              <p:tags r:id="rId16"/>
            </p:custDataLst>
          </p:nvPr>
        </p:nvSpPr>
        <p:spPr>
          <a:xfrm>
            <a:off x="1087755" y="5873750"/>
            <a:ext cx="47625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6" name="文本框 115"/>
          <p:cNvSpPr txBox="1"/>
          <p:nvPr>
            <p:custDataLst>
              <p:tags r:id="rId17"/>
            </p:custDataLst>
          </p:nvPr>
        </p:nvSpPr>
        <p:spPr>
          <a:xfrm>
            <a:off x="1296670" y="5969000"/>
            <a:ext cx="4344035" cy="517525"/>
          </a:xfrm>
          <a:prstGeom prst="rect">
            <a:avLst/>
          </a:prstGeom>
        </p:spPr>
        <p:txBody>
          <a:bodyPr wrap="square" lIns="90000" tIns="46800" rIns="90000" bIns="46800" anchor="ctr" anchorCtr="0">
            <a:normAutofit fontScale="77500" lnSpcReduction="20000"/>
          </a:bodyPr>
          <a:lstStyle>
            <a:defPPr>
              <a:defRPr lang="zh-CN"/>
            </a:defPPr>
            <a:lvl1pPr>
              <a:defRPr sz="1400">
                <a:solidFill>
                  <a:prstClr val="white"/>
                </a:solidFill>
              </a:defRPr>
            </a:lvl1pPr>
          </a:lstStyle>
          <a:p>
            <a:pPr lvl="0" algn="l">
              <a:lnSpc>
                <a:spcPct val="120000"/>
              </a:lnSpc>
              <a:buClrTx/>
              <a:buSzTx/>
              <a:buFontTx/>
            </a:pPr>
            <a:r>
              <a:rPr lang="zh-CN" altLang="en-US" sz="1715"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项目为单位建立共享文件夹，从此项目资料不丢失</a:t>
            </a:r>
          </a:p>
        </p:txBody>
      </p:sp>
      <p:sp>
        <p:nvSpPr>
          <p:cNvPr id="117" name="文本框 116"/>
          <p:cNvSpPr txBox="1"/>
          <p:nvPr>
            <p:custDataLst>
              <p:tags r:id="rId18"/>
            </p:custDataLst>
          </p:nvPr>
        </p:nvSpPr>
        <p:spPr>
          <a:xfrm>
            <a:off x="508000" y="3589655"/>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3</a:t>
            </a:r>
          </a:p>
        </p:txBody>
      </p:sp>
      <p:sp>
        <p:nvSpPr>
          <p:cNvPr id="118" name="文本框 117"/>
          <p:cNvSpPr txBox="1"/>
          <p:nvPr>
            <p:custDataLst>
              <p:tags r:id="rId19"/>
            </p:custDataLst>
          </p:nvPr>
        </p:nvSpPr>
        <p:spPr>
          <a:xfrm>
            <a:off x="508000" y="2807335"/>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2</a:t>
            </a:r>
          </a:p>
        </p:txBody>
      </p:sp>
      <p:sp>
        <p:nvSpPr>
          <p:cNvPr id="119" name="文本框 118"/>
          <p:cNvSpPr txBox="1"/>
          <p:nvPr>
            <p:custDataLst>
              <p:tags r:id="rId20"/>
            </p:custDataLst>
          </p:nvPr>
        </p:nvSpPr>
        <p:spPr>
          <a:xfrm>
            <a:off x="508000" y="2025650"/>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1</a:t>
            </a:r>
          </a:p>
        </p:txBody>
      </p:sp>
      <p:sp>
        <p:nvSpPr>
          <p:cNvPr id="120" name="文本框 119"/>
          <p:cNvSpPr txBox="1"/>
          <p:nvPr>
            <p:custDataLst>
              <p:tags r:id="rId21"/>
            </p:custDataLst>
          </p:nvPr>
        </p:nvSpPr>
        <p:spPr>
          <a:xfrm>
            <a:off x="508000" y="4371975"/>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4</a:t>
            </a:r>
          </a:p>
        </p:txBody>
      </p:sp>
      <p:sp>
        <p:nvSpPr>
          <p:cNvPr id="121" name="文本框 120"/>
          <p:cNvSpPr txBox="1"/>
          <p:nvPr>
            <p:custDataLst>
              <p:tags r:id="rId22"/>
            </p:custDataLst>
          </p:nvPr>
        </p:nvSpPr>
        <p:spPr>
          <a:xfrm>
            <a:off x="508000" y="5153660"/>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5</a:t>
            </a:r>
          </a:p>
        </p:txBody>
      </p:sp>
      <p:sp>
        <p:nvSpPr>
          <p:cNvPr id="122" name="文本框 121"/>
          <p:cNvSpPr txBox="1"/>
          <p:nvPr>
            <p:custDataLst>
              <p:tags r:id="rId23"/>
            </p:custDataLst>
          </p:nvPr>
        </p:nvSpPr>
        <p:spPr>
          <a:xfrm>
            <a:off x="508000" y="5935980"/>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6</a:t>
            </a:r>
          </a:p>
        </p:txBody>
      </p:sp>
      <p:sp>
        <p:nvSpPr>
          <p:cNvPr id="123" name="矩形 122"/>
          <p:cNvSpPr/>
          <p:nvPr>
            <p:custDataLst>
              <p:tags r:id="rId24"/>
            </p:custDataLst>
          </p:nvPr>
        </p:nvSpPr>
        <p:spPr>
          <a:xfrm>
            <a:off x="6163310" y="196342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4" name="矩形 123"/>
          <p:cNvSpPr/>
          <p:nvPr>
            <p:custDataLst>
              <p:tags r:id="rId25"/>
            </p:custDataLst>
          </p:nvPr>
        </p:nvSpPr>
        <p:spPr>
          <a:xfrm>
            <a:off x="6163310" y="2745105"/>
            <a:ext cx="127635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5" name="矩形 124"/>
          <p:cNvSpPr/>
          <p:nvPr>
            <p:custDataLst>
              <p:tags r:id="rId26"/>
            </p:custDataLst>
          </p:nvPr>
        </p:nvSpPr>
        <p:spPr>
          <a:xfrm>
            <a:off x="6163310" y="352742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6" name="矩形 125"/>
          <p:cNvSpPr/>
          <p:nvPr>
            <p:custDataLst>
              <p:tags r:id="rId27"/>
            </p:custDataLst>
          </p:nvPr>
        </p:nvSpPr>
        <p:spPr>
          <a:xfrm>
            <a:off x="6163310" y="587375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7" name="矩形 126"/>
          <p:cNvSpPr/>
          <p:nvPr>
            <p:custDataLst>
              <p:tags r:id="rId28"/>
            </p:custDataLst>
          </p:nvPr>
        </p:nvSpPr>
        <p:spPr>
          <a:xfrm>
            <a:off x="6163310" y="4309745"/>
            <a:ext cx="128587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8" name="矩形 127"/>
          <p:cNvSpPr/>
          <p:nvPr>
            <p:custDataLst>
              <p:tags r:id="rId29"/>
            </p:custDataLst>
          </p:nvPr>
        </p:nvSpPr>
        <p:spPr>
          <a:xfrm>
            <a:off x="6163310" y="509206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9" name="矩形 128"/>
          <p:cNvSpPr/>
          <p:nvPr>
            <p:custDataLst>
              <p:tags r:id="rId30"/>
            </p:custDataLst>
          </p:nvPr>
        </p:nvSpPr>
        <p:spPr>
          <a:xfrm>
            <a:off x="7687310" y="196342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30" name="矩形 129"/>
          <p:cNvSpPr/>
          <p:nvPr>
            <p:custDataLst>
              <p:tags r:id="rId31"/>
            </p:custDataLst>
          </p:nvPr>
        </p:nvSpPr>
        <p:spPr>
          <a:xfrm>
            <a:off x="9211310" y="196342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1" name="矩形 160"/>
          <p:cNvSpPr/>
          <p:nvPr>
            <p:custDataLst>
              <p:tags r:id="rId32"/>
            </p:custDataLst>
          </p:nvPr>
        </p:nvSpPr>
        <p:spPr>
          <a:xfrm>
            <a:off x="10735310" y="196342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3" name="矩形 162"/>
          <p:cNvSpPr/>
          <p:nvPr>
            <p:custDataLst>
              <p:tags r:id="rId33"/>
            </p:custDataLst>
          </p:nvPr>
        </p:nvSpPr>
        <p:spPr>
          <a:xfrm>
            <a:off x="7687310" y="274510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4" name="矩形 163"/>
          <p:cNvSpPr/>
          <p:nvPr>
            <p:custDataLst>
              <p:tags r:id="rId34"/>
            </p:custDataLst>
          </p:nvPr>
        </p:nvSpPr>
        <p:spPr>
          <a:xfrm>
            <a:off x="7687310" y="352742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5" name="矩形 164"/>
          <p:cNvSpPr/>
          <p:nvPr>
            <p:custDataLst>
              <p:tags r:id="rId35"/>
            </p:custDataLst>
          </p:nvPr>
        </p:nvSpPr>
        <p:spPr>
          <a:xfrm>
            <a:off x="7687310" y="430974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6" name="矩形 165"/>
          <p:cNvSpPr/>
          <p:nvPr>
            <p:custDataLst>
              <p:tags r:id="rId36"/>
            </p:custDataLst>
          </p:nvPr>
        </p:nvSpPr>
        <p:spPr>
          <a:xfrm>
            <a:off x="9211945" y="274510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7" name="矩形 166"/>
          <p:cNvSpPr/>
          <p:nvPr>
            <p:custDataLst>
              <p:tags r:id="rId37"/>
            </p:custDataLst>
          </p:nvPr>
        </p:nvSpPr>
        <p:spPr>
          <a:xfrm>
            <a:off x="10736580" y="274510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8" name="矩形 167"/>
          <p:cNvSpPr/>
          <p:nvPr>
            <p:custDataLst>
              <p:tags r:id="rId38"/>
            </p:custDataLst>
          </p:nvPr>
        </p:nvSpPr>
        <p:spPr>
          <a:xfrm>
            <a:off x="9211945" y="352742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9" name="矩形 168"/>
          <p:cNvSpPr/>
          <p:nvPr>
            <p:custDataLst>
              <p:tags r:id="rId39"/>
            </p:custDataLst>
          </p:nvPr>
        </p:nvSpPr>
        <p:spPr>
          <a:xfrm>
            <a:off x="10735310" y="352742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0" name="矩形 169"/>
          <p:cNvSpPr/>
          <p:nvPr>
            <p:custDataLst>
              <p:tags r:id="rId40"/>
            </p:custDataLst>
          </p:nvPr>
        </p:nvSpPr>
        <p:spPr>
          <a:xfrm>
            <a:off x="7687310" y="509206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1" name="矩形 170"/>
          <p:cNvSpPr/>
          <p:nvPr>
            <p:custDataLst>
              <p:tags r:id="rId41"/>
            </p:custDataLst>
          </p:nvPr>
        </p:nvSpPr>
        <p:spPr>
          <a:xfrm>
            <a:off x="7687310" y="587375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2" name="矩形 171"/>
          <p:cNvSpPr/>
          <p:nvPr>
            <p:custDataLst>
              <p:tags r:id="rId42"/>
            </p:custDataLst>
          </p:nvPr>
        </p:nvSpPr>
        <p:spPr>
          <a:xfrm>
            <a:off x="9211310" y="430974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3" name="矩形 172"/>
          <p:cNvSpPr/>
          <p:nvPr>
            <p:custDataLst>
              <p:tags r:id="rId43"/>
            </p:custDataLst>
          </p:nvPr>
        </p:nvSpPr>
        <p:spPr>
          <a:xfrm>
            <a:off x="10736580" y="430974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4" name="矩形 173"/>
          <p:cNvSpPr/>
          <p:nvPr>
            <p:custDataLst>
              <p:tags r:id="rId44"/>
            </p:custDataLst>
          </p:nvPr>
        </p:nvSpPr>
        <p:spPr>
          <a:xfrm>
            <a:off x="9211945" y="509143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5" name="矩形 174"/>
          <p:cNvSpPr/>
          <p:nvPr>
            <p:custDataLst>
              <p:tags r:id="rId45"/>
            </p:custDataLst>
          </p:nvPr>
        </p:nvSpPr>
        <p:spPr>
          <a:xfrm>
            <a:off x="9211310" y="587375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6" name="矩形 175"/>
          <p:cNvSpPr/>
          <p:nvPr>
            <p:custDataLst>
              <p:tags r:id="rId46"/>
            </p:custDataLst>
          </p:nvPr>
        </p:nvSpPr>
        <p:spPr>
          <a:xfrm>
            <a:off x="10735310" y="509206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7" name="矩形 176"/>
          <p:cNvSpPr/>
          <p:nvPr>
            <p:custDataLst>
              <p:tags r:id="rId47"/>
            </p:custDataLst>
          </p:nvPr>
        </p:nvSpPr>
        <p:spPr>
          <a:xfrm>
            <a:off x="10736580" y="587375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8" name="矩形 177"/>
          <p:cNvSpPr/>
          <p:nvPr>
            <p:custDataLst>
              <p:tags r:id="rId48"/>
            </p:custDataLst>
          </p:nvPr>
        </p:nvSpPr>
        <p:spPr>
          <a:xfrm>
            <a:off x="361315" y="1432560"/>
            <a:ext cx="548894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a:solidFill>
                  <a:srgbClr val="000000"/>
                </a:solidFill>
              </a:rPr>
              <a:t>功能</a:t>
            </a:r>
          </a:p>
        </p:txBody>
      </p:sp>
      <p:sp>
        <p:nvSpPr>
          <p:cNvPr id="180" name="矩形 179"/>
          <p:cNvSpPr/>
          <p:nvPr>
            <p:custDataLst>
              <p:tags r:id="rId49"/>
            </p:custDataLst>
          </p:nvPr>
        </p:nvSpPr>
        <p:spPr>
          <a:xfrm>
            <a:off x="6163310" y="1432560"/>
            <a:ext cx="127635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600">
                <a:solidFill>
                  <a:srgbClr val="000000"/>
                </a:solidFill>
              </a:rPr>
              <a:t>子筑云</a:t>
            </a:r>
          </a:p>
        </p:txBody>
      </p:sp>
      <p:sp>
        <p:nvSpPr>
          <p:cNvPr id="182" name="矩形 181"/>
          <p:cNvSpPr/>
          <p:nvPr>
            <p:custDataLst>
              <p:tags r:id="rId50"/>
            </p:custDataLst>
          </p:nvPr>
        </p:nvSpPr>
        <p:spPr>
          <a:xfrm>
            <a:off x="7687310" y="1432560"/>
            <a:ext cx="127635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600">
                <a:solidFill>
                  <a:srgbClr val="000000"/>
                </a:solidFill>
              </a:rPr>
              <a:t>泛普</a:t>
            </a:r>
          </a:p>
        </p:txBody>
      </p:sp>
      <p:sp>
        <p:nvSpPr>
          <p:cNvPr id="183" name="矩形 182"/>
          <p:cNvSpPr/>
          <p:nvPr>
            <p:custDataLst>
              <p:tags r:id="rId51"/>
            </p:custDataLst>
          </p:nvPr>
        </p:nvSpPr>
        <p:spPr>
          <a:xfrm>
            <a:off x="9212580" y="1432560"/>
            <a:ext cx="127635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600">
                <a:solidFill>
                  <a:srgbClr val="000000"/>
                </a:solidFill>
              </a:rPr>
              <a:t>建文</a:t>
            </a:r>
          </a:p>
        </p:txBody>
      </p:sp>
      <p:sp>
        <p:nvSpPr>
          <p:cNvPr id="184" name="矩形 183"/>
          <p:cNvSpPr/>
          <p:nvPr>
            <p:custDataLst>
              <p:tags r:id="rId52"/>
            </p:custDataLst>
          </p:nvPr>
        </p:nvSpPr>
        <p:spPr>
          <a:xfrm>
            <a:off x="10737215" y="1432560"/>
            <a:ext cx="127635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600">
                <a:solidFill>
                  <a:srgbClr val="000000"/>
                </a:solidFill>
              </a:rPr>
              <a:t>红圈</a:t>
            </a:r>
          </a:p>
        </p:txBody>
      </p:sp>
      <p:pic>
        <p:nvPicPr>
          <p:cNvPr id="2" name="图片 1" descr="绿勾"/>
          <p:cNvPicPr>
            <a:picLocks noChangeAspect="1"/>
          </p:cNvPicPr>
          <p:nvPr/>
        </p:nvPicPr>
        <p:blipFill>
          <a:blip r:embed="rId54" cstate="print"/>
          <a:stretch>
            <a:fillRect/>
          </a:stretch>
        </p:blipFill>
        <p:spPr>
          <a:xfrm>
            <a:off x="6543040" y="2098040"/>
            <a:ext cx="527050" cy="439420"/>
          </a:xfrm>
          <a:prstGeom prst="rect">
            <a:avLst/>
          </a:prstGeom>
        </p:spPr>
      </p:pic>
      <p:pic>
        <p:nvPicPr>
          <p:cNvPr id="3" name="图片 2" descr="绿勾"/>
          <p:cNvPicPr>
            <a:picLocks noChangeAspect="1"/>
          </p:cNvPicPr>
          <p:nvPr/>
        </p:nvPicPr>
        <p:blipFill>
          <a:blip r:embed="rId54" cstate="print"/>
          <a:stretch>
            <a:fillRect/>
          </a:stretch>
        </p:blipFill>
        <p:spPr>
          <a:xfrm>
            <a:off x="8062595" y="2097405"/>
            <a:ext cx="527050" cy="439420"/>
          </a:xfrm>
          <a:prstGeom prst="rect">
            <a:avLst/>
          </a:prstGeom>
        </p:spPr>
      </p:pic>
      <p:pic>
        <p:nvPicPr>
          <p:cNvPr id="6" name="图片 5" descr="绿勾"/>
          <p:cNvPicPr>
            <a:picLocks noChangeAspect="1"/>
          </p:cNvPicPr>
          <p:nvPr/>
        </p:nvPicPr>
        <p:blipFill>
          <a:blip r:embed="rId54" cstate="print"/>
          <a:stretch>
            <a:fillRect/>
          </a:stretch>
        </p:blipFill>
        <p:spPr>
          <a:xfrm>
            <a:off x="9587230" y="2097405"/>
            <a:ext cx="527050" cy="439420"/>
          </a:xfrm>
          <a:prstGeom prst="rect">
            <a:avLst/>
          </a:prstGeom>
        </p:spPr>
      </p:pic>
      <p:pic>
        <p:nvPicPr>
          <p:cNvPr id="7" name="图片 6" descr="绿勾"/>
          <p:cNvPicPr>
            <a:picLocks noChangeAspect="1"/>
          </p:cNvPicPr>
          <p:nvPr/>
        </p:nvPicPr>
        <p:blipFill>
          <a:blip r:embed="rId54" cstate="print"/>
          <a:stretch>
            <a:fillRect/>
          </a:stretch>
        </p:blipFill>
        <p:spPr>
          <a:xfrm>
            <a:off x="6543040" y="2879090"/>
            <a:ext cx="527050" cy="439420"/>
          </a:xfrm>
          <a:prstGeom prst="rect">
            <a:avLst/>
          </a:prstGeom>
        </p:spPr>
      </p:pic>
      <p:pic>
        <p:nvPicPr>
          <p:cNvPr id="8" name="图片 7" descr="绿勾"/>
          <p:cNvPicPr>
            <a:picLocks noChangeAspect="1"/>
          </p:cNvPicPr>
          <p:nvPr/>
        </p:nvPicPr>
        <p:blipFill>
          <a:blip r:embed="rId54" cstate="print"/>
          <a:stretch>
            <a:fillRect/>
          </a:stretch>
        </p:blipFill>
        <p:spPr>
          <a:xfrm>
            <a:off x="6537960" y="3662045"/>
            <a:ext cx="527050" cy="439420"/>
          </a:xfrm>
          <a:prstGeom prst="rect">
            <a:avLst/>
          </a:prstGeom>
        </p:spPr>
      </p:pic>
      <p:pic>
        <p:nvPicPr>
          <p:cNvPr id="9" name="图片 8" descr="绿勾"/>
          <p:cNvPicPr>
            <a:picLocks noChangeAspect="1"/>
          </p:cNvPicPr>
          <p:nvPr/>
        </p:nvPicPr>
        <p:blipFill>
          <a:blip r:embed="rId54" cstate="print"/>
          <a:stretch>
            <a:fillRect/>
          </a:stretch>
        </p:blipFill>
        <p:spPr>
          <a:xfrm>
            <a:off x="6537960" y="4444365"/>
            <a:ext cx="527050" cy="439420"/>
          </a:xfrm>
          <a:prstGeom prst="rect">
            <a:avLst/>
          </a:prstGeom>
        </p:spPr>
      </p:pic>
      <p:pic>
        <p:nvPicPr>
          <p:cNvPr id="10" name="图片 9" descr="绿勾"/>
          <p:cNvPicPr>
            <a:picLocks noChangeAspect="1"/>
          </p:cNvPicPr>
          <p:nvPr/>
        </p:nvPicPr>
        <p:blipFill>
          <a:blip r:embed="rId54" cstate="print"/>
          <a:stretch>
            <a:fillRect/>
          </a:stretch>
        </p:blipFill>
        <p:spPr>
          <a:xfrm>
            <a:off x="6543040" y="5226685"/>
            <a:ext cx="527050" cy="439420"/>
          </a:xfrm>
          <a:prstGeom prst="rect">
            <a:avLst/>
          </a:prstGeom>
        </p:spPr>
      </p:pic>
      <p:pic>
        <p:nvPicPr>
          <p:cNvPr id="11" name="图片 10" descr="绿勾"/>
          <p:cNvPicPr>
            <a:picLocks noChangeAspect="1"/>
          </p:cNvPicPr>
          <p:nvPr/>
        </p:nvPicPr>
        <p:blipFill>
          <a:blip r:embed="rId54" cstate="print"/>
          <a:stretch>
            <a:fillRect/>
          </a:stretch>
        </p:blipFill>
        <p:spPr>
          <a:xfrm>
            <a:off x="6543040" y="6007735"/>
            <a:ext cx="527050" cy="439420"/>
          </a:xfrm>
          <a:prstGeom prst="rect">
            <a:avLst/>
          </a:prstGeom>
        </p:spPr>
      </p:pic>
      <p:pic>
        <p:nvPicPr>
          <p:cNvPr id="12" name="图片 11" descr="红叉"/>
          <p:cNvPicPr>
            <a:picLocks noChangeAspect="1"/>
          </p:cNvPicPr>
          <p:nvPr/>
        </p:nvPicPr>
        <p:blipFill>
          <a:blip r:embed="rId55" cstate="print"/>
          <a:stretch>
            <a:fillRect/>
          </a:stretch>
        </p:blipFill>
        <p:spPr>
          <a:xfrm>
            <a:off x="11177270" y="2117725"/>
            <a:ext cx="396240" cy="398145"/>
          </a:xfrm>
          <a:prstGeom prst="rect">
            <a:avLst/>
          </a:prstGeom>
        </p:spPr>
      </p:pic>
      <p:pic>
        <p:nvPicPr>
          <p:cNvPr id="13" name="图片 12" descr="红叉"/>
          <p:cNvPicPr>
            <a:picLocks noChangeAspect="1"/>
          </p:cNvPicPr>
          <p:nvPr/>
        </p:nvPicPr>
        <p:blipFill>
          <a:blip r:embed="rId55" cstate="print"/>
          <a:stretch>
            <a:fillRect/>
          </a:stretch>
        </p:blipFill>
        <p:spPr>
          <a:xfrm>
            <a:off x="8127365" y="2900045"/>
            <a:ext cx="396240" cy="398145"/>
          </a:xfrm>
          <a:prstGeom prst="rect">
            <a:avLst/>
          </a:prstGeom>
        </p:spPr>
      </p:pic>
      <p:pic>
        <p:nvPicPr>
          <p:cNvPr id="14" name="图片 13" descr="红叉"/>
          <p:cNvPicPr>
            <a:picLocks noChangeAspect="1"/>
          </p:cNvPicPr>
          <p:nvPr/>
        </p:nvPicPr>
        <p:blipFill>
          <a:blip r:embed="rId55" cstate="print"/>
          <a:stretch>
            <a:fillRect/>
          </a:stretch>
        </p:blipFill>
        <p:spPr>
          <a:xfrm>
            <a:off x="9651365" y="2899410"/>
            <a:ext cx="396240" cy="398145"/>
          </a:xfrm>
          <a:prstGeom prst="rect">
            <a:avLst/>
          </a:prstGeom>
        </p:spPr>
      </p:pic>
      <p:pic>
        <p:nvPicPr>
          <p:cNvPr id="15" name="图片 14" descr="红叉"/>
          <p:cNvPicPr>
            <a:picLocks noChangeAspect="1"/>
          </p:cNvPicPr>
          <p:nvPr/>
        </p:nvPicPr>
        <p:blipFill>
          <a:blip r:embed="rId55" cstate="print"/>
          <a:stretch>
            <a:fillRect/>
          </a:stretch>
        </p:blipFill>
        <p:spPr>
          <a:xfrm>
            <a:off x="11177270" y="2915920"/>
            <a:ext cx="396240" cy="398145"/>
          </a:xfrm>
          <a:prstGeom prst="rect">
            <a:avLst/>
          </a:prstGeom>
        </p:spPr>
      </p:pic>
      <p:pic>
        <p:nvPicPr>
          <p:cNvPr id="16" name="图片 15" descr="红叉"/>
          <p:cNvPicPr>
            <a:picLocks noChangeAspect="1"/>
          </p:cNvPicPr>
          <p:nvPr/>
        </p:nvPicPr>
        <p:blipFill>
          <a:blip r:embed="rId55" cstate="print"/>
          <a:stretch>
            <a:fillRect/>
          </a:stretch>
        </p:blipFill>
        <p:spPr>
          <a:xfrm>
            <a:off x="8128000" y="3682365"/>
            <a:ext cx="396240" cy="398145"/>
          </a:xfrm>
          <a:prstGeom prst="rect">
            <a:avLst/>
          </a:prstGeom>
        </p:spPr>
      </p:pic>
      <p:pic>
        <p:nvPicPr>
          <p:cNvPr id="17" name="图片 16" descr="红叉"/>
          <p:cNvPicPr>
            <a:picLocks noChangeAspect="1"/>
          </p:cNvPicPr>
          <p:nvPr/>
        </p:nvPicPr>
        <p:blipFill>
          <a:blip r:embed="rId55" cstate="print"/>
          <a:stretch>
            <a:fillRect/>
          </a:stretch>
        </p:blipFill>
        <p:spPr>
          <a:xfrm>
            <a:off x="9652635" y="3683000"/>
            <a:ext cx="396240" cy="398145"/>
          </a:xfrm>
          <a:prstGeom prst="rect">
            <a:avLst/>
          </a:prstGeom>
        </p:spPr>
      </p:pic>
      <p:pic>
        <p:nvPicPr>
          <p:cNvPr id="18" name="图片 17" descr="红叉"/>
          <p:cNvPicPr>
            <a:picLocks noChangeAspect="1"/>
          </p:cNvPicPr>
          <p:nvPr/>
        </p:nvPicPr>
        <p:blipFill>
          <a:blip r:embed="rId55" cstate="print"/>
          <a:stretch>
            <a:fillRect/>
          </a:stretch>
        </p:blipFill>
        <p:spPr>
          <a:xfrm>
            <a:off x="11175365" y="3682365"/>
            <a:ext cx="396240" cy="398145"/>
          </a:xfrm>
          <a:prstGeom prst="rect">
            <a:avLst/>
          </a:prstGeom>
        </p:spPr>
      </p:pic>
      <p:pic>
        <p:nvPicPr>
          <p:cNvPr id="19" name="图片 18" descr="绿勾"/>
          <p:cNvPicPr>
            <a:picLocks noChangeAspect="1"/>
          </p:cNvPicPr>
          <p:nvPr/>
        </p:nvPicPr>
        <p:blipFill>
          <a:blip r:embed="rId54" cstate="print"/>
          <a:stretch>
            <a:fillRect/>
          </a:stretch>
        </p:blipFill>
        <p:spPr>
          <a:xfrm>
            <a:off x="8062595" y="4443730"/>
            <a:ext cx="527050" cy="439420"/>
          </a:xfrm>
          <a:prstGeom prst="rect">
            <a:avLst/>
          </a:prstGeom>
        </p:spPr>
      </p:pic>
      <p:pic>
        <p:nvPicPr>
          <p:cNvPr id="20" name="图片 19" descr="绿勾"/>
          <p:cNvPicPr>
            <a:picLocks noChangeAspect="1"/>
          </p:cNvPicPr>
          <p:nvPr/>
        </p:nvPicPr>
        <p:blipFill>
          <a:blip r:embed="rId54" cstate="print"/>
          <a:stretch>
            <a:fillRect/>
          </a:stretch>
        </p:blipFill>
        <p:spPr>
          <a:xfrm>
            <a:off x="9587230" y="4443730"/>
            <a:ext cx="527050" cy="439420"/>
          </a:xfrm>
          <a:prstGeom prst="rect">
            <a:avLst/>
          </a:prstGeom>
        </p:spPr>
      </p:pic>
      <p:pic>
        <p:nvPicPr>
          <p:cNvPr id="21" name="图片 20" descr="红叉"/>
          <p:cNvPicPr>
            <a:picLocks noChangeAspect="1"/>
          </p:cNvPicPr>
          <p:nvPr/>
        </p:nvPicPr>
        <p:blipFill>
          <a:blip r:embed="rId55" cstate="print"/>
          <a:stretch>
            <a:fillRect/>
          </a:stretch>
        </p:blipFill>
        <p:spPr>
          <a:xfrm>
            <a:off x="11177270" y="4465320"/>
            <a:ext cx="396240" cy="398145"/>
          </a:xfrm>
          <a:prstGeom prst="rect">
            <a:avLst/>
          </a:prstGeom>
        </p:spPr>
      </p:pic>
      <p:pic>
        <p:nvPicPr>
          <p:cNvPr id="22" name="图片 21" descr="绿勾"/>
          <p:cNvPicPr>
            <a:picLocks noChangeAspect="1"/>
          </p:cNvPicPr>
          <p:nvPr/>
        </p:nvPicPr>
        <p:blipFill>
          <a:blip r:embed="rId54" cstate="print"/>
          <a:stretch>
            <a:fillRect/>
          </a:stretch>
        </p:blipFill>
        <p:spPr>
          <a:xfrm>
            <a:off x="9587230" y="6008370"/>
            <a:ext cx="527050" cy="439420"/>
          </a:xfrm>
          <a:prstGeom prst="rect">
            <a:avLst/>
          </a:prstGeom>
        </p:spPr>
      </p:pic>
      <p:pic>
        <p:nvPicPr>
          <p:cNvPr id="23" name="图片 22" descr="红叉"/>
          <p:cNvPicPr>
            <a:picLocks noChangeAspect="1"/>
          </p:cNvPicPr>
          <p:nvPr/>
        </p:nvPicPr>
        <p:blipFill>
          <a:blip r:embed="rId55" cstate="print"/>
          <a:stretch>
            <a:fillRect/>
          </a:stretch>
        </p:blipFill>
        <p:spPr>
          <a:xfrm>
            <a:off x="8128000" y="6029325"/>
            <a:ext cx="396240" cy="398145"/>
          </a:xfrm>
          <a:prstGeom prst="rect">
            <a:avLst/>
          </a:prstGeom>
        </p:spPr>
      </p:pic>
      <p:pic>
        <p:nvPicPr>
          <p:cNvPr id="24" name="图片 23" descr="绿勾"/>
          <p:cNvPicPr>
            <a:picLocks noChangeAspect="1"/>
          </p:cNvPicPr>
          <p:nvPr/>
        </p:nvPicPr>
        <p:blipFill>
          <a:blip r:embed="rId54" cstate="print"/>
          <a:stretch>
            <a:fillRect/>
          </a:stretch>
        </p:blipFill>
        <p:spPr>
          <a:xfrm>
            <a:off x="9587230" y="5225415"/>
            <a:ext cx="527050" cy="439420"/>
          </a:xfrm>
          <a:prstGeom prst="rect">
            <a:avLst/>
          </a:prstGeom>
        </p:spPr>
      </p:pic>
      <p:pic>
        <p:nvPicPr>
          <p:cNvPr id="25" name="图片 24" descr="红叉"/>
          <p:cNvPicPr>
            <a:picLocks noChangeAspect="1"/>
          </p:cNvPicPr>
          <p:nvPr/>
        </p:nvPicPr>
        <p:blipFill>
          <a:blip r:embed="rId55" cstate="print"/>
          <a:stretch>
            <a:fillRect/>
          </a:stretch>
        </p:blipFill>
        <p:spPr>
          <a:xfrm>
            <a:off x="8128000" y="5247640"/>
            <a:ext cx="396240" cy="398145"/>
          </a:xfrm>
          <a:prstGeom prst="rect">
            <a:avLst/>
          </a:prstGeom>
        </p:spPr>
      </p:pic>
      <p:pic>
        <p:nvPicPr>
          <p:cNvPr id="26" name="图片 25" descr="绿勾"/>
          <p:cNvPicPr>
            <a:picLocks noChangeAspect="1"/>
          </p:cNvPicPr>
          <p:nvPr/>
        </p:nvPicPr>
        <p:blipFill>
          <a:blip r:embed="rId54" cstate="print"/>
          <a:stretch>
            <a:fillRect/>
          </a:stretch>
        </p:blipFill>
        <p:spPr>
          <a:xfrm>
            <a:off x="11111865" y="5227320"/>
            <a:ext cx="527050" cy="439420"/>
          </a:xfrm>
          <a:prstGeom prst="rect">
            <a:avLst/>
          </a:prstGeom>
        </p:spPr>
      </p:pic>
      <p:pic>
        <p:nvPicPr>
          <p:cNvPr id="27" name="图片 26" descr="红叉"/>
          <p:cNvPicPr>
            <a:picLocks noChangeAspect="1"/>
          </p:cNvPicPr>
          <p:nvPr/>
        </p:nvPicPr>
        <p:blipFill>
          <a:blip r:embed="rId55" cstate="print"/>
          <a:stretch>
            <a:fillRect/>
          </a:stretch>
        </p:blipFill>
        <p:spPr>
          <a:xfrm>
            <a:off x="11175365" y="6049010"/>
            <a:ext cx="396240" cy="3981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fade">
                                      <p:cBhvr>
                                        <p:cTn id="10" dur="500"/>
                                        <p:tgtEl>
                                          <p:spTgt spid="10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fade">
                                      <p:cBhvr>
                                        <p:cTn id="13" dur="500"/>
                                        <p:tgtEl>
                                          <p:spTgt spid="10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3"/>
                                        </p:tgtEl>
                                        <p:attrNameLst>
                                          <p:attrName>style.visibility</p:attrName>
                                        </p:attrNameLst>
                                      </p:cBhvr>
                                      <p:to>
                                        <p:strVal val="visible"/>
                                      </p:to>
                                    </p:set>
                                    <p:animEffect transition="in" filter="fade">
                                      <p:cBhvr>
                                        <p:cTn id="16" dur="500"/>
                                        <p:tgtEl>
                                          <p:spTgt spid="10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5"/>
                                        </p:tgtEl>
                                        <p:attrNameLst>
                                          <p:attrName>style.visibility</p:attrName>
                                        </p:attrNameLst>
                                      </p:cBhvr>
                                      <p:to>
                                        <p:strVal val="visible"/>
                                      </p:to>
                                    </p:set>
                                    <p:animEffect transition="in" filter="fade">
                                      <p:cBhvr>
                                        <p:cTn id="22" dur="500"/>
                                        <p:tgtEl>
                                          <p:spTgt spid="10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6"/>
                                        </p:tgtEl>
                                        <p:attrNameLst>
                                          <p:attrName>style.visibility</p:attrName>
                                        </p:attrNameLst>
                                      </p:cBhvr>
                                      <p:to>
                                        <p:strVal val="visible"/>
                                      </p:to>
                                    </p:set>
                                    <p:animEffect transition="in" filter="fade">
                                      <p:cBhvr>
                                        <p:cTn id="25" dur="500"/>
                                        <p:tgtEl>
                                          <p:spTgt spid="10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7"/>
                                        </p:tgtEl>
                                        <p:attrNameLst>
                                          <p:attrName>style.visibility</p:attrName>
                                        </p:attrNameLst>
                                      </p:cBhvr>
                                      <p:to>
                                        <p:strVal val="visible"/>
                                      </p:to>
                                    </p:set>
                                    <p:animEffect transition="in" filter="fade">
                                      <p:cBhvr>
                                        <p:cTn id="28" dur="500"/>
                                        <p:tgtEl>
                                          <p:spTgt spid="10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9"/>
                                        </p:tgtEl>
                                        <p:attrNameLst>
                                          <p:attrName>style.visibility</p:attrName>
                                        </p:attrNameLst>
                                      </p:cBhvr>
                                      <p:to>
                                        <p:strVal val="visible"/>
                                      </p:to>
                                    </p:set>
                                    <p:animEffect transition="in" filter="fade">
                                      <p:cBhvr>
                                        <p:cTn id="34" dur="500"/>
                                        <p:tgtEl>
                                          <p:spTgt spid="10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0"/>
                                        </p:tgtEl>
                                        <p:attrNameLst>
                                          <p:attrName>style.visibility</p:attrName>
                                        </p:attrNameLst>
                                      </p:cBhvr>
                                      <p:to>
                                        <p:strVal val="visible"/>
                                      </p:to>
                                    </p:set>
                                    <p:animEffect transition="in" filter="fade">
                                      <p:cBhvr>
                                        <p:cTn id="37" dur="500"/>
                                        <p:tgtEl>
                                          <p:spTgt spid="11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1"/>
                                        </p:tgtEl>
                                        <p:attrNameLst>
                                          <p:attrName>style.visibility</p:attrName>
                                        </p:attrNameLst>
                                      </p:cBhvr>
                                      <p:to>
                                        <p:strVal val="visible"/>
                                      </p:to>
                                    </p:set>
                                    <p:animEffect transition="in" filter="fade">
                                      <p:cBhvr>
                                        <p:cTn id="40" dur="500"/>
                                        <p:tgtEl>
                                          <p:spTgt spid="11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2"/>
                                        </p:tgtEl>
                                        <p:attrNameLst>
                                          <p:attrName>style.visibility</p:attrName>
                                        </p:attrNameLst>
                                      </p:cBhvr>
                                      <p:to>
                                        <p:strVal val="visible"/>
                                      </p:to>
                                    </p:set>
                                    <p:animEffect transition="in" filter="fade">
                                      <p:cBhvr>
                                        <p:cTn id="43" dur="500"/>
                                        <p:tgtEl>
                                          <p:spTgt spid="1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3"/>
                                        </p:tgtEl>
                                        <p:attrNameLst>
                                          <p:attrName>style.visibility</p:attrName>
                                        </p:attrNameLst>
                                      </p:cBhvr>
                                      <p:to>
                                        <p:strVal val="visible"/>
                                      </p:to>
                                    </p:set>
                                    <p:animEffect transition="in" filter="fade">
                                      <p:cBhvr>
                                        <p:cTn id="46" dur="500"/>
                                        <p:tgtEl>
                                          <p:spTgt spid="11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14"/>
                                        </p:tgtEl>
                                        <p:attrNameLst>
                                          <p:attrName>style.visibility</p:attrName>
                                        </p:attrNameLst>
                                      </p:cBhvr>
                                      <p:to>
                                        <p:strVal val="visible"/>
                                      </p:to>
                                    </p:set>
                                    <p:animEffect transition="in" filter="fade">
                                      <p:cBhvr>
                                        <p:cTn id="49" dur="500"/>
                                        <p:tgtEl>
                                          <p:spTgt spid="11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15"/>
                                        </p:tgtEl>
                                        <p:attrNameLst>
                                          <p:attrName>style.visibility</p:attrName>
                                        </p:attrNameLst>
                                      </p:cBhvr>
                                      <p:to>
                                        <p:strVal val="visible"/>
                                      </p:to>
                                    </p:set>
                                    <p:animEffect transition="in" filter="fade">
                                      <p:cBhvr>
                                        <p:cTn id="52" dur="500"/>
                                        <p:tgtEl>
                                          <p:spTgt spid="1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16"/>
                                        </p:tgtEl>
                                        <p:attrNameLst>
                                          <p:attrName>style.visibility</p:attrName>
                                        </p:attrNameLst>
                                      </p:cBhvr>
                                      <p:to>
                                        <p:strVal val="visible"/>
                                      </p:to>
                                    </p:set>
                                    <p:animEffect transition="in" filter="fade">
                                      <p:cBhvr>
                                        <p:cTn id="55" dur="500"/>
                                        <p:tgtEl>
                                          <p:spTgt spid="11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7"/>
                                        </p:tgtEl>
                                        <p:attrNameLst>
                                          <p:attrName>style.visibility</p:attrName>
                                        </p:attrNameLst>
                                      </p:cBhvr>
                                      <p:to>
                                        <p:strVal val="visible"/>
                                      </p:to>
                                    </p:set>
                                    <p:animEffect transition="in" filter="fade">
                                      <p:cBhvr>
                                        <p:cTn id="58" dur="500"/>
                                        <p:tgtEl>
                                          <p:spTgt spid="11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18"/>
                                        </p:tgtEl>
                                        <p:attrNameLst>
                                          <p:attrName>style.visibility</p:attrName>
                                        </p:attrNameLst>
                                      </p:cBhvr>
                                      <p:to>
                                        <p:strVal val="visible"/>
                                      </p:to>
                                    </p:set>
                                    <p:animEffect transition="in" filter="fade">
                                      <p:cBhvr>
                                        <p:cTn id="61" dur="500"/>
                                        <p:tgtEl>
                                          <p:spTgt spid="11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19"/>
                                        </p:tgtEl>
                                        <p:attrNameLst>
                                          <p:attrName>style.visibility</p:attrName>
                                        </p:attrNameLst>
                                      </p:cBhvr>
                                      <p:to>
                                        <p:strVal val="visible"/>
                                      </p:to>
                                    </p:set>
                                    <p:animEffect transition="in" filter="fade">
                                      <p:cBhvr>
                                        <p:cTn id="64" dur="500"/>
                                        <p:tgtEl>
                                          <p:spTgt spid="11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20"/>
                                        </p:tgtEl>
                                        <p:attrNameLst>
                                          <p:attrName>style.visibility</p:attrName>
                                        </p:attrNameLst>
                                      </p:cBhvr>
                                      <p:to>
                                        <p:strVal val="visible"/>
                                      </p:to>
                                    </p:set>
                                    <p:animEffect transition="in" filter="fade">
                                      <p:cBhvr>
                                        <p:cTn id="67" dur="500"/>
                                        <p:tgtEl>
                                          <p:spTgt spid="12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21"/>
                                        </p:tgtEl>
                                        <p:attrNameLst>
                                          <p:attrName>style.visibility</p:attrName>
                                        </p:attrNameLst>
                                      </p:cBhvr>
                                      <p:to>
                                        <p:strVal val="visible"/>
                                      </p:to>
                                    </p:set>
                                    <p:animEffect transition="in" filter="fade">
                                      <p:cBhvr>
                                        <p:cTn id="70" dur="500"/>
                                        <p:tgtEl>
                                          <p:spTgt spid="12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22"/>
                                        </p:tgtEl>
                                        <p:attrNameLst>
                                          <p:attrName>style.visibility</p:attrName>
                                        </p:attrNameLst>
                                      </p:cBhvr>
                                      <p:to>
                                        <p:strVal val="visible"/>
                                      </p:to>
                                    </p:set>
                                    <p:animEffect transition="in" filter="fade">
                                      <p:cBhvr>
                                        <p:cTn id="73" dur="500"/>
                                        <p:tgtEl>
                                          <p:spTgt spid="12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23"/>
                                        </p:tgtEl>
                                        <p:attrNameLst>
                                          <p:attrName>style.visibility</p:attrName>
                                        </p:attrNameLst>
                                      </p:cBhvr>
                                      <p:to>
                                        <p:strVal val="visible"/>
                                      </p:to>
                                    </p:set>
                                    <p:animEffect transition="in" filter="fade">
                                      <p:cBhvr>
                                        <p:cTn id="76" dur="500"/>
                                        <p:tgtEl>
                                          <p:spTgt spid="12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24"/>
                                        </p:tgtEl>
                                        <p:attrNameLst>
                                          <p:attrName>style.visibility</p:attrName>
                                        </p:attrNameLst>
                                      </p:cBhvr>
                                      <p:to>
                                        <p:strVal val="visible"/>
                                      </p:to>
                                    </p:set>
                                    <p:animEffect transition="in" filter="fade">
                                      <p:cBhvr>
                                        <p:cTn id="79" dur="500"/>
                                        <p:tgtEl>
                                          <p:spTgt spid="12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25"/>
                                        </p:tgtEl>
                                        <p:attrNameLst>
                                          <p:attrName>style.visibility</p:attrName>
                                        </p:attrNameLst>
                                      </p:cBhvr>
                                      <p:to>
                                        <p:strVal val="visible"/>
                                      </p:to>
                                    </p:set>
                                    <p:animEffect transition="in" filter="fade">
                                      <p:cBhvr>
                                        <p:cTn id="82" dur="500"/>
                                        <p:tgtEl>
                                          <p:spTgt spid="12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26"/>
                                        </p:tgtEl>
                                        <p:attrNameLst>
                                          <p:attrName>style.visibility</p:attrName>
                                        </p:attrNameLst>
                                      </p:cBhvr>
                                      <p:to>
                                        <p:strVal val="visible"/>
                                      </p:to>
                                    </p:set>
                                    <p:animEffect transition="in" filter="fade">
                                      <p:cBhvr>
                                        <p:cTn id="85" dur="500"/>
                                        <p:tgtEl>
                                          <p:spTgt spid="12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27"/>
                                        </p:tgtEl>
                                        <p:attrNameLst>
                                          <p:attrName>style.visibility</p:attrName>
                                        </p:attrNameLst>
                                      </p:cBhvr>
                                      <p:to>
                                        <p:strVal val="visible"/>
                                      </p:to>
                                    </p:set>
                                    <p:animEffect transition="in" filter="fade">
                                      <p:cBhvr>
                                        <p:cTn id="88" dur="500"/>
                                        <p:tgtEl>
                                          <p:spTgt spid="12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28"/>
                                        </p:tgtEl>
                                        <p:attrNameLst>
                                          <p:attrName>style.visibility</p:attrName>
                                        </p:attrNameLst>
                                      </p:cBhvr>
                                      <p:to>
                                        <p:strVal val="visible"/>
                                      </p:to>
                                    </p:set>
                                    <p:animEffect transition="in" filter="fade">
                                      <p:cBhvr>
                                        <p:cTn id="91" dur="500"/>
                                        <p:tgtEl>
                                          <p:spTgt spid="12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29"/>
                                        </p:tgtEl>
                                        <p:attrNameLst>
                                          <p:attrName>style.visibility</p:attrName>
                                        </p:attrNameLst>
                                      </p:cBhvr>
                                      <p:to>
                                        <p:strVal val="visible"/>
                                      </p:to>
                                    </p:set>
                                    <p:animEffect transition="in" filter="fade">
                                      <p:cBhvr>
                                        <p:cTn id="94" dur="500"/>
                                        <p:tgtEl>
                                          <p:spTgt spid="12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30"/>
                                        </p:tgtEl>
                                        <p:attrNameLst>
                                          <p:attrName>style.visibility</p:attrName>
                                        </p:attrNameLst>
                                      </p:cBhvr>
                                      <p:to>
                                        <p:strVal val="visible"/>
                                      </p:to>
                                    </p:set>
                                    <p:animEffect transition="in" filter="fade">
                                      <p:cBhvr>
                                        <p:cTn id="97" dur="500"/>
                                        <p:tgtEl>
                                          <p:spTgt spid="130"/>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61"/>
                                        </p:tgtEl>
                                        <p:attrNameLst>
                                          <p:attrName>style.visibility</p:attrName>
                                        </p:attrNameLst>
                                      </p:cBhvr>
                                      <p:to>
                                        <p:strVal val="visible"/>
                                      </p:to>
                                    </p:set>
                                    <p:animEffect transition="in" filter="fade">
                                      <p:cBhvr>
                                        <p:cTn id="100" dur="500"/>
                                        <p:tgtEl>
                                          <p:spTgt spid="161"/>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63"/>
                                        </p:tgtEl>
                                        <p:attrNameLst>
                                          <p:attrName>style.visibility</p:attrName>
                                        </p:attrNameLst>
                                      </p:cBhvr>
                                      <p:to>
                                        <p:strVal val="visible"/>
                                      </p:to>
                                    </p:set>
                                    <p:animEffect transition="in" filter="fade">
                                      <p:cBhvr>
                                        <p:cTn id="103" dur="500"/>
                                        <p:tgtEl>
                                          <p:spTgt spid="16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64"/>
                                        </p:tgtEl>
                                        <p:attrNameLst>
                                          <p:attrName>style.visibility</p:attrName>
                                        </p:attrNameLst>
                                      </p:cBhvr>
                                      <p:to>
                                        <p:strVal val="visible"/>
                                      </p:to>
                                    </p:set>
                                    <p:animEffect transition="in" filter="fade">
                                      <p:cBhvr>
                                        <p:cTn id="106" dur="500"/>
                                        <p:tgtEl>
                                          <p:spTgt spid="164"/>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165"/>
                                        </p:tgtEl>
                                        <p:attrNameLst>
                                          <p:attrName>style.visibility</p:attrName>
                                        </p:attrNameLst>
                                      </p:cBhvr>
                                      <p:to>
                                        <p:strVal val="visible"/>
                                      </p:to>
                                    </p:set>
                                    <p:animEffect transition="in" filter="fade">
                                      <p:cBhvr>
                                        <p:cTn id="109" dur="500"/>
                                        <p:tgtEl>
                                          <p:spTgt spid="165"/>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166"/>
                                        </p:tgtEl>
                                        <p:attrNameLst>
                                          <p:attrName>style.visibility</p:attrName>
                                        </p:attrNameLst>
                                      </p:cBhvr>
                                      <p:to>
                                        <p:strVal val="visible"/>
                                      </p:to>
                                    </p:set>
                                    <p:animEffect transition="in" filter="fade">
                                      <p:cBhvr>
                                        <p:cTn id="112" dur="500"/>
                                        <p:tgtEl>
                                          <p:spTgt spid="166"/>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67"/>
                                        </p:tgtEl>
                                        <p:attrNameLst>
                                          <p:attrName>style.visibility</p:attrName>
                                        </p:attrNameLst>
                                      </p:cBhvr>
                                      <p:to>
                                        <p:strVal val="visible"/>
                                      </p:to>
                                    </p:set>
                                    <p:animEffect transition="in" filter="fade">
                                      <p:cBhvr>
                                        <p:cTn id="115" dur="500"/>
                                        <p:tgtEl>
                                          <p:spTgt spid="167"/>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168"/>
                                        </p:tgtEl>
                                        <p:attrNameLst>
                                          <p:attrName>style.visibility</p:attrName>
                                        </p:attrNameLst>
                                      </p:cBhvr>
                                      <p:to>
                                        <p:strVal val="visible"/>
                                      </p:to>
                                    </p:set>
                                    <p:animEffect transition="in" filter="fade">
                                      <p:cBhvr>
                                        <p:cTn id="118" dur="500"/>
                                        <p:tgtEl>
                                          <p:spTgt spid="168"/>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169"/>
                                        </p:tgtEl>
                                        <p:attrNameLst>
                                          <p:attrName>style.visibility</p:attrName>
                                        </p:attrNameLst>
                                      </p:cBhvr>
                                      <p:to>
                                        <p:strVal val="visible"/>
                                      </p:to>
                                    </p:set>
                                    <p:animEffect transition="in" filter="fade">
                                      <p:cBhvr>
                                        <p:cTn id="121" dur="500"/>
                                        <p:tgtEl>
                                          <p:spTgt spid="169"/>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170"/>
                                        </p:tgtEl>
                                        <p:attrNameLst>
                                          <p:attrName>style.visibility</p:attrName>
                                        </p:attrNameLst>
                                      </p:cBhvr>
                                      <p:to>
                                        <p:strVal val="visible"/>
                                      </p:to>
                                    </p:set>
                                    <p:animEffect transition="in" filter="fade">
                                      <p:cBhvr>
                                        <p:cTn id="124" dur="500"/>
                                        <p:tgtEl>
                                          <p:spTgt spid="170"/>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171"/>
                                        </p:tgtEl>
                                        <p:attrNameLst>
                                          <p:attrName>style.visibility</p:attrName>
                                        </p:attrNameLst>
                                      </p:cBhvr>
                                      <p:to>
                                        <p:strVal val="visible"/>
                                      </p:to>
                                    </p:set>
                                    <p:animEffect transition="in" filter="fade">
                                      <p:cBhvr>
                                        <p:cTn id="127" dur="500"/>
                                        <p:tgtEl>
                                          <p:spTgt spid="171"/>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172"/>
                                        </p:tgtEl>
                                        <p:attrNameLst>
                                          <p:attrName>style.visibility</p:attrName>
                                        </p:attrNameLst>
                                      </p:cBhvr>
                                      <p:to>
                                        <p:strVal val="visible"/>
                                      </p:to>
                                    </p:set>
                                    <p:animEffect transition="in" filter="fade">
                                      <p:cBhvr>
                                        <p:cTn id="130" dur="500"/>
                                        <p:tgtEl>
                                          <p:spTgt spid="172"/>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173"/>
                                        </p:tgtEl>
                                        <p:attrNameLst>
                                          <p:attrName>style.visibility</p:attrName>
                                        </p:attrNameLst>
                                      </p:cBhvr>
                                      <p:to>
                                        <p:strVal val="visible"/>
                                      </p:to>
                                    </p:set>
                                    <p:animEffect transition="in" filter="fade">
                                      <p:cBhvr>
                                        <p:cTn id="133" dur="500"/>
                                        <p:tgtEl>
                                          <p:spTgt spid="173"/>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74"/>
                                        </p:tgtEl>
                                        <p:attrNameLst>
                                          <p:attrName>style.visibility</p:attrName>
                                        </p:attrNameLst>
                                      </p:cBhvr>
                                      <p:to>
                                        <p:strVal val="visible"/>
                                      </p:to>
                                    </p:set>
                                    <p:animEffect transition="in" filter="fade">
                                      <p:cBhvr>
                                        <p:cTn id="136" dur="500"/>
                                        <p:tgtEl>
                                          <p:spTgt spid="174"/>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175"/>
                                        </p:tgtEl>
                                        <p:attrNameLst>
                                          <p:attrName>style.visibility</p:attrName>
                                        </p:attrNameLst>
                                      </p:cBhvr>
                                      <p:to>
                                        <p:strVal val="visible"/>
                                      </p:to>
                                    </p:set>
                                    <p:animEffect transition="in" filter="fade">
                                      <p:cBhvr>
                                        <p:cTn id="139" dur="500"/>
                                        <p:tgtEl>
                                          <p:spTgt spid="175"/>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176"/>
                                        </p:tgtEl>
                                        <p:attrNameLst>
                                          <p:attrName>style.visibility</p:attrName>
                                        </p:attrNameLst>
                                      </p:cBhvr>
                                      <p:to>
                                        <p:strVal val="visible"/>
                                      </p:to>
                                    </p:set>
                                    <p:animEffect transition="in" filter="fade">
                                      <p:cBhvr>
                                        <p:cTn id="142" dur="500"/>
                                        <p:tgtEl>
                                          <p:spTgt spid="176"/>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177"/>
                                        </p:tgtEl>
                                        <p:attrNameLst>
                                          <p:attrName>style.visibility</p:attrName>
                                        </p:attrNameLst>
                                      </p:cBhvr>
                                      <p:to>
                                        <p:strVal val="visible"/>
                                      </p:to>
                                    </p:set>
                                    <p:animEffect transition="in" filter="fade">
                                      <p:cBhvr>
                                        <p:cTn id="145" dur="500"/>
                                        <p:tgtEl>
                                          <p:spTgt spid="177"/>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178"/>
                                        </p:tgtEl>
                                        <p:attrNameLst>
                                          <p:attrName>style.visibility</p:attrName>
                                        </p:attrNameLst>
                                      </p:cBhvr>
                                      <p:to>
                                        <p:strVal val="visible"/>
                                      </p:to>
                                    </p:set>
                                    <p:animEffect transition="in" filter="fade">
                                      <p:cBhvr>
                                        <p:cTn id="148" dur="500"/>
                                        <p:tgtEl>
                                          <p:spTgt spid="178"/>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180"/>
                                        </p:tgtEl>
                                        <p:attrNameLst>
                                          <p:attrName>style.visibility</p:attrName>
                                        </p:attrNameLst>
                                      </p:cBhvr>
                                      <p:to>
                                        <p:strVal val="visible"/>
                                      </p:to>
                                    </p:set>
                                    <p:animEffect transition="in" filter="fade">
                                      <p:cBhvr>
                                        <p:cTn id="151" dur="500"/>
                                        <p:tgtEl>
                                          <p:spTgt spid="180"/>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182"/>
                                        </p:tgtEl>
                                        <p:attrNameLst>
                                          <p:attrName>style.visibility</p:attrName>
                                        </p:attrNameLst>
                                      </p:cBhvr>
                                      <p:to>
                                        <p:strVal val="visible"/>
                                      </p:to>
                                    </p:set>
                                    <p:animEffect transition="in" filter="fade">
                                      <p:cBhvr>
                                        <p:cTn id="154" dur="500"/>
                                        <p:tgtEl>
                                          <p:spTgt spid="182"/>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183"/>
                                        </p:tgtEl>
                                        <p:attrNameLst>
                                          <p:attrName>style.visibility</p:attrName>
                                        </p:attrNameLst>
                                      </p:cBhvr>
                                      <p:to>
                                        <p:strVal val="visible"/>
                                      </p:to>
                                    </p:set>
                                    <p:animEffect transition="in" filter="fade">
                                      <p:cBhvr>
                                        <p:cTn id="157" dur="500"/>
                                        <p:tgtEl>
                                          <p:spTgt spid="183"/>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184"/>
                                        </p:tgtEl>
                                        <p:attrNameLst>
                                          <p:attrName>style.visibility</p:attrName>
                                        </p:attrNameLst>
                                      </p:cBhvr>
                                      <p:to>
                                        <p:strVal val="visible"/>
                                      </p:to>
                                    </p:set>
                                    <p:animEffect transition="in" filter="fade">
                                      <p:cBhvr>
                                        <p:cTn id="160" dur="500"/>
                                        <p:tgtEl>
                                          <p:spTgt spid="184"/>
                                        </p:tgtEl>
                                      </p:cBhvr>
                                    </p:animEffect>
                                  </p:childTnLst>
                                </p:cTn>
                              </p:par>
                              <p:par>
                                <p:cTn id="161" presetID="10" presetClass="entr" presetSubtype="0" fill="hold" nodeType="withEffect">
                                  <p:stCondLst>
                                    <p:cond delay="0"/>
                                  </p:stCondLst>
                                  <p:childTnLst>
                                    <p:set>
                                      <p:cBhvr>
                                        <p:cTn id="162" dur="1" fill="hold">
                                          <p:stCondLst>
                                            <p:cond delay="0"/>
                                          </p:stCondLst>
                                        </p:cTn>
                                        <p:tgtEl>
                                          <p:spTgt spid="2"/>
                                        </p:tgtEl>
                                        <p:attrNameLst>
                                          <p:attrName>style.visibility</p:attrName>
                                        </p:attrNameLst>
                                      </p:cBhvr>
                                      <p:to>
                                        <p:strVal val="visible"/>
                                      </p:to>
                                    </p:set>
                                    <p:animEffect transition="in" filter="fade">
                                      <p:cBhvr>
                                        <p:cTn id="163" dur="500"/>
                                        <p:tgtEl>
                                          <p:spTgt spid="2"/>
                                        </p:tgtEl>
                                      </p:cBhvr>
                                    </p:animEffect>
                                  </p:childTnLst>
                                </p:cTn>
                              </p:par>
                              <p:par>
                                <p:cTn id="164" presetID="10" presetClass="entr" presetSubtype="0" fill="hold" nodeType="withEffect">
                                  <p:stCondLst>
                                    <p:cond delay="0"/>
                                  </p:stCondLst>
                                  <p:childTnLst>
                                    <p:set>
                                      <p:cBhvr>
                                        <p:cTn id="165" dur="1" fill="hold">
                                          <p:stCondLst>
                                            <p:cond delay="0"/>
                                          </p:stCondLst>
                                        </p:cTn>
                                        <p:tgtEl>
                                          <p:spTgt spid="3"/>
                                        </p:tgtEl>
                                        <p:attrNameLst>
                                          <p:attrName>style.visibility</p:attrName>
                                        </p:attrNameLst>
                                      </p:cBhvr>
                                      <p:to>
                                        <p:strVal val="visible"/>
                                      </p:to>
                                    </p:set>
                                    <p:animEffect transition="in" filter="fade">
                                      <p:cBhvr>
                                        <p:cTn id="166" dur="500"/>
                                        <p:tgtEl>
                                          <p:spTgt spid="3"/>
                                        </p:tgtEl>
                                      </p:cBhvr>
                                    </p:animEffect>
                                  </p:childTnLst>
                                </p:cTn>
                              </p:par>
                              <p:par>
                                <p:cTn id="167" presetID="10" presetClass="entr" presetSubtype="0" fill="hold" nodeType="withEffect">
                                  <p:stCondLst>
                                    <p:cond delay="0"/>
                                  </p:stCondLst>
                                  <p:childTnLst>
                                    <p:set>
                                      <p:cBhvr>
                                        <p:cTn id="168" dur="1" fill="hold">
                                          <p:stCondLst>
                                            <p:cond delay="0"/>
                                          </p:stCondLst>
                                        </p:cTn>
                                        <p:tgtEl>
                                          <p:spTgt spid="6"/>
                                        </p:tgtEl>
                                        <p:attrNameLst>
                                          <p:attrName>style.visibility</p:attrName>
                                        </p:attrNameLst>
                                      </p:cBhvr>
                                      <p:to>
                                        <p:strVal val="visible"/>
                                      </p:to>
                                    </p:set>
                                    <p:animEffect transition="in" filter="fade">
                                      <p:cBhvr>
                                        <p:cTn id="169" dur="500"/>
                                        <p:tgtEl>
                                          <p:spTgt spid="6"/>
                                        </p:tgtEl>
                                      </p:cBhvr>
                                    </p:animEffect>
                                  </p:childTnLst>
                                </p:cTn>
                              </p:par>
                              <p:par>
                                <p:cTn id="170" presetID="10" presetClass="entr" presetSubtype="0" fill="hold" nodeType="withEffect">
                                  <p:stCondLst>
                                    <p:cond delay="0"/>
                                  </p:stCondLst>
                                  <p:childTnLst>
                                    <p:set>
                                      <p:cBhvr>
                                        <p:cTn id="171" dur="1" fill="hold">
                                          <p:stCondLst>
                                            <p:cond delay="0"/>
                                          </p:stCondLst>
                                        </p:cTn>
                                        <p:tgtEl>
                                          <p:spTgt spid="7"/>
                                        </p:tgtEl>
                                        <p:attrNameLst>
                                          <p:attrName>style.visibility</p:attrName>
                                        </p:attrNameLst>
                                      </p:cBhvr>
                                      <p:to>
                                        <p:strVal val="visible"/>
                                      </p:to>
                                    </p:set>
                                    <p:animEffect transition="in" filter="fade">
                                      <p:cBhvr>
                                        <p:cTn id="172" dur="500"/>
                                        <p:tgtEl>
                                          <p:spTgt spid="7"/>
                                        </p:tgtEl>
                                      </p:cBhvr>
                                    </p:animEffect>
                                  </p:childTnLst>
                                </p:cTn>
                              </p:par>
                              <p:par>
                                <p:cTn id="173" presetID="10" presetClass="entr" presetSubtype="0" fill="hold" nodeType="withEffect">
                                  <p:stCondLst>
                                    <p:cond delay="0"/>
                                  </p:stCondLst>
                                  <p:childTnLst>
                                    <p:set>
                                      <p:cBhvr>
                                        <p:cTn id="174" dur="1" fill="hold">
                                          <p:stCondLst>
                                            <p:cond delay="0"/>
                                          </p:stCondLst>
                                        </p:cTn>
                                        <p:tgtEl>
                                          <p:spTgt spid="8"/>
                                        </p:tgtEl>
                                        <p:attrNameLst>
                                          <p:attrName>style.visibility</p:attrName>
                                        </p:attrNameLst>
                                      </p:cBhvr>
                                      <p:to>
                                        <p:strVal val="visible"/>
                                      </p:to>
                                    </p:set>
                                    <p:animEffect transition="in" filter="fade">
                                      <p:cBhvr>
                                        <p:cTn id="175" dur="500"/>
                                        <p:tgtEl>
                                          <p:spTgt spid="8"/>
                                        </p:tgtEl>
                                      </p:cBhvr>
                                    </p:animEffect>
                                  </p:childTnLst>
                                </p:cTn>
                              </p:par>
                              <p:par>
                                <p:cTn id="176" presetID="10" presetClass="entr" presetSubtype="0" fill="hold" nodeType="withEffect">
                                  <p:stCondLst>
                                    <p:cond delay="0"/>
                                  </p:stCondLst>
                                  <p:childTnLst>
                                    <p:set>
                                      <p:cBhvr>
                                        <p:cTn id="177" dur="1" fill="hold">
                                          <p:stCondLst>
                                            <p:cond delay="0"/>
                                          </p:stCondLst>
                                        </p:cTn>
                                        <p:tgtEl>
                                          <p:spTgt spid="9"/>
                                        </p:tgtEl>
                                        <p:attrNameLst>
                                          <p:attrName>style.visibility</p:attrName>
                                        </p:attrNameLst>
                                      </p:cBhvr>
                                      <p:to>
                                        <p:strVal val="visible"/>
                                      </p:to>
                                    </p:set>
                                    <p:animEffect transition="in" filter="fade">
                                      <p:cBhvr>
                                        <p:cTn id="178" dur="500"/>
                                        <p:tgtEl>
                                          <p:spTgt spid="9"/>
                                        </p:tgtEl>
                                      </p:cBhvr>
                                    </p:animEffect>
                                  </p:childTnLst>
                                </p:cTn>
                              </p:par>
                              <p:par>
                                <p:cTn id="179" presetID="10" presetClass="entr" presetSubtype="0" fill="hold" nodeType="withEffect">
                                  <p:stCondLst>
                                    <p:cond delay="0"/>
                                  </p:stCondLst>
                                  <p:childTnLst>
                                    <p:set>
                                      <p:cBhvr>
                                        <p:cTn id="180" dur="1" fill="hold">
                                          <p:stCondLst>
                                            <p:cond delay="0"/>
                                          </p:stCondLst>
                                        </p:cTn>
                                        <p:tgtEl>
                                          <p:spTgt spid="10"/>
                                        </p:tgtEl>
                                        <p:attrNameLst>
                                          <p:attrName>style.visibility</p:attrName>
                                        </p:attrNameLst>
                                      </p:cBhvr>
                                      <p:to>
                                        <p:strVal val="visible"/>
                                      </p:to>
                                    </p:set>
                                    <p:animEffect transition="in" filter="fade">
                                      <p:cBhvr>
                                        <p:cTn id="181" dur="500"/>
                                        <p:tgtEl>
                                          <p:spTgt spid="10"/>
                                        </p:tgtEl>
                                      </p:cBhvr>
                                    </p:animEffect>
                                  </p:childTnLst>
                                </p:cTn>
                              </p:par>
                              <p:par>
                                <p:cTn id="182" presetID="10" presetClass="entr" presetSubtype="0" fill="hold" nodeType="withEffect">
                                  <p:stCondLst>
                                    <p:cond delay="0"/>
                                  </p:stCondLst>
                                  <p:childTnLst>
                                    <p:set>
                                      <p:cBhvr>
                                        <p:cTn id="183" dur="1" fill="hold">
                                          <p:stCondLst>
                                            <p:cond delay="0"/>
                                          </p:stCondLst>
                                        </p:cTn>
                                        <p:tgtEl>
                                          <p:spTgt spid="11"/>
                                        </p:tgtEl>
                                        <p:attrNameLst>
                                          <p:attrName>style.visibility</p:attrName>
                                        </p:attrNameLst>
                                      </p:cBhvr>
                                      <p:to>
                                        <p:strVal val="visible"/>
                                      </p:to>
                                    </p:set>
                                    <p:animEffect transition="in" filter="fade">
                                      <p:cBhvr>
                                        <p:cTn id="184" dur="500"/>
                                        <p:tgtEl>
                                          <p:spTgt spid="11"/>
                                        </p:tgtEl>
                                      </p:cBhvr>
                                    </p:animEffect>
                                  </p:childTnLst>
                                </p:cTn>
                              </p:par>
                              <p:par>
                                <p:cTn id="185" presetID="10" presetClass="entr" presetSubtype="0" fill="hold" nodeType="withEffect">
                                  <p:stCondLst>
                                    <p:cond delay="0"/>
                                  </p:stCondLst>
                                  <p:childTnLst>
                                    <p:set>
                                      <p:cBhvr>
                                        <p:cTn id="186" dur="1" fill="hold">
                                          <p:stCondLst>
                                            <p:cond delay="0"/>
                                          </p:stCondLst>
                                        </p:cTn>
                                        <p:tgtEl>
                                          <p:spTgt spid="12"/>
                                        </p:tgtEl>
                                        <p:attrNameLst>
                                          <p:attrName>style.visibility</p:attrName>
                                        </p:attrNameLst>
                                      </p:cBhvr>
                                      <p:to>
                                        <p:strVal val="visible"/>
                                      </p:to>
                                    </p:set>
                                    <p:animEffect transition="in" filter="fade">
                                      <p:cBhvr>
                                        <p:cTn id="187" dur="500"/>
                                        <p:tgtEl>
                                          <p:spTgt spid="12"/>
                                        </p:tgtEl>
                                      </p:cBhvr>
                                    </p:animEffect>
                                  </p:childTnLst>
                                </p:cTn>
                              </p:par>
                              <p:par>
                                <p:cTn id="188" presetID="10" presetClass="entr" presetSubtype="0" fill="hold" nodeType="withEffect">
                                  <p:stCondLst>
                                    <p:cond delay="0"/>
                                  </p:stCondLst>
                                  <p:childTnLst>
                                    <p:set>
                                      <p:cBhvr>
                                        <p:cTn id="189" dur="1" fill="hold">
                                          <p:stCondLst>
                                            <p:cond delay="0"/>
                                          </p:stCondLst>
                                        </p:cTn>
                                        <p:tgtEl>
                                          <p:spTgt spid="13"/>
                                        </p:tgtEl>
                                        <p:attrNameLst>
                                          <p:attrName>style.visibility</p:attrName>
                                        </p:attrNameLst>
                                      </p:cBhvr>
                                      <p:to>
                                        <p:strVal val="visible"/>
                                      </p:to>
                                    </p:set>
                                    <p:animEffect transition="in" filter="fade">
                                      <p:cBhvr>
                                        <p:cTn id="190" dur="500"/>
                                        <p:tgtEl>
                                          <p:spTgt spid="13"/>
                                        </p:tgtEl>
                                      </p:cBhvr>
                                    </p:animEffect>
                                  </p:childTnLst>
                                </p:cTn>
                              </p:par>
                              <p:par>
                                <p:cTn id="191" presetID="10" presetClass="entr" presetSubtype="0" fill="hold" nodeType="withEffect">
                                  <p:stCondLst>
                                    <p:cond delay="0"/>
                                  </p:stCondLst>
                                  <p:childTnLst>
                                    <p:set>
                                      <p:cBhvr>
                                        <p:cTn id="192" dur="1" fill="hold">
                                          <p:stCondLst>
                                            <p:cond delay="0"/>
                                          </p:stCondLst>
                                        </p:cTn>
                                        <p:tgtEl>
                                          <p:spTgt spid="14"/>
                                        </p:tgtEl>
                                        <p:attrNameLst>
                                          <p:attrName>style.visibility</p:attrName>
                                        </p:attrNameLst>
                                      </p:cBhvr>
                                      <p:to>
                                        <p:strVal val="visible"/>
                                      </p:to>
                                    </p:set>
                                    <p:animEffect transition="in" filter="fade">
                                      <p:cBhvr>
                                        <p:cTn id="193" dur="500"/>
                                        <p:tgtEl>
                                          <p:spTgt spid="14"/>
                                        </p:tgtEl>
                                      </p:cBhvr>
                                    </p:animEffect>
                                  </p:childTnLst>
                                </p:cTn>
                              </p:par>
                              <p:par>
                                <p:cTn id="194" presetID="10" presetClass="entr" presetSubtype="0" fill="hold" nodeType="withEffect">
                                  <p:stCondLst>
                                    <p:cond delay="0"/>
                                  </p:stCondLst>
                                  <p:childTnLst>
                                    <p:set>
                                      <p:cBhvr>
                                        <p:cTn id="195" dur="1" fill="hold">
                                          <p:stCondLst>
                                            <p:cond delay="0"/>
                                          </p:stCondLst>
                                        </p:cTn>
                                        <p:tgtEl>
                                          <p:spTgt spid="15"/>
                                        </p:tgtEl>
                                        <p:attrNameLst>
                                          <p:attrName>style.visibility</p:attrName>
                                        </p:attrNameLst>
                                      </p:cBhvr>
                                      <p:to>
                                        <p:strVal val="visible"/>
                                      </p:to>
                                    </p:set>
                                    <p:animEffect transition="in" filter="fade">
                                      <p:cBhvr>
                                        <p:cTn id="196" dur="500"/>
                                        <p:tgtEl>
                                          <p:spTgt spid="15"/>
                                        </p:tgtEl>
                                      </p:cBhvr>
                                    </p:animEffect>
                                  </p:childTnLst>
                                </p:cTn>
                              </p:par>
                              <p:par>
                                <p:cTn id="197" presetID="10" presetClass="entr" presetSubtype="0" fill="hold" nodeType="withEffect">
                                  <p:stCondLst>
                                    <p:cond delay="0"/>
                                  </p:stCondLst>
                                  <p:childTnLst>
                                    <p:set>
                                      <p:cBhvr>
                                        <p:cTn id="198" dur="1" fill="hold">
                                          <p:stCondLst>
                                            <p:cond delay="0"/>
                                          </p:stCondLst>
                                        </p:cTn>
                                        <p:tgtEl>
                                          <p:spTgt spid="16"/>
                                        </p:tgtEl>
                                        <p:attrNameLst>
                                          <p:attrName>style.visibility</p:attrName>
                                        </p:attrNameLst>
                                      </p:cBhvr>
                                      <p:to>
                                        <p:strVal val="visible"/>
                                      </p:to>
                                    </p:set>
                                    <p:animEffect transition="in" filter="fade">
                                      <p:cBhvr>
                                        <p:cTn id="199" dur="500"/>
                                        <p:tgtEl>
                                          <p:spTgt spid="16"/>
                                        </p:tgtEl>
                                      </p:cBhvr>
                                    </p:animEffect>
                                  </p:childTnLst>
                                </p:cTn>
                              </p:par>
                              <p:par>
                                <p:cTn id="200" presetID="10" presetClass="entr" presetSubtype="0" fill="hold" nodeType="withEffect">
                                  <p:stCondLst>
                                    <p:cond delay="0"/>
                                  </p:stCondLst>
                                  <p:childTnLst>
                                    <p:set>
                                      <p:cBhvr>
                                        <p:cTn id="201" dur="1" fill="hold">
                                          <p:stCondLst>
                                            <p:cond delay="0"/>
                                          </p:stCondLst>
                                        </p:cTn>
                                        <p:tgtEl>
                                          <p:spTgt spid="17"/>
                                        </p:tgtEl>
                                        <p:attrNameLst>
                                          <p:attrName>style.visibility</p:attrName>
                                        </p:attrNameLst>
                                      </p:cBhvr>
                                      <p:to>
                                        <p:strVal val="visible"/>
                                      </p:to>
                                    </p:set>
                                    <p:animEffect transition="in" filter="fade">
                                      <p:cBhvr>
                                        <p:cTn id="202" dur="500"/>
                                        <p:tgtEl>
                                          <p:spTgt spid="17"/>
                                        </p:tgtEl>
                                      </p:cBhvr>
                                    </p:animEffect>
                                  </p:childTnLst>
                                </p:cTn>
                              </p:par>
                              <p:par>
                                <p:cTn id="203" presetID="10" presetClass="entr" presetSubtype="0" fill="hold" nodeType="withEffect">
                                  <p:stCondLst>
                                    <p:cond delay="0"/>
                                  </p:stCondLst>
                                  <p:childTnLst>
                                    <p:set>
                                      <p:cBhvr>
                                        <p:cTn id="204" dur="1" fill="hold">
                                          <p:stCondLst>
                                            <p:cond delay="0"/>
                                          </p:stCondLst>
                                        </p:cTn>
                                        <p:tgtEl>
                                          <p:spTgt spid="18"/>
                                        </p:tgtEl>
                                        <p:attrNameLst>
                                          <p:attrName>style.visibility</p:attrName>
                                        </p:attrNameLst>
                                      </p:cBhvr>
                                      <p:to>
                                        <p:strVal val="visible"/>
                                      </p:to>
                                    </p:set>
                                    <p:animEffect transition="in" filter="fade">
                                      <p:cBhvr>
                                        <p:cTn id="205" dur="500"/>
                                        <p:tgtEl>
                                          <p:spTgt spid="18"/>
                                        </p:tgtEl>
                                      </p:cBhvr>
                                    </p:animEffect>
                                  </p:childTnLst>
                                </p:cTn>
                              </p:par>
                              <p:par>
                                <p:cTn id="206" presetID="10" presetClass="entr" presetSubtype="0" fill="hold" nodeType="withEffect">
                                  <p:stCondLst>
                                    <p:cond delay="0"/>
                                  </p:stCondLst>
                                  <p:childTnLst>
                                    <p:set>
                                      <p:cBhvr>
                                        <p:cTn id="207" dur="1" fill="hold">
                                          <p:stCondLst>
                                            <p:cond delay="0"/>
                                          </p:stCondLst>
                                        </p:cTn>
                                        <p:tgtEl>
                                          <p:spTgt spid="19"/>
                                        </p:tgtEl>
                                        <p:attrNameLst>
                                          <p:attrName>style.visibility</p:attrName>
                                        </p:attrNameLst>
                                      </p:cBhvr>
                                      <p:to>
                                        <p:strVal val="visible"/>
                                      </p:to>
                                    </p:set>
                                    <p:animEffect transition="in" filter="fade">
                                      <p:cBhvr>
                                        <p:cTn id="208" dur="500"/>
                                        <p:tgtEl>
                                          <p:spTgt spid="19"/>
                                        </p:tgtEl>
                                      </p:cBhvr>
                                    </p:animEffect>
                                  </p:childTnLst>
                                </p:cTn>
                              </p:par>
                              <p:par>
                                <p:cTn id="209" presetID="10" presetClass="entr" presetSubtype="0" fill="hold" nodeType="withEffect">
                                  <p:stCondLst>
                                    <p:cond delay="0"/>
                                  </p:stCondLst>
                                  <p:childTnLst>
                                    <p:set>
                                      <p:cBhvr>
                                        <p:cTn id="210" dur="1" fill="hold">
                                          <p:stCondLst>
                                            <p:cond delay="0"/>
                                          </p:stCondLst>
                                        </p:cTn>
                                        <p:tgtEl>
                                          <p:spTgt spid="20"/>
                                        </p:tgtEl>
                                        <p:attrNameLst>
                                          <p:attrName>style.visibility</p:attrName>
                                        </p:attrNameLst>
                                      </p:cBhvr>
                                      <p:to>
                                        <p:strVal val="visible"/>
                                      </p:to>
                                    </p:set>
                                    <p:animEffect transition="in" filter="fade">
                                      <p:cBhvr>
                                        <p:cTn id="211" dur="500"/>
                                        <p:tgtEl>
                                          <p:spTgt spid="20"/>
                                        </p:tgtEl>
                                      </p:cBhvr>
                                    </p:animEffect>
                                  </p:childTnLst>
                                </p:cTn>
                              </p:par>
                              <p:par>
                                <p:cTn id="212" presetID="10" presetClass="entr" presetSubtype="0" fill="hold" nodeType="withEffect">
                                  <p:stCondLst>
                                    <p:cond delay="0"/>
                                  </p:stCondLst>
                                  <p:childTnLst>
                                    <p:set>
                                      <p:cBhvr>
                                        <p:cTn id="213" dur="1" fill="hold">
                                          <p:stCondLst>
                                            <p:cond delay="0"/>
                                          </p:stCondLst>
                                        </p:cTn>
                                        <p:tgtEl>
                                          <p:spTgt spid="21"/>
                                        </p:tgtEl>
                                        <p:attrNameLst>
                                          <p:attrName>style.visibility</p:attrName>
                                        </p:attrNameLst>
                                      </p:cBhvr>
                                      <p:to>
                                        <p:strVal val="visible"/>
                                      </p:to>
                                    </p:set>
                                    <p:animEffect transition="in" filter="fade">
                                      <p:cBhvr>
                                        <p:cTn id="214" dur="500"/>
                                        <p:tgtEl>
                                          <p:spTgt spid="21"/>
                                        </p:tgtEl>
                                      </p:cBhvr>
                                    </p:animEffect>
                                  </p:childTnLst>
                                </p:cTn>
                              </p:par>
                              <p:par>
                                <p:cTn id="215" presetID="10" presetClass="entr" presetSubtype="0" fill="hold" nodeType="withEffect">
                                  <p:stCondLst>
                                    <p:cond delay="0"/>
                                  </p:stCondLst>
                                  <p:childTnLst>
                                    <p:set>
                                      <p:cBhvr>
                                        <p:cTn id="216" dur="1" fill="hold">
                                          <p:stCondLst>
                                            <p:cond delay="0"/>
                                          </p:stCondLst>
                                        </p:cTn>
                                        <p:tgtEl>
                                          <p:spTgt spid="22"/>
                                        </p:tgtEl>
                                        <p:attrNameLst>
                                          <p:attrName>style.visibility</p:attrName>
                                        </p:attrNameLst>
                                      </p:cBhvr>
                                      <p:to>
                                        <p:strVal val="visible"/>
                                      </p:to>
                                    </p:set>
                                    <p:animEffect transition="in" filter="fade">
                                      <p:cBhvr>
                                        <p:cTn id="217" dur="500"/>
                                        <p:tgtEl>
                                          <p:spTgt spid="22"/>
                                        </p:tgtEl>
                                      </p:cBhvr>
                                    </p:animEffect>
                                  </p:childTnLst>
                                </p:cTn>
                              </p:par>
                              <p:par>
                                <p:cTn id="218" presetID="10" presetClass="entr" presetSubtype="0" fill="hold" nodeType="withEffect">
                                  <p:stCondLst>
                                    <p:cond delay="0"/>
                                  </p:stCondLst>
                                  <p:childTnLst>
                                    <p:set>
                                      <p:cBhvr>
                                        <p:cTn id="219" dur="1" fill="hold">
                                          <p:stCondLst>
                                            <p:cond delay="0"/>
                                          </p:stCondLst>
                                        </p:cTn>
                                        <p:tgtEl>
                                          <p:spTgt spid="23"/>
                                        </p:tgtEl>
                                        <p:attrNameLst>
                                          <p:attrName>style.visibility</p:attrName>
                                        </p:attrNameLst>
                                      </p:cBhvr>
                                      <p:to>
                                        <p:strVal val="visible"/>
                                      </p:to>
                                    </p:set>
                                    <p:animEffect transition="in" filter="fade">
                                      <p:cBhvr>
                                        <p:cTn id="220" dur="500"/>
                                        <p:tgtEl>
                                          <p:spTgt spid="23"/>
                                        </p:tgtEl>
                                      </p:cBhvr>
                                    </p:animEffect>
                                  </p:childTnLst>
                                </p:cTn>
                              </p:par>
                              <p:par>
                                <p:cTn id="221" presetID="10" presetClass="entr" presetSubtype="0" fill="hold" nodeType="withEffect">
                                  <p:stCondLst>
                                    <p:cond delay="0"/>
                                  </p:stCondLst>
                                  <p:childTnLst>
                                    <p:set>
                                      <p:cBhvr>
                                        <p:cTn id="222" dur="1" fill="hold">
                                          <p:stCondLst>
                                            <p:cond delay="0"/>
                                          </p:stCondLst>
                                        </p:cTn>
                                        <p:tgtEl>
                                          <p:spTgt spid="24"/>
                                        </p:tgtEl>
                                        <p:attrNameLst>
                                          <p:attrName>style.visibility</p:attrName>
                                        </p:attrNameLst>
                                      </p:cBhvr>
                                      <p:to>
                                        <p:strVal val="visible"/>
                                      </p:to>
                                    </p:set>
                                    <p:animEffect transition="in" filter="fade">
                                      <p:cBhvr>
                                        <p:cTn id="223" dur="500"/>
                                        <p:tgtEl>
                                          <p:spTgt spid="24"/>
                                        </p:tgtEl>
                                      </p:cBhvr>
                                    </p:animEffect>
                                  </p:childTnLst>
                                </p:cTn>
                              </p:par>
                              <p:par>
                                <p:cTn id="224" presetID="10" presetClass="entr" presetSubtype="0" fill="hold" nodeType="withEffect">
                                  <p:stCondLst>
                                    <p:cond delay="0"/>
                                  </p:stCondLst>
                                  <p:childTnLst>
                                    <p:set>
                                      <p:cBhvr>
                                        <p:cTn id="225" dur="1" fill="hold">
                                          <p:stCondLst>
                                            <p:cond delay="0"/>
                                          </p:stCondLst>
                                        </p:cTn>
                                        <p:tgtEl>
                                          <p:spTgt spid="25"/>
                                        </p:tgtEl>
                                        <p:attrNameLst>
                                          <p:attrName>style.visibility</p:attrName>
                                        </p:attrNameLst>
                                      </p:cBhvr>
                                      <p:to>
                                        <p:strVal val="visible"/>
                                      </p:to>
                                    </p:set>
                                    <p:animEffect transition="in" filter="fade">
                                      <p:cBhvr>
                                        <p:cTn id="226" dur="500"/>
                                        <p:tgtEl>
                                          <p:spTgt spid="25"/>
                                        </p:tgtEl>
                                      </p:cBhvr>
                                    </p:animEffect>
                                  </p:childTnLst>
                                </p:cTn>
                              </p:par>
                              <p:par>
                                <p:cTn id="227" presetID="10" presetClass="entr" presetSubtype="0" fill="hold" nodeType="withEffect">
                                  <p:stCondLst>
                                    <p:cond delay="0"/>
                                  </p:stCondLst>
                                  <p:childTnLst>
                                    <p:set>
                                      <p:cBhvr>
                                        <p:cTn id="228" dur="1" fill="hold">
                                          <p:stCondLst>
                                            <p:cond delay="0"/>
                                          </p:stCondLst>
                                        </p:cTn>
                                        <p:tgtEl>
                                          <p:spTgt spid="26"/>
                                        </p:tgtEl>
                                        <p:attrNameLst>
                                          <p:attrName>style.visibility</p:attrName>
                                        </p:attrNameLst>
                                      </p:cBhvr>
                                      <p:to>
                                        <p:strVal val="visible"/>
                                      </p:to>
                                    </p:set>
                                    <p:animEffect transition="in" filter="fade">
                                      <p:cBhvr>
                                        <p:cTn id="229" dur="500"/>
                                        <p:tgtEl>
                                          <p:spTgt spid="26"/>
                                        </p:tgtEl>
                                      </p:cBhvr>
                                    </p:animEffect>
                                  </p:childTnLst>
                                </p:cTn>
                              </p:par>
                              <p:par>
                                <p:cTn id="230" presetID="10" presetClass="entr" presetSubtype="0" fill="hold" nodeType="withEffect">
                                  <p:stCondLst>
                                    <p:cond delay="0"/>
                                  </p:stCondLst>
                                  <p:childTnLst>
                                    <p:set>
                                      <p:cBhvr>
                                        <p:cTn id="231" dur="1" fill="hold">
                                          <p:stCondLst>
                                            <p:cond delay="0"/>
                                          </p:stCondLst>
                                        </p:cTn>
                                        <p:tgtEl>
                                          <p:spTgt spid="27"/>
                                        </p:tgtEl>
                                        <p:attrNameLst>
                                          <p:attrName>style.visibility</p:attrName>
                                        </p:attrNameLst>
                                      </p:cBhvr>
                                      <p:to>
                                        <p:strVal val="visible"/>
                                      </p:to>
                                    </p:set>
                                    <p:animEffect transition="in" filter="fade">
                                      <p:cBhvr>
                                        <p:cTn id="2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99" grpId="1" animBg="1"/>
      <p:bldP spid="100" grpId="0" animBg="1"/>
      <p:bldP spid="100" grpId="1" animBg="1"/>
      <p:bldP spid="102" grpId="0" animBg="1"/>
      <p:bldP spid="102" grpId="1" animBg="1"/>
      <p:bldP spid="103" grpId="0" animBg="1"/>
      <p:bldP spid="103" grpId="1" animBg="1"/>
      <p:bldP spid="104" grpId="0"/>
      <p:bldP spid="104" grpId="1"/>
      <p:bldP spid="105" grpId="0" animBg="1"/>
      <p:bldP spid="105" grpId="1" animBg="1"/>
      <p:bldP spid="106" grpId="0" animBg="1"/>
      <p:bldP spid="106" grpId="1" animBg="1"/>
      <p:bldP spid="107" grpId="0"/>
      <p:bldP spid="107" grpId="1"/>
      <p:bldP spid="108" grpId="0" animBg="1"/>
      <p:bldP spid="108" grpId="1" animBg="1"/>
      <p:bldP spid="109" grpId="0" animBg="1"/>
      <p:bldP spid="109" grpId="1" animBg="1"/>
      <p:bldP spid="110" grpId="0"/>
      <p:bldP spid="110" grpId="1"/>
      <p:bldP spid="111" grpId="0" animBg="1"/>
      <p:bldP spid="111" grpId="1" animBg="1"/>
      <p:bldP spid="112" grpId="0" animBg="1"/>
      <p:bldP spid="112" grpId="1" animBg="1"/>
      <p:bldP spid="113" grpId="0"/>
      <p:bldP spid="113" grpId="1"/>
      <p:bldP spid="114" grpId="0" animBg="1"/>
      <p:bldP spid="114" grpId="1" animBg="1"/>
      <p:bldP spid="115" grpId="0" animBg="1"/>
      <p:bldP spid="115" grpId="1" animBg="1"/>
      <p:bldP spid="116" grpId="0"/>
      <p:bldP spid="116" grpId="1"/>
      <p:bldP spid="117" grpId="0"/>
      <p:bldP spid="117" grpId="1"/>
      <p:bldP spid="118" grpId="0"/>
      <p:bldP spid="118" grpId="1"/>
      <p:bldP spid="119" grpId="0"/>
      <p:bldP spid="119" grpId="1"/>
      <p:bldP spid="120" grpId="0"/>
      <p:bldP spid="120" grpId="1"/>
      <p:bldP spid="121" grpId="0"/>
      <p:bldP spid="121" grpId="1"/>
      <p:bldP spid="122" grpId="0"/>
      <p:bldP spid="122" grpId="1"/>
      <p:bldP spid="123" grpId="0" animBg="1"/>
      <p:bldP spid="123" grpId="1" animBg="1"/>
      <p:bldP spid="124" grpId="0" animBg="1"/>
      <p:bldP spid="124" grpId="1"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30" grpId="0" animBg="1"/>
      <p:bldP spid="130" grpId="1" animBg="1"/>
      <p:bldP spid="161" grpId="0" animBg="1"/>
      <p:bldP spid="161" grpId="1" animBg="1"/>
      <p:bldP spid="163" grpId="0" animBg="1"/>
      <p:bldP spid="163" grpId="1" animBg="1"/>
      <p:bldP spid="164" grpId="0" animBg="1"/>
      <p:bldP spid="164" grpId="1" animBg="1"/>
      <p:bldP spid="165" grpId="0" animBg="1"/>
      <p:bldP spid="165" grpId="1" animBg="1"/>
      <p:bldP spid="166" grpId="0" animBg="1"/>
      <p:bldP spid="166" grpId="1" animBg="1"/>
      <p:bldP spid="167" grpId="0" animBg="1"/>
      <p:bldP spid="167" grpId="1" animBg="1"/>
      <p:bldP spid="168" grpId="0" animBg="1"/>
      <p:bldP spid="168" grpId="1" animBg="1"/>
      <p:bldP spid="169" grpId="0" animBg="1"/>
      <p:bldP spid="169" grpId="1" animBg="1"/>
      <p:bldP spid="170" grpId="0" animBg="1"/>
      <p:bldP spid="170" grpId="1" animBg="1"/>
      <p:bldP spid="171" grpId="0" animBg="1"/>
      <p:bldP spid="171" grpId="1" animBg="1"/>
      <p:bldP spid="172" grpId="0" animBg="1"/>
      <p:bldP spid="172" grpId="1" animBg="1"/>
      <p:bldP spid="173" grpId="0" animBg="1"/>
      <p:bldP spid="173" grpId="1" animBg="1"/>
      <p:bldP spid="174" grpId="0" animBg="1"/>
      <p:bldP spid="174" grpId="1" animBg="1"/>
      <p:bldP spid="175" grpId="0" animBg="1"/>
      <p:bldP spid="175" grpId="1" animBg="1"/>
      <p:bldP spid="176" grpId="0" animBg="1"/>
      <p:bldP spid="176" grpId="1" animBg="1"/>
      <p:bldP spid="177" grpId="0" animBg="1"/>
      <p:bldP spid="177" grpId="1" animBg="1"/>
      <p:bldP spid="178" grpId="0" animBg="1"/>
      <p:bldP spid="178" grpId="1" animBg="1"/>
      <p:bldP spid="180" grpId="0" animBg="1"/>
      <p:bldP spid="180" grpId="1" animBg="1"/>
      <p:bldP spid="182" grpId="0" animBg="1"/>
      <p:bldP spid="182" grpId="1" animBg="1"/>
      <p:bldP spid="183" grpId="0" animBg="1"/>
      <p:bldP spid="183" grpId="1" animBg="1"/>
      <p:bldP spid="184" grpId="0" animBg="1"/>
      <p:bldP spid="184"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80840" y="450215"/>
            <a:ext cx="3830955" cy="398780"/>
          </a:xfrm>
          <a:prstGeom prst="rect">
            <a:avLst/>
          </a:prstGeom>
          <a:noFill/>
        </p:spPr>
        <p:txBody>
          <a:bodyPr wrap="square" rtlCol="0">
            <a:spAutoFit/>
          </a:bodyPr>
          <a:lstStyle/>
          <a:p>
            <a:r>
              <a:rPr lang="zh-CN" altLang="en-US" sz="2000"/>
              <a:t>子筑云同行业类型软件分析比对</a:t>
            </a:r>
          </a:p>
        </p:txBody>
      </p:sp>
      <p:sp>
        <p:nvSpPr>
          <p:cNvPr id="5" name="文本框 4"/>
          <p:cNvSpPr txBox="1"/>
          <p:nvPr/>
        </p:nvSpPr>
        <p:spPr>
          <a:xfrm>
            <a:off x="3414395" y="848995"/>
            <a:ext cx="5363210" cy="306705"/>
          </a:xfrm>
          <a:prstGeom prst="rect">
            <a:avLst/>
          </a:prstGeom>
          <a:noFill/>
        </p:spPr>
        <p:txBody>
          <a:bodyPr wrap="square" rtlCol="0">
            <a:spAutoFit/>
          </a:bodyPr>
          <a:lstStyle/>
          <a:p>
            <a:r>
              <a:rPr lang="zh-CN" altLang="en-US" sz="1400">
                <a:solidFill>
                  <a:srgbClr val="00B0F0"/>
                </a:solidFill>
              </a:rPr>
              <a:t>软件核心优势，比较，不敢说最好，但是我们一直努力变得更好</a:t>
            </a:r>
          </a:p>
        </p:txBody>
      </p:sp>
      <p:sp>
        <p:nvSpPr>
          <p:cNvPr id="99" name="矩形 98"/>
          <p:cNvSpPr/>
          <p:nvPr>
            <p:custDataLst>
              <p:tags r:id="rId1"/>
            </p:custDataLst>
          </p:nvPr>
        </p:nvSpPr>
        <p:spPr>
          <a:xfrm>
            <a:off x="361315" y="1963420"/>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0" name="矩形 99"/>
          <p:cNvSpPr/>
          <p:nvPr>
            <p:custDataLst>
              <p:tags r:id="rId2"/>
            </p:custDataLst>
          </p:nvPr>
        </p:nvSpPr>
        <p:spPr>
          <a:xfrm>
            <a:off x="1087755" y="1963420"/>
            <a:ext cx="476377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1" name="文本框 100"/>
          <p:cNvSpPr txBox="1"/>
          <p:nvPr>
            <p:custDataLst>
              <p:tags r:id="rId3"/>
            </p:custDataLst>
          </p:nvPr>
        </p:nvSpPr>
        <p:spPr>
          <a:xfrm>
            <a:off x="1380490" y="2058670"/>
            <a:ext cx="4344035" cy="517525"/>
          </a:xfrm>
          <a:prstGeom prst="rect">
            <a:avLst/>
          </a:prstGeom>
        </p:spPr>
        <p:txBody>
          <a:bodyPr wrap="square" lIns="90000" tIns="46800" rIns="90000" bIns="46800" anchor="ctr" anchorCtr="0">
            <a:normAutofit fontScale="75000" lnSpcReduction="20000"/>
          </a:bodyPr>
          <a:lstStyle>
            <a:defPPr>
              <a:defRPr lang="zh-CN"/>
            </a:defPPr>
            <a:lvl1pPr>
              <a:defRPr sz="1400">
                <a:solidFill>
                  <a:prstClr val="white"/>
                </a:solidFill>
              </a:defRPr>
            </a:lvl1pPr>
          </a:lstStyle>
          <a:p>
            <a:pPr lvl="0" algn="l">
              <a:lnSpc>
                <a:spcPct val="120000"/>
              </a:lnSpc>
              <a:buClrTx/>
              <a:buSzTx/>
              <a:buFontTx/>
            </a:pPr>
            <a:r>
              <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各类分析报表查询条件多种多样，且支持在一定范围之内自定义报表格式，你想要的样子，基本上都有。</a:t>
            </a:r>
          </a:p>
        </p:txBody>
      </p:sp>
      <p:sp>
        <p:nvSpPr>
          <p:cNvPr id="102" name="矩形 101"/>
          <p:cNvSpPr/>
          <p:nvPr>
            <p:custDataLst>
              <p:tags r:id="rId4"/>
            </p:custDataLst>
          </p:nvPr>
        </p:nvSpPr>
        <p:spPr>
          <a:xfrm>
            <a:off x="361315" y="2745105"/>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3" name="矩形 102"/>
          <p:cNvSpPr/>
          <p:nvPr>
            <p:custDataLst>
              <p:tags r:id="rId5"/>
            </p:custDataLst>
          </p:nvPr>
        </p:nvSpPr>
        <p:spPr>
          <a:xfrm>
            <a:off x="1087755" y="2745105"/>
            <a:ext cx="476377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4" name="文本框 103"/>
          <p:cNvSpPr txBox="1"/>
          <p:nvPr>
            <p:custDataLst>
              <p:tags r:id="rId6"/>
            </p:custDataLst>
          </p:nvPr>
        </p:nvSpPr>
        <p:spPr>
          <a:xfrm>
            <a:off x="1380490" y="2840355"/>
            <a:ext cx="4154805" cy="517525"/>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2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外接考勤机，设备类机器。</a:t>
            </a:r>
          </a:p>
        </p:txBody>
      </p:sp>
      <p:sp>
        <p:nvSpPr>
          <p:cNvPr id="105" name="矩形 104"/>
          <p:cNvSpPr/>
          <p:nvPr>
            <p:custDataLst>
              <p:tags r:id="rId7"/>
            </p:custDataLst>
          </p:nvPr>
        </p:nvSpPr>
        <p:spPr>
          <a:xfrm>
            <a:off x="361315" y="3527425"/>
            <a:ext cx="726440" cy="708025"/>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6" name="矩形 105"/>
          <p:cNvSpPr/>
          <p:nvPr>
            <p:custDataLst>
              <p:tags r:id="rId8"/>
            </p:custDataLst>
          </p:nvPr>
        </p:nvSpPr>
        <p:spPr>
          <a:xfrm>
            <a:off x="1087755" y="3527425"/>
            <a:ext cx="476313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7" name="文本框 106"/>
          <p:cNvSpPr txBox="1"/>
          <p:nvPr>
            <p:custDataLst>
              <p:tags r:id="rId9"/>
            </p:custDataLst>
          </p:nvPr>
        </p:nvSpPr>
        <p:spPr>
          <a:xfrm>
            <a:off x="1380490" y="3622675"/>
            <a:ext cx="4344035" cy="517525"/>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2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销售管理</a:t>
            </a:r>
          </a:p>
        </p:txBody>
      </p:sp>
      <p:sp>
        <p:nvSpPr>
          <p:cNvPr id="108" name="矩形 107"/>
          <p:cNvSpPr/>
          <p:nvPr>
            <p:custDataLst>
              <p:tags r:id="rId10"/>
            </p:custDataLst>
          </p:nvPr>
        </p:nvSpPr>
        <p:spPr>
          <a:xfrm>
            <a:off x="361315" y="4309745"/>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9" name="矩形 108"/>
          <p:cNvSpPr/>
          <p:nvPr>
            <p:custDataLst>
              <p:tags r:id="rId11"/>
            </p:custDataLst>
          </p:nvPr>
        </p:nvSpPr>
        <p:spPr>
          <a:xfrm>
            <a:off x="1087755" y="4309745"/>
            <a:ext cx="476313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0" name="文本框 109"/>
          <p:cNvSpPr txBox="1"/>
          <p:nvPr>
            <p:custDataLst>
              <p:tags r:id="rId12"/>
            </p:custDataLst>
          </p:nvPr>
        </p:nvSpPr>
        <p:spPr>
          <a:xfrm>
            <a:off x="1380490" y="4404995"/>
            <a:ext cx="4344035" cy="517525"/>
          </a:xfrm>
          <a:prstGeom prst="rect">
            <a:avLst/>
          </a:prstGeom>
        </p:spPr>
        <p:txBody>
          <a:bodyPr wrap="square" lIns="90000" tIns="46800" rIns="90000" bIns="46800" anchor="ctr" anchorCtr="0">
            <a:normAutofit fontScale="70000" lnSpcReduction="20000"/>
          </a:bodyPr>
          <a:lstStyle>
            <a:defPPr>
              <a:defRPr lang="zh-CN"/>
            </a:defPPr>
            <a:lvl1pPr>
              <a:defRPr sz="1400">
                <a:solidFill>
                  <a:prstClr val="white"/>
                </a:solidFill>
              </a:defRPr>
            </a:lvl1pPr>
          </a:lstStyle>
          <a:p>
            <a:pPr lvl="0" algn="l">
              <a:lnSpc>
                <a:spcPct val="120000"/>
              </a:lnSpc>
              <a:buClrTx/>
              <a:buSzTx/>
              <a:buFontTx/>
            </a:pPr>
            <a:r>
              <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预算</a:t>
            </a:r>
            <a:r>
              <a:rPr lang="en-US" altLang="zh-CN"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a:t>
            </a:r>
            <a:r>
              <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采购</a:t>
            </a:r>
            <a:r>
              <a:rPr lang="en-US" altLang="zh-CN"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a:t>
            </a:r>
            <a:r>
              <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无合同</a:t>
            </a:r>
            <a:r>
              <a:rPr lang="en-US" altLang="zh-CN"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a:t>
            </a:r>
            <a:r>
              <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有合同</a:t>
            </a:r>
            <a:r>
              <a:rPr lang="en-US" altLang="zh-CN"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a:t>
            </a:r>
            <a:r>
              <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入库</a:t>
            </a:r>
            <a:r>
              <a:rPr lang="en-US" altLang="zh-CN"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a:t>
            </a:r>
            <a:r>
              <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付款</a:t>
            </a:r>
            <a:r>
              <a:rPr lang="en-US" altLang="zh-CN"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a:t>
            </a:r>
            <a:r>
              <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结算（全流程）</a:t>
            </a:r>
          </a:p>
          <a:p>
            <a:pPr lvl="0" algn="l">
              <a:lnSpc>
                <a:spcPct val="120000"/>
              </a:lnSpc>
              <a:buClrTx/>
              <a:buSzTx/>
              <a:buFontTx/>
            </a:pPr>
            <a:endParaRPr lang="zh-CN" altLang="en-US" sz="18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11" name="矩形 110"/>
          <p:cNvSpPr/>
          <p:nvPr>
            <p:custDataLst>
              <p:tags r:id="rId13"/>
            </p:custDataLst>
          </p:nvPr>
        </p:nvSpPr>
        <p:spPr>
          <a:xfrm>
            <a:off x="361315" y="5091430"/>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2" name="矩形 111"/>
          <p:cNvSpPr/>
          <p:nvPr>
            <p:custDataLst>
              <p:tags r:id="rId14"/>
            </p:custDataLst>
          </p:nvPr>
        </p:nvSpPr>
        <p:spPr>
          <a:xfrm>
            <a:off x="1087755" y="5091430"/>
            <a:ext cx="476377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3" name="文本框 112"/>
          <p:cNvSpPr txBox="1"/>
          <p:nvPr>
            <p:custDataLst>
              <p:tags r:id="rId15"/>
            </p:custDataLst>
          </p:nvPr>
        </p:nvSpPr>
        <p:spPr>
          <a:xfrm>
            <a:off x="1380490" y="5187315"/>
            <a:ext cx="4344035" cy="517525"/>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2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合同进度款申报，确认，付款登记流程</a:t>
            </a:r>
          </a:p>
        </p:txBody>
      </p:sp>
      <p:sp>
        <p:nvSpPr>
          <p:cNvPr id="114" name="矩形 113"/>
          <p:cNvSpPr/>
          <p:nvPr>
            <p:custDataLst>
              <p:tags r:id="rId16"/>
            </p:custDataLst>
          </p:nvPr>
        </p:nvSpPr>
        <p:spPr>
          <a:xfrm>
            <a:off x="361315" y="5873750"/>
            <a:ext cx="726440" cy="708025"/>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5" name="矩形 114"/>
          <p:cNvSpPr/>
          <p:nvPr>
            <p:custDataLst>
              <p:tags r:id="rId17"/>
            </p:custDataLst>
          </p:nvPr>
        </p:nvSpPr>
        <p:spPr>
          <a:xfrm>
            <a:off x="1087755" y="5873750"/>
            <a:ext cx="47625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16" name="文本框 115"/>
          <p:cNvSpPr txBox="1"/>
          <p:nvPr>
            <p:custDataLst>
              <p:tags r:id="rId18"/>
            </p:custDataLst>
          </p:nvPr>
        </p:nvSpPr>
        <p:spPr>
          <a:xfrm>
            <a:off x="1380490" y="5969000"/>
            <a:ext cx="4344035" cy="517525"/>
          </a:xfrm>
          <a:prstGeom prst="rect">
            <a:avLst/>
          </a:prstGeom>
        </p:spPr>
        <p:txBody>
          <a:bodyPr wrap="square" lIns="90000" tIns="46800" rIns="90000" bIns="46800" anchor="ctr" anchorCtr="0">
            <a:normAutofit lnSpcReduction="10000"/>
          </a:bodyPr>
          <a:lstStyle>
            <a:defPPr>
              <a:defRPr lang="zh-CN"/>
            </a:defPPr>
            <a:lvl1pPr>
              <a:defRPr sz="1400">
                <a:solidFill>
                  <a:prstClr val="white"/>
                </a:solidFill>
              </a:defRPr>
            </a:lvl1pPr>
          </a:lstStyle>
          <a:p>
            <a:pPr lvl="0" algn="l">
              <a:lnSpc>
                <a:spcPct val="120000"/>
              </a:lnSpc>
              <a:buClrTx/>
              <a:buSzTx/>
              <a:buFontTx/>
            </a:pPr>
            <a:r>
              <a:rPr lang="zh-CN" altLang="en-US" sz="12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业务流审批</a:t>
            </a:r>
            <a:r>
              <a:rPr lang="en-US" altLang="zh-CN" sz="12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a:t>
            </a:r>
            <a:r>
              <a:rPr lang="zh-CN" altLang="en-US" sz="12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日常办公流程审批（请假，加班，用车，用章等）</a:t>
            </a:r>
          </a:p>
        </p:txBody>
      </p:sp>
      <p:sp>
        <p:nvSpPr>
          <p:cNvPr id="117" name="文本框 116"/>
          <p:cNvSpPr txBox="1"/>
          <p:nvPr>
            <p:custDataLst>
              <p:tags r:id="rId19"/>
            </p:custDataLst>
          </p:nvPr>
        </p:nvSpPr>
        <p:spPr>
          <a:xfrm>
            <a:off x="508000" y="3589655"/>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9</a:t>
            </a:r>
          </a:p>
        </p:txBody>
      </p:sp>
      <p:sp>
        <p:nvSpPr>
          <p:cNvPr id="118" name="文本框 117"/>
          <p:cNvSpPr txBox="1"/>
          <p:nvPr>
            <p:custDataLst>
              <p:tags r:id="rId20"/>
            </p:custDataLst>
          </p:nvPr>
        </p:nvSpPr>
        <p:spPr>
          <a:xfrm>
            <a:off x="508000" y="2807335"/>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8</a:t>
            </a:r>
          </a:p>
        </p:txBody>
      </p:sp>
      <p:sp>
        <p:nvSpPr>
          <p:cNvPr id="119" name="文本框 118"/>
          <p:cNvSpPr txBox="1"/>
          <p:nvPr>
            <p:custDataLst>
              <p:tags r:id="rId21"/>
            </p:custDataLst>
          </p:nvPr>
        </p:nvSpPr>
        <p:spPr>
          <a:xfrm>
            <a:off x="508000" y="2025650"/>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7</a:t>
            </a:r>
          </a:p>
        </p:txBody>
      </p:sp>
      <p:sp>
        <p:nvSpPr>
          <p:cNvPr id="120" name="文本框 119"/>
          <p:cNvSpPr txBox="1"/>
          <p:nvPr>
            <p:custDataLst>
              <p:tags r:id="rId22"/>
            </p:custDataLst>
          </p:nvPr>
        </p:nvSpPr>
        <p:spPr>
          <a:xfrm>
            <a:off x="449580" y="4371975"/>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10</a:t>
            </a:r>
          </a:p>
        </p:txBody>
      </p:sp>
      <p:sp>
        <p:nvSpPr>
          <p:cNvPr id="121" name="文本框 120"/>
          <p:cNvSpPr txBox="1"/>
          <p:nvPr>
            <p:custDataLst>
              <p:tags r:id="rId23"/>
            </p:custDataLst>
          </p:nvPr>
        </p:nvSpPr>
        <p:spPr>
          <a:xfrm>
            <a:off x="449580" y="5153660"/>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11</a:t>
            </a:r>
          </a:p>
        </p:txBody>
      </p:sp>
      <p:sp>
        <p:nvSpPr>
          <p:cNvPr id="122" name="文本框 121"/>
          <p:cNvSpPr txBox="1"/>
          <p:nvPr>
            <p:custDataLst>
              <p:tags r:id="rId24"/>
            </p:custDataLst>
          </p:nvPr>
        </p:nvSpPr>
        <p:spPr>
          <a:xfrm>
            <a:off x="449580" y="5935980"/>
            <a:ext cx="433705" cy="583565"/>
          </a:xfrm>
          <a:prstGeom prst="rect">
            <a:avLst/>
          </a:prstGeom>
          <a:noFill/>
        </p:spPr>
        <p:txBody>
          <a:bodyPr wrap="none" rtlCol="0">
            <a:normAutofit/>
          </a:bodyPr>
          <a:lstStyle/>
          <a:p>
            <a:r>
              <a:rPr lang="en-US" altLang="zh-CN" sz="2220" b="1">
                <a:solidFill>
                  <a:srgbClr val="FFFFFF"/>
                </a:solidFill>
                <a:latin typeface="微软雅黑" panose="020B0503020204020204" charset="-122"/>
                <a:ea typeface="微软雅黑" panose="020B0503020204020204" charset="-122"/>
              </a:rPr>
              <a:t>12</a:t>
            </a:r>
          </a:p>
        </p:txBody>
      </p:sp>
      <p:sp>
        <p:nvSpPr>
          <p:cNvPr id="123" name="矩形 122"/>
          <p:cNvSpPr/>
          <p:nvPr>
            <p:custDataLst>
              <p:tags r:id="rId25"/>
            </p:custDataLst>
          </p:nvPr>
        </p:nvSpPr>
        <p:spPr>
          <a:xfrm>
            <a:off x="6163310" y="196342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4" name="矩形 123"/>
          <p:cNvSpPr/>
          <p:nvPr>
            <p:custDataLst>
              <p:tags r:id="rId26"/>
            </p:custDataLst>
          </p:nvPr>
        </p:nvSpPr>
        <p:spPr>
          <a:xfrm>
            <a:off x="6163310" y="2745105"/>
            <a:ext cx="127635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5" name="矩形 124"/>
          <p:cNvSpPr/>
          <p:nvPr>
            <p:custDataLst>
              <p:tags r:id="rId27"/>
            </p:custDataLst>
          </p:nvPr>
        </p:nvSpPr>
        <p:spPr>
          <a:xfrm>
            <a:off x="6163310" y="352742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6" name="矩形 125"/>
          <p:cNvSpPr/>
          <p:nvPr>
            <p:custDataLst>
              <p:tags r:id="rId28"/>
            </p:custDataLst>
          </p:nvPr>
        </p:nvSpPr>
        <p:spPr>
          <a:xfrm>
            <a:off x="6163310" y="587375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7" name="矩形 126"/>
          <p:cNvSpPr/>
          <p:nvPr>
            <p:custDataLst>
              <p:tags r:id="rId29"/>
            </p:custDataLst>
          </p:nvPr>
        </p:nvSpPr>
        <p:spPr>
          <a:xfrm>
            <a:off x="6163310" y="4309745"/>
            <a:ext cx="128587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8" name="矩形 127"/>
          <p:cNvSpPr/>
          <p:nvPr>
            <p:custDataLst>
              <p:tags r:id="rId30"/>
            </p:custDataLst>
          </p:nvPr>
        </p:nvSpPr>
        <p:spPr>
          <a:xfrm>
            <a:off x="6163310" y="509206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9" name="矩形 128"/>
          <p:cNvSpPr/>
          <p:nvPr>
            <p:custDataLst>
              <p:tags r:id="rId31"/>
            </p:custDataLst>
          </p:nvPr>
        </p:nvSpPr>
        <p:spPr>
          <a:xfrm>
            <a:off x="7687310" y="196342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30" name="矩形 129"/>
          <p:cNvSpPr/>
          <p:nvPr>
            <p:custDataLst>
              <p:tags r:id="rId32"/>
            </p:custDataLst>
          </p:nvPr>
        </p:nvSpPr>
        <p:spPr>
          <a:xfrm>
            <a:off x="9211310" y="196342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1" name="矩形 160"/>
          <p:cNvSpPr/>
          <p:nvPr>
            <p:custDataLst>
              <p:tags r:id="rId33"/>
            </p:custDataLst>
          </p:nvPr>
        </p:nvSpPr>
        <p:spPr>
          <a:xfrm>
            <a:off x="10735310" y="196342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3" name="矩形 162"/>
          <p:cNvSpPr/>
          <p:nvPr>
            <p:custDataLst>
              <p:tags r:id="rId34"/>
            </p:custDataLst>
          </p:nvPr>
        </p:nvSpPr>
        <p:spPr>
          <a:xfrm>
            <a:off x="7687310" y="274510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4" name="矩形 163"/>
          <p:cNvSpPr/>
          <p:nvPr>
            <p:custDataLst>
              <p:tags r:id="rId35"/>
            </p:custDataLst>
          </p:nvPr>
        </p:nvSpPr>
        <p:spPr>
          <a:xfrm>
            <a:off x="7687310" y="352742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5" name="矩形 164"/>
          <p:cNvSpPr/>
          <p:nvPr>
            <p:custDataLst>
              <p:tags r:id="rId36"/>
            </p:custDataLst>
          </p:nvPr>
        </p:nvSpPr>
        <p:spPr>
          <a:xfrm>
            <a:off x="7687310" y="430974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6" name="矩形 165"/>
          <p:cNvSpPr/>
          <p:nvPr>
            <p:custDataLst>
              <p:tags r:id="rId37"/>
            </p:custDataLst>
          </p:nvPr>
        </p:nvSpPr>
        <p:spPr>
          <a:xfrm>
            <a:off x="9211945" y="274510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7" name="矩形 166"/>
          <p:cNvSpPr/>
          <p:nvPr>
            <p:custDataLst>
              <p:tags r:id="rId38"/>
            </p:custDataLst>
          </p:nvPr>
        </p:nvSpPr>
        <p:spPr>
          <a:xfrm>
            <a:off x="10736580" y="274510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8" name="矩形 167"/>
          <p:cNvSpPr/>
          <p:nvPr>
            <p:custDataLst>
              <p:tags r:id="rId39"/>
            </p:custDataLst>
          </p:nvPr>
        </p:nvSpPr>
        <p:spPr>
          <a:xfrm>
            <a:off x="9211945" y="352742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9" name="矩形 168"/>
          <p:cNvSpPr/>
          <p:nvPr>
            <p:custDataLst>
              <p:tags r:id="rId40"/>
            </p:custDataLst>
          </p:nvPr>
        </p:nvSpPr>
        <p:spPr>
          <a:xfrm>
            <a:off x="10735310" y="352742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0" name="矩形 169"/>
          <p:cNvSpPr/>
          <p:nvPr>
            <p:custDataLst>
              <p:tags r:id="rId41"/>
            </p:custDataLst>
          </p:nvPr>
        </p:nvSpPr>
        <p:spPr>
          <a:xfrm>
            <a:off x="7687310" y="509206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1" name="矩形 170"/>
          <p:cNvSpPr/>
          <p:nvPr>
            <p:custDataLst>
              <p:tags r:id="rId42"/>
            </p:custDataLst>
          </p:nvPr>
        </p:nvSpPr>
        <p:spPr>
          <a:xfrm>
            <a:off x="7687310" y="587375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2" name="矩形 171"/>
          <p:cNvSpPr/>
          <p:nvPr>
            <p:custDataLst>
              <p:tags r:id="rId43"/>
            </p:custDataLst>
          </p:nvPr>
        </p:nvSpPr>
        <p:spPr>
          <a:xfrm>
            <a:off x="9211310" y="430974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3" name="矩形 172"/>
          <p:cNvSpPr/>
          <p:nvPr>
            <p:custDataLst>
              <p:tags r:id="rId44"/>
            </p:custDataLst>
          </p:nvPr>
        </p:nvSpPr>
        <p:spPr>
          <a:xfrm>
            <a:off x="10736580" y="430974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4" name="矩形 173"/>
          <p:cNvSpPr/>
          <p:nvPr>
            <p:custDataLst>
              <p:tags r:id="rId45"/>
            </p:custDataLst>
          </p:nvPr>
        </p:nvSpPr>
        <p:spPr>
          <a:xfrm>
            <a:off x="9211945" y="509143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5" name="矩形 174"/>
          <p:cNvSpPr/>
          <p:nvPr>
            <p:custDataLst>
              <p:tags r:id="rId46"/>
            </p:custDataLst>
          </p:nvPr>
        </p:nvSpPr>
        <p:spPr>
          <a:xfrm>
            <a:off x="9211310" y="587375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6" name="矩形 175"/>
          <p:cNvSpPr/>
          <p:nvPr>
            <p:custDataLst>
              <p:tags r:id="rId47"/>
            </p:custDataLst>
          </p:nvPr>
        </p:nvSpPr>
        <p:spPr>
          <a:xfrm>
            <a:off x="10735310" y="5092065"/>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7" name="矩形 176"/>
          <p:cNvSpPr/>
          <p:nvPr>
            <p:custDataLst>
              <p:tags r:id="rId48"/>
            </p:custDataLst>
          </p:nvPr>
        </p:nvSpPr>
        <p:spPr>
          <a:xfrm>
            <a:off x="10736580" y="5873750"/>
            <a:ext cx="127698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8" name="矩形 177"/>
          <p:cNvSpPr/>
          <p:nvPr>
            <p:custDataLst>
              <p:tags r:id="rId49"/>
            </p:custDataLst>
          </p:nvPr>
        </p:nvSpPr>
        <p:spPr>
          <a:xfrm>
            <a:off x="361315" y="1432560"/>
            <a:ext cx="548894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a:solidFill>
                  <a:srgbClr val="000000"/>
                </a:solidFill>
              </a:rPr>
              <a:t>功能</a:t>
            </a:r>
          </a:p>
        </p:txBody>
      </p:sp>
      <p:sp>
        <p:nvSpPr>
          <p:cNvPr id="180" name="矩形 179"/>
          <p:cNvSpPr/>
          <p:nvPr>
            <p:custDataLst>
              <p:tags r:id="rId50"/>
            </p:custDataLst>
          </p:nvPr>
        </p:nvSpPr>
        <p:spPr>
          <a:xfrm>
            <a:off x="6163310" y="1432560"/>
            <a:ext cx="127635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600">
                <a:solidFill>
                  <a:srgbClr val="000000"/>
                </a:solidFill>
              </a:rPr>
              <a:t>子筑云</a:t>
            </a:r>
          </a:p>
        </p:txBody>
      </p:sp>
      <p:sp>
        <p:nvSpPr>
          <p:cNvPr id="182" name="矩形 181"/>
          <p:cNvSpPr/>
          <p:nvPr>
            <p:custDataLst>
              <p:tags r:id="rId51"/>
            </p:custDataLst>
          </p:nvPr>
        </p:nvSpPr>
        <p:spPr>
          <a:xfrm>
            <a:off x="7687310" y="1432560"/>
            <a:ext cx="127635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600">
                <a:solidFill>
                  <a:srgbClr val="000000"/>
                </a:solidFill>
              </a:rPr>
              <a:t>泛普</a:t>
            </a:r>
          </a:p>
        </p:txBody>
      </p:sp>
      <p:sp>
        <p:nvSpPr>
          <p:cNvPr id="183" name="矩形 182"/>
          <p:cNvSpPr/>
          <p:nvPr>
            <p:custDataLst>
              <p:tags r:id="rId52"/>
            </p:custDataLst>
          </p:nvPr>
        </p:nvSpPr>
        <p:spPr>
          <a:xfrm>
            <a:off x="9212580" y="1432560"/>
            <a:ext cx="127635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600">
                <a:solidFill>
                  <a:srgbClr val="000000"/>
                </a:solidFill>
              </a:rPr>
              <a:t>建文</a:t>
            </a:r>
          </a:p>
        </p:txBody>
      </p:sp>
      <p:sp>
        <p:nvSpPr>
          <p:cNvPr id="184" name="矩形 183"/>
          <p:cNvSpPr/>
          <p:nvPr>
            <p:custDataLst>
              <p:tags r:id="rId53"/>
            </p:custDataLst>
          </p:nvPr>
        </p:nvSpPr>
        <p:spPr>
          <a:xfrm>
            <a:off x="10737215" y="1432560"/>
            <a:ext cx="1276350" cy="46863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r>
              <a:rPr lang="zh-CN" altLang="en-US" sz="1600">
                <a:solidFill>
                  <a:srgbClr val="000000"/>
                </a:solidFill>
              </a:rPr>
              <a:t>红圈</a:t>
            </a:r>
          </a:p>
        </p:txBody>
      </p:sp>
      <p:pic>
        <p:nvPicPr>
          <p:cNvPr id="2" name="图片 1" descr="绿勾"/>
          <p:cNvPicPr>
            <a:picLocks noChangeAspect="1"/>
          </p:cNvPicPr>
          <p:nvPr/>
        </p:nvPicPr>
        <p:blipFill>
          <a:blip r:embed="rId55" cstate="print"/>
          <a:stretch>
            <a:fillRect/>
          </a:stretch>
        </p:blipFill>
        <p:spPr>
          <a:xfrm>
            <a:off x="6543040" y="2098040"/>
            <a:ext cx="527050" cy="439420"/>
          </a:xfrm>
          <a:prstGeom prst="rect">
            <a:avLst/>
          </a:prstGeom>
        </p:spPr>
      </p:pic>
      <p:pic>
        <p:nvPicPr>
          <p:cNvPr id="3" name="图片 2" descr="红叉"/>
          <p:cNvPicPr>
            <a:picLocks noChangeAspect="1"/>
          </p:cNvPicPr>
          <p:nvPr/>
        </p:nvPicPr>
        <p:blipFill>
          <a:blip r:embed="rId56" cstate="print"/>
          <a:stretch>
            <a:fillRect/>
          </a:stretch>
        </p:blipFill>
        <p:spPr>
          <a:xfrm>
            <a:off x="8128000" y="2118995"/>
            <a:ext cx="396240" cy="398145"/>
          </a:xfrm>
          <a:prstGeom prst="rect">
            <a:avLst/>
          </a:prstGeom>
        </p:spPr>
      </p:pic>
      <p:pic>
        <p:nvPicPr>
          <p:cNvPr id="6" name="图片 5" descr="红叉"/>
          <p:cNvPicPr>
            <a:picLocks noChangeAspect="1"/>
          </p:cNvPicPr>
          <p:nvPr/>
        </p:nvPicPr>
        <p:blipFill>
          <a:blip r:embed="rId56" cstate="print"/>
          <a:stretch>
            <a:fillRect/>
          </a:stretch>
        </p:blipFill>
        <p:spPr>
          <a:xfrm>
            <a:off x="6603365" y="2900045"/>
            <a:ext cx="396240" cy="398145"/>
          </a:xfrm>
          <a:prstGeom prst="rect">
            <a:avLst/>
          </a:prstGeom>
        </p:spPr>
      </p:pic>
      <p:pic>
        <p:nvPicPr>
          <p:cNvPr id="7" name="图片 6" descr="红叉"/>
          <p:cNvPicPr>
            <a:picLocks noChangeAspect="1"/>
          </p:cNvPicPr>
          <p:nvPr/>
        </p:nvPicPr>
        <p:blipFill>
          <a:blip r:embed="rId56" cstate="print"/>
          <a:stretch>
            <a:fillRect/>
          </a:stretch>
        </p:blipFill>
        <p:spPr>
          <a:xfrm>
            <a:off x="6603365" y="3682365"/>
            <a:ext cx="396240" cy="398145"/>
          </a:xfrm>
          <a:prstGeom prst="rect">
            <a:avLst/>
          </a:prstGeom>
        </p:spPr>
      </p:pic>
      <p:pic>
        <p:nvPicPr>
          <p:cNvPr id="8" name="图片 7" descr="绿勾"/>
          <p:cNvPicPr>
            <a:picLocks noChangeAspect="1"/>
          </p:cNvPicPr>
          <p:nvPr/>
        </p:nvPicPr>
        <p:blipFill>
          <a:blip r:embed="rId55" cstate="print"/>
          <a:stretch>
            <a:fillRect/>
          </a:stretch>
        </p:blipFill>
        <p:spPr>
          <a:xfrm>
            <a:off x="6543040" y="4444365"/>
            <a:ext cx="527050" cy="439420"/>
          </a:xfrm>
          <a:prstGeom prst="rect">
            <a:avLst/>
          </a:prstGeom>
        </p:spPr>
      </p:pic>
      <p:pic>
        <p:nvPicPr>
          <p:cNvPr id="9" name="图片 8" descr="绿勾"/>
          <p:cNvPicPr>
            <a:picLocks noChangeAspect="1"/>
          </p:cNvPicPr>
          <p:nvPr/>
        </p:nvPicPr>
        <p:blipFill>
          <a:blip r:embed="rId55" cstate="print"/>
          <a:stretch>
            <a:fillRect/>
          </a:stretch>
        </p:blipFill>
        <p:spPr>
          <a:xfrm>
            <a:off x="6537960" y="5226685"/>
            <a:ext cx="527050" cy="439420"/>
          </a:xfrm>
          <a:prstGeom prst="rect">
            <a:avLst/>
          </a:prstGeom>
        </p:spPr>
      </p:pic>
      <p:pic>
        <p:nvPicPr>
          <p:cNvPr id="10" name="图片 9" descr="绿勾"/>
          <p:cNvPicPr>
            <a:picLocks noChangeAspect="1"/>
          </p:cNvPicPr>
          <p:nvPr/>
        </p:nvPicPr>
        <p:blipFill>
          <a:blip r:embed="rId55" cstate="print"/>
          <a:stretch>
            <a:fillRect/>
          </a:stretch>
        </p:blipFill>
        <p:spPr>
          <a:xfrm>
            <a:off x="6537960" y="6008370"/>
            <a:ext cx="527050" cy="439420"/>
          </a:xfrm>
          <a:prstGeom prst="rect">
            <a:avLst/>
          </a:prstGeom>
        </p:spPr>
      </p:pic>
      <p:pic>
        <p:nvPicPr>
          <p:cNvPr id="11" name="图片 10" descr="红叉"/>
          <p:cNvPicPr>
            <a:picLocks noChangeAspect="1"/>
          </p:cNvPicPr>
          <p:nvPr/>
        </p:nvPicPr>
        <p:blipFill>
          <a:blip r:embed="rId56" cstate="print"/>
          <a:stretch>
            <a:fillRect/>
          </a:stretch>
        </p:blipFill>
        <p:spPr>
          <a:xfrm>
            <a:off x="9652635" y="2118995"/>
            <a:ext cx="396240" cy="398145"/>
          </a:xfrm>
          <a:prstGeom prst="rect">
            <a:avLst/>
          </a:prstGeom>
        </p:spPr>
      </p:pic>
      <p:pic>
        <p:nvPicPr>
          <p:cNvPr id="12" name="图片 11" descr="红叉"/>
          <p:cNvPicPr>
            <a:picLocks noChangeAspect="1"/>
          </p:cNvPicPr>
          <p:nvPr/>
        </p:nvPicPr>
        <p:blipFill>
          <a:blip r:embed="rId56" cstate="print"/>
          <a:stretch>
            <a:fillRect/>
          </a:stretch>
        </p:blipFill>
        <p:spPr>
          <a:xfrm>
            <a:off x="11177270" y="2118360"/>
            <a:ext cx="396240" cy="398145"/>
          </a:xfrm>
          <a:prstGeom prst="rect">
            <a:avLst/>
          </a:prstGeom>
        </p:spPr>
      </p:pic>
      <p:pic>
        <p:nvPicPr>
          <p:cNvPr id="13" name="图片 12" descr="红叉"/>
          <p:cNvPicPr>
            <a:picLocks noChangeAspect="1"/>
          </p:cNvPicPr>
          <p:nvPr/>
        </p:nvPicPr>
        <p:blipFill>
          <a:blip r:embed="rId56" cstate="print"/>
          <a:stretch>
            <a:fillRect/>
          </a:stretch>
        </p:blipFill>
        <p:spPr>
          <a:xfrm>
            <a:off x="8128000" y="2898140"/>
            <a:ext cx="396240" cy="398145"/>
          </a:xfrm>
          <a:prstGeom prst="rect">
            <a:avLst/>
          </a:prstGeom>
        </p:spPr>
      </p:pic>
      <p:pic>
        <p:nvPicPr>
          <p:cNvPr id="15" name="图片 14" descr="红叉"/>
          <p:cNvPicPr>
            <a:picLocks noChangeAspect="1"/>
          </p:cNvPicPr>
          <p:nvPr/>
        </p:nvPicPr>
        <p:blipFill>
          <a:blip r:embed="rId56" cstate="print"/>
          <a:stretch>
            <a:fillRect/>
          </a:stretch>
        </p:blipFill>
        <p:spPr>
          <a:xfrm>
            <a:off x="11175365" y="3682365"/>
            <a:ext cx="396240" cy="398145"/>
          </a:xfrm>
          <a:prstGeom prst="rect">
            <a:avLst/>
          </a:prstGeom>
        </p:spPr>
      </p:pic>
      <p:pic>
        <p:nvPicPr>
          <p:cNvPr id="16" name="图片 15" descr="红叉"/>
          <p:cNvPicPr>
            <a:picLocks noChangeAspect="1"/>
          </p:cNvPicPr>
          <p:nvPr/>
        </p:nvPicPr>
        <p:blipFill>
          <a:blip r:embed="rId56" cstate="print"/>
          <a:stretch>
            <a:fillRect/>
          </a:stretch>
        </p:blipFill>
        <p:spPr>
          <a:xfrm>
            <a:off x="9652635" y="3682365"/>
            <a:ext cx="396240" cy="398145"/>
          </a:xfrm>
          <a:prstGeom prst="rect">
            <a:avLst/>
          </a:prstGeom>
        </p:spPr>
      </p:pic>
      <p:pic>
        <p:nvPicPr>
          <p:cNvPr id="17" name="图片 16" descr="红叉"/>
          <p:cNvPicPr>
            <a:picLocks noChangeAspect="1"/>
          </p:cNvPicPr>
          <p:nvPr/>
        </p:nvPicPr>
        <p:blipFill>
          <a:blip r:embed="rId56" cstate="print"/>
          <a:stretch>
            <a:fillRect/>
          </a:stretch>
        </p:blipFill>
        <p:spPr>
          <a:xfrm>
            <a:off x="9652635" y="2898140"/>
            <a:ext cx="396240" cy="398145"/>
          </a:xfrm>
          <a:prstGeom prst="rect">
            <a:avLst/>
          </a:prstGeom>
        </p:spPr>
      </p:pic>
      <p:pic>
        <p:nvPicPr>
          <p:cNvPr id="18" name="图片 17" descr="红叉"/>
          <p:cNvPicPr>
            <a:picLocks noChangeAspect="1"/>
          </p:cNvPicPr>
          <p:nvPr/>
        </p:nvPicPr>
        <p:blipFill>
          <a:blip r:embed="rId56" cstate="print"/>
          <a:stretch>
            <a:fillRect/>
          </a:stretch>
        </p:blipFill>
        <p:spPr>
          <a:xfrm>
            <a:off x="11175365" y="2900045"/>
            <a:ext cx="396240" cy="398145"/>
          </a:xfrm>
          <a:prstGeom prst="rect">
            <a:avLst/>
          </a:prstGeom>
        </p:spPr>
      </p:pic>
      <p:pic>
        <p:nvPicPr>
          <p:cNvPr id="19" name="图片 18" descr="红叉"/>
          <p:cNvPicPr>
            <a:picLocks noChangeAspect="1"/>
          </p:cNvPicPr>
          <p:nvPr/>
        </p:nvPicPr>
        <p:blipFill>
          <a:blip r:embed="rId56" cstate="print"/>
          <a:stretch>
            <a:fillRect/>
          </a:stretch>
        </p:blipFill>
        <p:spPr>
          <a:xfrm>
            <a:off x="11177270" y="5247005"/>
            <a:ext cx="396240" cy="398145"/>
          </a:xfrm>
          <a:prstGeom prst="rect">
            <a:avLst/>
          </a:prstGeom>
        </p:spPr>
      </p:pic>
      <p:pic>
        <p:nvPicPr>
          <p:cNvPr id="20" name="图片 19" descr="绿勾"/>
          <p:cNvPicPr>
            <a:picLocks noChangeAspect="1"/>
          </p:cNvPicPr>
          <p:nvPr/>
        </p:nvPicPr>
        <p:blipFill>
          <a:blip r:embed="rId55" cstate="print"/>
          <a:stretch>
            <a:fillRect/>
          </a:stretch>
        </p:blipFill>
        <p:spPr>
          <a:xfrm>
            <a:off x="9587230" y="6007735"/>
            <a:ext cx="527050" cy="439420"/>
          </a:xfrm>
          <a:prstGeom prst="rect">
            <a:avLst/>
          </a:prstGeom>
        </p:spPr>
      </p:pic>
      <p:pic>
        <p:nvPicPr>
          <p:cNvPr id="21" name="图片 20" descr="红叉"/>
          <p:cNvPicPr>
            <a:picLocks noChangeAspect="1"/>
          </p:cNvPicPr>
          <p:nvPr/>
        </p:nvPicPr>
        <p:blipFill>
          <a:blip r:embed="rId56" cstate="print"/>
          <a:stretch>
            <a:fillRect/>
          </a:stretch>
        </p:blipFill>
        <p:spPr>
          <a:xfrm>
            <a:off x="8127365" y="6028055"/>
            <a:ext cx="396240" cy="398145"/>
          </a:xfrm>
          <a:prstGeom prst="rect">
            <a:avLst/>
          </a:prstGeom>
        </p:spPr>
      </p:pic>
      <p:pic>
        <p:nvPicPr>
          <p:cNvPr id="22" name="图片 21" descr="红叉"/>
          <p:cNvPicPr>
            <a:picLocks noChangeAspect="1"/>
          </p:cNvPicPr>
          <p:nvPr/>
        </p:nvPicPr>
        <p:blipFill>
          <a:blip r:embed="rId56" cstate="print"/>
          <a:stretch>
            <a:fillRect/>
          </a:stretch>
        </p:blipFill>
        <p:spPr>
          <a:xfrm>
            <a:off x="11177270" y="4464685"/>
            <a:ext cx="396240" cy="398145"/>
          </a:xfrm>
          <a:prstGeom prst="rect">
            <a:avLst/>
          </a:prstGeom>
        </p:spPr>
      </p:pic>
      <p:pic>
        <p:nvPicPr>
          <p:cNvPr id="23" name="图片 22" descr="绿勾"/>
          <p:cNvPicPr>
            <a:picLocks noChangeAspect="1"/>
          </p:cNvPicPr>
          <p:nvPr/>
        </p:nvPicPr>
        <p:blipFill>
          <a:blip r:embed="rId55" cstate="print"/>
          <a:stretch>
            <a:fillRect/>
          </a:stretch>
        </p:blipFill>
        <p:spPr>
          <a:xfrm>
            <a:off x="8062595" y="3662045"/>
            <a:ext cx="527050" cy="439420"/>
          </a:xfrm>
          <a:prstGeom prst="rect">
            <a:avLst/>
          </a:prstGeom>
        </p:spPr>
      </p:pic>
      <p:pic>
        <p:nvPicPr>
          <p:cNvPr id="24" name="图片 23" descr="绿勾"/>
          <p:cNvPicPr>
            <a:picLocks noChangeAspect="1"/>
          </p:cNvPicPr>
          <p:nvPr/>
        </p:nvPicPr>
        <p:blipFill>
          <a:blip r:embed="rId55" cstate="print"/>
          <a:stretch>
            <a:fillRect/>
          </a:stretch>
        </p:blipFill>
        <p:spPr>
          <a:xfrm>
            <a:off x="11111865" y="6007100"/>
            <a:ext cx="527050" cy="439420"/>
          </a:xfrm>
          <a:prstGeom prst="rect">
            <a:avLst/>
          </a:prstGeom>
        </p:spPr>
      </p:pic>
      <p:pic>
        <p:nvPicPr>
          <p:cNvPr id="25" name="图片 24" descr="红叉"/>
          <p:cNvPicPr>
            <a:picLocks noChangeAspect="1"/>
          </p:cNvPicPr>
          <p:nvPr/>
        </p:nvPicPr>
        <p:blipFill>
          <a:blip r:embed="rId56" cstate="print"/>
          <a:stretch>
            <a:fillRect/>
          </a:stretch>
        </p:blipFill>
        <p:spPr>
          <a:xfrm>
            <a:off x="8128000" y="4485640"/>
            <a:ext cx="396240" cy="398145"/>
          </a:xfrm>
          <a:prstGeom prst="rect">
            <a:avLst/>
          </a:prstGeom>
        </p:spPr>
      </p:pic>
      <p:pic>
        <p:nvPicPr>
          <p:cNvPr id="26" name="图片 25" descr="红叉"/>
          <p:cNvPicPr>
            <a:picLocks noChangeAspect="1"/>
          </p:cNvPicPr>
          <p:nvPr/>
        </p:nvPicPr>
        <p:blipFill>
          <a:blip r:embed="rId56" cstate="print"/>
          <a:stretch>
            <a:fillRect/>
          </a:stretch>
        </p:blipFill>
        <p:spPr>
          <a:xfrm>
            <a:off x="9652635" y="4485640"/>
            <a:ext cx="396240" cy="398145"/>
          </a:xfrm>
          <a:prstGeom prst="rect">
            <a:avLst/>
          </a:prstGeom>
        </p:spPr>
      </p:pic>
      <p:pic>
        <p:nvPicPr>
          <p:cNvPr id="27" name="图片 26" descr="绿勾"/>
          <p:cNvPicPr>
            <a:picLocks noChangeAspect="1"/>
          </p:cNvPicPr>
          <p:nvPr/>
        </p:nvPicPr>
        <p:blipFill>
          <a:blip r:embed="rId55" cstate="print"/>
          <a:stretch>
            <a:fillRect/>
          </a:stretch>
        </p:blipFill>
        <p:spPr>
          <a:xfrm>
            <a:off x="8062595" y="5226685"/>
            <a:ext cx="527050" cy="439420"/>
          </a:xfrm>
          <a:prstGeom prst="rect">
            <a:avLst/>
          </a:prstGeom>
        </p:spPr>
      </p:pic>
      <p:pic>
        <p:nvPicPr>
          <p:cNvPr id="28" name="图片 27" descr="红叉"/>
          <p:cNvPicPr>
            <a:picLocks noChangeAspect="1"/>
          </p:cNvPicPr>
          <p:nvPr/>
        </p:nvPicPr>
        <p:blipFill>
          <a:blip r:embed="rId56" cstate="print"/>
          <a:stretch>
            <a:fillRect/>
          </a:stretch>
        </p:blipFill>
        <p:spPr>
          <a:xfrm>
            <a:off x="9718040" y="5246370"/>
            <a:ext cx="396240" cy="398145"/>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rotWithShape="1">
          <a:blip r:embed="rId4" cstate="screen"/>
          <a:srcRect/>
          <a:stretch>
            <a:fillRect/>
          </a:stretch>
        </p:blipFill>
        <p:spPr>
          <a:xfrm>
            <a:off x="0" y="1092126"/>
            <a:ext cx="12192000" cy="2841698"/>
          </a:xfrm>
          <a:prstGeom prst="rect">
            <a:avLst/>
          </a:prstGeom>
        </p:spPr>
      </p:pic>
      <p:sp>
        <p:nvSpPr>
          <p:cNvPr id="15" name="文本框 14"/>
          <p:cNvSpPr txBox="1"/>
          <p:nvPr/>
        </p:nvSpPr>
        <p:spPr>
          <a:xfrm>
            <a:off x="695325" y="4554936"/>
            <a:ext cx="10801350" cy="645160"/>
          </a:xfrm>
          <a:prstGeom prst="rect">
            <a:avLst/>
          </a:prstGeom>
          <a:noFill/>
        </p:spPr>
        <p:txBody>
          <a:bodyPr wrap="square" rtlCol="0">
            <a:spAutoFit/>
          </a:bodyPr>
          <a:lstStyle/>
          <a:p>
            <a:pPr algn="l"/>
            <a:r>
              <a:rPr lang="en-US" altLang="zh-CN" sz="1200" dirty="0">
                <a:latin typeface="Arial" panose="020B0604020202020204" pitchFamily="34" charset="0"/>
                <a:sym typeface="+mn-ea"/>
              </a:rPr>
              <a:t>  </a:t>
            </a:r>
            <a:r>
              <a:rPr lang="zh-CN" altLang="en-US" sz="1200" dirty="0">
                <a:latin typeface="Arial" panose="020B0604020202020204" pitchFamily="34" charset="0"/>
                <a:sym typeface="+mn-ea"/>
              </a:rPr>
              <a:t>南京子筑云</a:t>
            </a:r>
            <a:r>
              <a:rPr lang="en-US" altLang="zh-CN" sz="1200" dirty="0">
                <a:latin typeface="Arial" panose="020B0604020202020204" pitchFamily="34" charset="0"/>
                <a:sym typeface="+mn-ea"/>
              </a:rPr>
              <a:t>&amp;</a:t>
            </a:r>
            <a:r>
              <a:rPr lang="zh-CN" altLang="en-US" sz="1200" dirty="0">
                <a:latin typeface="Arial" panose="020B0604020202020204" pitchFamily="34" charset="0"/>
                <a:sym typeface="+mn-ea"/>
              </a:rPr>
              <a:t>南京子筑软件技术有限公司自</a:t>
            </a:r>
            <a:r>
              <a:rPr lang="en-US" altLang="zh-CN" sz="1200" dirty="0">
                <a:latin typeface="Arial" panose="020B0604020202020204" pitchFamily="34" charset="0"/>
                <a:sym typeface="+mn-ea"/>
              </a:rPr>
              <a:t>2002</a:t>
            </a:r>
            <a:r>
              <a:rPr lang="zh-CN" altLang="en-US" sz="1200" dirty="0">
                <a:latin typeface="Arial" panose="020B0604020202020204" pitchFamily="34" charset="0"/>
                <a:sym typeface="+mn-ea"/>
              </a:rPr>
              <a:t>年开始研究建筑行业的信息化，并深入工 程项目现场进行了为期</a:t>
            </a:r>
            <a:r>
              <a:rPr lang="en-US" altLang="zh-CN" sz="1200" dirty="0">
                <a:latin typeface="Arial" panose="020B0604020202020204" pitchFamily="34" charset="0"/>
                <a:sym typeface="+mn-ea"/>
              </a:rPr>
              <a:t>2</a:t>
            </a:r>
            <a:r>
              <a:rPr lang="zh-CN" altLang="en-US" sz="1200" dirty="0">
                <a:latin typeface="Arial" panose="020B0604020202020204" pitchFamily="34" charset="0"/>
                <a:sym typeface="+mn-ea"/>
              </a:rPr>
              <a:t>年的调研，同时汲取国内外同类软件的经验，于</a:t>
            </a:r>
            <a:r>
              <a:rPr lang="en-US" altLang="zh-CN" sz="1200" dirty="0">
                <a:latin typeface="Arial" panose="020B0604020202020204" pitchFamily="34" charset="0"/>
                <a:sym typeface="+mn-ea"/>
              </a:rPr>
              <a:t>2005</a:t>
            </a:r>
            <a:r>
              <a:rPr lang="zh-CN" altLang="en-US" sz="1200" dirty="0">
                <a:latin typeface="Arial" panose="020B0604020202020204" pitchFamily="34" charset="0"/>
                <a:sym typeface="+mn-ea"/>
              </a:rPr>
              <a:t>年推出</a:t>
            </a:r>
            <a:r>
              <a:rPr lang="en-US" altLang="zh-CN" sz="1200" dirty="0">
                <a:latin typeface="Arial" panose="020B0604020202020204" pitchFamily="34" charset="0"/>
                <a:sym typeface="+mn-ea"/>
              </a:rPr>
              <a:t>DEMO</a:t>
            </a:r>
            <a:r>
              <a:rPr lang="zh-CN" altLang="en-US" sz="1200" dirty="0">
                <a:latin typeface="Arial" panose="020B0604020202020204" pitchFamily="34" charset="0"/>
                <a:sym typeface="+mn-ea"/>
              </a:rPr>
              <a:t>版，大范围的在各类型的工程项目部进行现场测试使用，受到了各项目部的广泛好评。并反馈了大量的宝贵建议和意见，由此我们对软件不断进行升级改造，目前建筑工地管理系统已经升级到</a:t>
            </a:r>
            <a:r>
              <a:rPr lang="en-US" altLang="zh-CN" sz="1200" dirty="0" smtClean="0">
                <a:latin typeface="Arial" panose="020B0604020202020204" pitchFamily="34" charset="0"/>
                <a:sym typeface="+mn-ea"/>
              </a:rPr>
              <a:t>V2023.01.01</a:t>
            </a:r>
            <a:r>
              <a:rPr lang="zh-CN" altLang="en-US" sz="1200" dirty="0">
                <a:latin typeface="Arial" panose="020B0604020202020204" pitchFamily="34" charset="0"/>
                <a:sym typeface="+mn-ea"/>
              </a:rPr>
              <a:t>版本。</a:t>
            </a:r>
            <a:endParaRPr lang="zh-CN" altLang="en-US" sz="1200" dirty="0">
              <a:cs typeface="+mn-ea"/>
              <a:sym typeface="+mn-lt"/>
            </a:endParaRPr>
          </a:p>
        </p:txBody>
      </p:sp>
      <p:grpSp>
        <p:nvGrpSpPr>
          <p:cNvPr id="8" name="组合 7"/>
          <p:cNvGrpSpPr/>
          <p:nvPr/>
        </p:nvGrpSpPr>
        <p:grpSpPr>
          <a:xfrm>
            <a:off x="4937760" y="3589809"/>
            <a:ext cx="2316480" cy="963622"/>
            <a:chOff x="4937760" y="3589809"/>
            <a:chExt cx="2316480" cy="963622"/>
          </a:xfrm>
        </p:grpSpPr>
        <p:sp>
          <p:nvSpPr>
            <p:cNvPr id="13" name="矩形 12"/>
            <p:cNvSpPr/>
            <p:nvPr/>
          </p:nvSpPr>
          <p:spPr>
            <a:xfrm>
              <a:off x="4937760" y="3589809"/>
              <a:ext cx="2316480" cy="68803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5052060" y="3702993"/>
              <a:ext cx="2087880" cy="460375"/>
            </a:xfrm>
            <a:prstGeom prst="rect">
              <a:avLst/>
            </a:prstGeom>
            <a:noFill/>
          </p:spPr>
          <p:txBody>
            <a:bodyPr wrap="square" rtlCol="0">
              <a:spAutoFit/>
            </a:bodyPr>
            <a:lstStyle/>
            <a:p>
              <a:pPr algn="ctr"/>
              <a:r>
                <a:rPr lang="zh-CN" altLang="en-US" sz="2400" dirty="0">
                  <a:solidFill>
                    <a:schemeClr val="bg1"/>
                  </a:solidFill>
                  <a:cs typeface="+mn-ea"/>
                  <a:sym typeface="+mn-lt"/>
                </a:rPr>
                <a:t>企业介绍</a:t>
              </a:r>
            </a:p>
          </p:txBody>
        </p:sp>
        <p:sp>
          <p:nvSpPr>
            <p:cNvPr id="17" name="文本框 16"/>
            <p:cNvSpPr txBox="1"/>
            <p:nvPr/>
          </p:nvSpPr>
          <p:spPr>
            <a:xfrm>
              <a:off x="4937760" y="4277841"/>
              <a:ext cx="2316480" cy="275590"/>
            </a:xfrm>
            <a:prstGeom prst="rect">
              <a:avLst/>
            </a:prstGeom>
            <a:noFill/>
          </p:spPr>
          <p:txBody>
            <a:bodyPr wrap="square" rtlCol="0">
              <a:spAutoFit/>
            </a:bodyPr>
            <a:lstStyle/>
            <a:p>
              <a:pPr algn="ctr"/>
              <a:r>
                <a:rPr lang="en-US" altLang="zh-CN" sz="1200" dirty="0">
                  <a:cs typeface="+mn-ea"/>
                  <a:sym typeface="+mn-lt"/>
                </a:rPr>
                <a:t>Company introduction</a:t>
              </a:r>
              <a:endParaRPr lang="zh-CN" altLang="en-US" sz="1200" dirty="0">
                <a:cs typeface="+mn-ea"/>
                <a:sym typeface="+mn-lt"/>
              </a:endParaRPr>
            </a:p>
          </p:txBody>
        </p:sp>
      </p:grpSp>
      <p:grpSp>
        <p:nvGrpSpPr>
          <p:cNvPr id="9" name="组合 8"/>
          <p:cNvGrpSpPr/>
          <p:nvPr/>
        </p:nvGrpSpPr>
        <p:grpSpPr>
          <a:xfrm>
            <a:off x="0" y="6220615"/>
            <a:ext cx="12192000" cy="540000"/>
            <a:chOff x="0" y="6033925"/>
            <a:chExt cx="12192000" cy="540000"/>
          </a:xfrm>
        </p:grpSpPr>
        <p:grpSp>
          <p:nvGrpSpPr>
            <p:cNvPr id="5" name="组合 4"/>
            <p:cNvGrpSpPr/>
            <p:nvPr/>
          </p:nvGrpSpPr>
          <p:grpSpPr>
            <a:xfrm>
              <a:off x="5826000" y="6033925"/>
              <a:ext cx="540000" cy="540000"/>
              <a:chOff x="5826000" y="5992994"/>
              <a:chExt cx="540000" cy="540000"/>
            </a:xfrm>
          </p:grpSpPr>
          <p:sp>
            <p:nvSpPr>
              <p:cNvPr id="2" name="椭圆 1"/>
              <p:cNvSpPr/>
              <p:nvPr/>
            </p:nvSpPr>
            <p:spPr>
              <a:xfrm>
                <a:off x="5826000" y="5992994"/>
                <a:ext cx="540000" cy="540000"/>
              </a:xfrm>
              <a:prstGeom prst="ellipse">
                <a:avLst/>
              </a:prstGeom>
              <a:noFill/>
              <a:ln w="127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nvGrpSpPr>
              <p:cNvPr id="18" name="组合 17"/>
              <p:cNvGrpSpPr/>
              <p:nvPr/>
            </p:nvGrpSpPr>
            <p:grpSpPr>
              <a:xfrm>
                <a:off x="5985314" y="6121484"/>
                <a:ext cx="221373" cy="283021"/>
                <a:chOff x="10902665" y="4365972"/>
                <a:chExt cx="433317" cy="553988"/>
              </a:xfrm>
              <a:solidFill>
                <a:srgbClr val="002060"/>
              </a:solidFill>
            </p:grpSpPr>
            <p:sp>
              <p:nvSpPr>
                <p:cNvPr id="19" name="Freeform 150"/>
                <p:cNvSpPr/>
                <p:nvPr/>
              </p:nvSpPr>
              <p:spPr>
                <a:xfrm>
                  <a:off x="10902665" y="4365972"/>
                  <a:ext cx="433317" cy="553988"/>
                </a:xfrm>
                <a:custGeom>
                  <a:avLst/>
                  <a:gdLst/>
                  <a:ahLst/>
                  <a:cxnLst>
                    <a:cxn ang="0">
                      <a:pos x="wd2" y="hd2"/>
                    </a:cxn>
                    <a:cxn ang="5400000">
                      <a:pos x="wd2" y="hd2"/>
                    </a:cxn>
                    <a:cxn ang="10800000">
                      <a:pos x="wd2" y="hd2"/>
                    </a:cxn>
                    <a:cxn ang="16200000">
                      <a:pos x="wd2" y="hd2"/>
                    </a:cxn>
                  </a:cxnLst>
                  <a:rect l="0" t="0" r="r" b="b"/>
                  <a:pathLst>
                    <a:path w="21600" h="21600" extrusionOk="0">
                      <a:moveTo>
                        <a:pt x="20520" y="0"/>
                      </a:moveTo>
                      <a:cubicBezTo>
                        <a:pt x="1296" y="0"/>
                        <a:pt x="1296" y="0"/>
                        <a:pt x="1296" y="0"/>
                      </a:cubicBezTo>
                      <a:cubicBezTo>
                        <a:pt x="432" y="0"/>
                        <a:pt x="0" y="337"/>
                        <a:pt x="0" y="1012"/>
                      </a:cubicBezTo>
                      <a:cubicBezTo>
                        <a:pt x="0" y="20588"/>
                        <a:pt x="0" y="20588"/>
                        <a:pt x="0" y="20588"/>
                      </a:cubicBezTo>
                      <a:cubicBezTo>
                        <a:pt x="0" y="21094"/>
                        <a:pt x="432" y="21600"/>
                        <a:pt x="1296" y="21600"/>
                      </a:cubicBezTo>
                      <a:cubicBezTo>
                        <a:pt x="20520" y="21600"/>
                        <a:pt x="20520" y="21600"/>
                        <a:pt x="20520" y="21600"/>
                      </a:cubicBezTo>
                      <a:cubicBezTo>
                        <a:pt x="21168" y="21600"/>
                        <a:pt x="21600" y="21094"/>
                        <a:pt x="21600" y="20588"/>
                      </a:cubicBezTo>
                      <a:cubicBezTo>
                        <a:pt x="21600" y="1012"/>
                        <a:pt x="21600" y="1012"/>
                        <a:pt x="21600" y="1012"/>
                      </a:cubicBezTo>
                      <a:cubicBezTo>
                        <a:pt x="21600" y="337"/>
                        <a:pt x="21168" y="0"/>
                        <a:pt x="20520" y="0"/>
                      </a:cubicBezTo>
                      <a:close/>
                      <a:moveTo>
                        <a:pt x="16416" y="675"/>
                      </a:moveTo>
                      <a:cubicBezTo>
                        <a:pt x="15336" y="2531"/>
                        <a:pt x="15336" y="2531"/>
                        <a:pt x="15336" y="2531"/>
                      </a:cubicBezTo>
                      <a:cubicBezTo>
                        <a:pt x="6264" y="2531"/>
                        <a:pt x="6264" y="2531"/>
                        <a:pt x="6264" y="2531"/>
                      </a:cubicBezTo>
                      <a:cubicBezTo>
                        <a:pt x="5184" y="675"/>
                        <a:pt x="5184" y="675"/>
                        <a:pt x="5184" y="675"/>
                      </a:cubicBezTo>
                      <a:lnTo>
                        <a:pt x="16416" y="675"/>
                      </a:lnTo>
                      <a:close/>
                      <a:moveTo>
                        <a:pt x="20736" y="20756"/>
                      </a:moveTo>
                      <a:cubicBezTo>
                        <a:pt x="864" y="20756"/>
                        <a:pt x="864" y="20756"/>
                        <a:pt x="864" y="20756"/>
                      </a:cubicBezTo>
                      <a:cubicBezTo>
                        <a:pt x="864" y="675"/>
                        <a:pt x="864" y="675"/>
                        <a:pt x="864" y="675"/>
                      </a:cubicBezTo>
                      <a:cubicBezTo>
                        <a:pt x="4104" y="675"/>
                        <a:pt x="4104" y="675"/>
                        <a:pt x="4104" y="675"/>
                      </a:cubicBezTo>
                      <a:cubicBezTo>
                        <a:pt x="5616" y="3037"/>
                        <a:pt x="5616" y="3037"/>
                        <a:pt x="5616" y="3037"/>
                      </a:cubicBezTo>
                      <a:cubicBezTo>
                        <a:pt x="5616" y="3206"/>
                        <a:pt x="5832" y="3206"/>
                        <a:pt x="6048" y="3206"/>
                      </a:cubicBezTo>
                      <a:cubicBezTo>
                        <a:pt x="15552" y="3206"/>
                        <a:pt x="15552" y="3206"/>
                        <a:pt x="15552" y="3206"/>
                      </a:cubicBezTo>
                      <a:cubicBezTo>
                        <a:pt x="15768" y="3206"/>
                        <a:pt x="15984" y="3206"/>
                        <a:pt x="15984" y="3037"/>
                      </a:cubicBezTo>
                      <a:cubicBezTo>
                        <a:pt x="17496" y="675"/>
                        <a:pt x="17496" y="675"/>
                        <a:pt x="17496" y="675"/>
                      </a:cubicBezTo>
                      <a:cubicBezTo>
                        <a:pt x="20736" y="675"/>
                        <a:pt x="20736" y="675"/>
                        <a:pt x="20736" y="675"/>
                      </a:cubicBezTo>
                      <a:lnTo>
                        <a:pt x="20736" y="20756"/>
                      </a:lnTo>
                      <a:close/>
                    </a:path>
                  </a:pathLst>
                </a:custGeom>
                <a:grpFill/>
                <a:ln w="3175" cap="flat">
                  <a:noFill/>
                  <a:miter lim="400000"/>
                </a:ln>
                <a:effectLst/>
              </p:spPr>
              <p:txBody>
                <a:bodyPr wrap="square" lIns="91439" tIns="91439" rIns="91439" bIns="91439" numCol="1" anchor="t">
                  <a:noAutofit/>
                </a:bodyPr>
                <a:lstStyle/>
                <a:p>
                  <a:endParaRPr>
                    <a:cs typeface="+mn-ea"/>
                    <a:sym typeface="+mn-lt"/>
                  </a:endParaRPr>
                </a:p>
              </p:txBody>
            </p:sp>
            <p:sp>
              <p:nvSpPr>
                <p:cNvPr id="20" name="Freeform 151"/>
                <p:cNvSpPr/>
                <p:nvPr/>
              </p:nvSpPr>
              <p:spPr>
                <a:xfrm>
                  <a:off x="10997739" y="4598171"/>
                  <a:ext cx="120671" cy="18285"/>
                </a:xfrm>
                <a:custGeom>
                  <a:avLst/>
                  <a:gdLst/>
                  <a:ahLst/>
                  <a:cxnLst>
                    <a:cxn ang="0">
                      <a:pos x="wd2" y="hd2"/>
                    </a:cxn>
                    <a:cxn ang="5400000">
                      <a:pos x="wd2" y="hd2"/>
                    </a:cxn>
                    <a:cxn ang="10800000">
                      <a:pos x="wd2" y="hd2"/>
                    </a:cxn>
                    <a:cxn ang="16200000">
                      <a:pos x="wd2" y="hd2"/>
                    </a:cxn>
                  </a:cxnLst>
                  <a:rect l="0" t="0" r="r" b="b"/>
                  <a:pathLst>
                    <a:path w="21600" h="21600" extrusionOk="0">
                      <a:moveTo>
                        <a:pt x="1543" y="21600"/>
                      </a:moveTo>
                      <a:cubicBezTo>
                        <a:pt x="20057" y="21600"/>
                        <a:pt x="20057" y="21600"/>
                        <a:pt x="20057" y="21600"/>
                      </a:cubicBezTo>
                      <a:cubicBezTo>
                        <a:pt x="20829" y="21600"/>
                        <a:pt x="21600" y="16200"/>
                        <a:pt x="21600" y="10800"/>
                      </a:cubicBezTo>
                      <a:cubicBezTo>
                        <a:pt x="21600" y="5400"/>
                        <a:pt x="20829" y="0"/>
                        <a:pt x="20057" y="0"/>
                      </a:cubicBezTo>
                      <a:cubicBezTo>
                        <a:pt x="1543" y="0"/>
                        <a:pt x="1543" y="0"/>
                        <a:pt x="1543" y="0"/>
                      </a:cubicBezTo>
                      <a:cubicBezTo>
                        <a:pt x="771" y="0"/>
                        <a:pt x="0" y="5400"/>
                        <a:pt x="0" y="10800"/>
                      </a:cubicBezTo>
                      <a:cubicBezTo>
                        <a:pt x="0" y="16200"/>
                        <a:pt x="771" y="21600"/>
                        <a:pt x="1543" y="21600"/>
                      </a:cubicBezTo>
                      <a:close/>
                    </a:path>
                  </a:pathLst>
                </a:custGeom>
                <a:grpFill/>
                <a:ln w="3175" cap="flat">
                  <a:noFill/>
                  <a:miter lim="400000"/>
                </a:ln>
                <a:effectLst/>
              </p:spPr>
              <p:txBody>
                <a:bodyPr wrap="square" lIns="91439" tIns="91439" rIns="91439" bIns="91439" numCol="1" anchor="t">
                  <a:noAutofit/>
                </a:bodyPr>
                <a:lstStyle/>
                <a:p>
                  <a:endParaRPr>
                    <a:cs typeface="+mn-ea"/>
                    <a:sym typeface="+mn-lt"/>
                  </a:endParaRPr>
                </a:p>
              </p:txBody>
            </p:sp>
            <p:sp>
              <p:nvSpPr>
                <p:cNvPr id="21" name="Freeform 152"/>
                <p:cNvSpPr/>
                <p:nvPr/>
              </p:nvSpPr>
              <p:spPr>
                <a:xfrm>
                  <a:off x="10997739" y="4676790"/>
                  <a:ext cx="243170" cy="21941"/>
                </a:xfrm>
                <a:custGeom>
                  <a:avLst/>
                  <a:gdLst/>
                  <a:ahLst/>
                  <a:cxnLst>
                    <a:cxn ang="0">
                      <a:pos x="wd2" y="hd2"/>
                    </a:cxn>
                    <a:cxn ang="5400000">
                      <a:pos x="wd2" y="hd2"/>
                    </a:cxn>
                    <a:cxn ang="10800000">
                      <a:pos x="wd2" y="hd2"/>
                    </a:cxn>
                    <a:cxn ang="16200000">
                      <a:pos x="wd2" y="hd2"/>
                    </a:cxn>
                  </a:cxnLst>
                  <a:rect l="0" t="0" r="r" b="b"/>
                  <a:pathLst>
                    <a:path w="21600" h="21600" extrusionOk="0">
                      <a:moveTo>
                        <a:pt x="20829" y="0"/>
                      </a:moveTo>
                      <a:cubicBezTo>
                        <a:pt x="771" y="0"/>
                        <a:pt x="771" y="0"/>
                        <a:pt x="771" y="0"/>
                      </a:cubicBezTo>
                      <a:cubicBezTo>
                        <a:pt x="386" y="0"/>
                        <a:pt x="0" y="4320"/>
                        <a:pt x="0" y="12960"/>
                      </a:cubicBezTo>
                      <a:cubicBezTo>
                        <a:pt x="0" y="17280"/>
                        <a:pt x="386" y="21600"/>
                        <a:pt x="771" y="21600"/>
                      </a:cubicBezTo>
                      <a:cubicBezTo>
                        <a:pt x="20829" y="21600"/>
                        <a:pt x="20829" y="21600"/>
                        <a:pt x="20829" y="21600"/>
                      </a:cubicBezTo>
                      <a:cubicBezTo>
                        <a:pt x="21214" y="21600"/>
                        <a:pt x="21600" y="17280"/>
                        <a:pt x="21600" y="12960"/>
                      </a:cubicBezTo>
                      <a:cubicBezTo>
                        <a:pt x="21600" y="4320"/>
                        <a:pt x="21214" y="0"/>
                        <a:pt x="20829" y="0"/>
                      </a:cubicBezTo>
                      <a:close/>
                    </a:path>
                  </a:pathLst>
                </a:custGeom>
                <a:grpFill/>
                <a:ln w="3175" cap="flat">
                  <a:noFill/>
                  <a:miter lim="400000"/>
                </a:ln>
                <a:effectLst/>
              </p:spPr>
              <p:txBody>
                <a:bodyPr wrap="square" lIns="91439" tIns="91439" rIns="91439" bIns="91439" numCol="1" anchor="t">
                  <a:noAutofit/>
                </a:bodyPr>
                <a:lstStyle/>
                <a:p>
                  <a:endParaRPr>
                    <a:cs typeface="+mn-ea"/>
                    <a:sym typeface="+mn-lt"/>
                  </a:endParaRPr>
                </a:p>
              </p:txBody>
            </p:sp>
            <p:sp>
              <p:nvSpPr>
                <p:cNvPr id="22" name="Freeform 153"/>
                <p:cNvSpPr/>
                <p:nvPr/>
              </p:nvSpPr>
              <p:spPr>
                <a:xfrm>
                  <a:off x="10997739" y="4759065"/>
                  <a:ext cx="243170" cy="16456"/>
                </a:xfrm>
                <a:custGeom>
                  <a:avLst/>
                  <a:gdLst/>
                  <a:ahLst/>
                  <a:cxnLst>
                    <a:cxn ang="0">
                      <a:pos x="wd2" y="hd2"/>
                    </a:cxn>
                    <a:cxn ang="5400000">
                      <a:pos x="wd2" y="hd2"/>
                    </a:cxn>
                    <a:cxn ang="10800000">
                      <a:pos x="wd2" y="hd2"/>
                    </a:cxn>
                    <a:cxn ang="16200000">
                      <a:pos x="wd2" y="hd2"/>
                    </a:cxn>
                  </a:cxnLst>
                  <a:rect l="0" t="0" r="r" b="b"/>
                  <a:pathLst>
                    <a:path w="21600" h="21600" extrusionOk="0">
                      <a:moveTo>
                        <a:pt x="20829" y="0"/>
                      </a:moveTo>
                      <a:cubicBezTo>
                        <a:pt x="771" y="0"/>
                        <a:pt x="771" y="0"/>
                        <a:pt x="771" y="0"/>
                      </a:cubicBezTo>
                      <a:cubicBezTo>
                        <a:pt x="386" y="0"/>
                        <a:pt x="0" y="5400"/>
                        <a:pt x="0" y="10800"/>
                      </a:cubicBezTo>
                      <a:cubicBezTo>
                        <a:pt x="0" y="16200"/>
                        <a:pt x="386" y="21600"/>
                        <a:pt x="771" y="21600"/>
                      </a:cubicBezTo>
                      <a:cubicBezTo>
                        <a:pt x="20829" y="21600"/>
                        <a:pt x="20829" y="21600"/>
                        <a:pt x="20829" y="21600"/>
                      </a:cubicBezTo>
                      <a:cubicBezTo>
                        <a:pt x="21214" y="21600"/>
                        <a:pt x="21600" y="16200"/>
                        <a:pt x="21600" y="10800"/>
                      </a:cubicBezTo>
                      <a:cubicBezTo>
                        <a:pt x="21600" y="5400"/>
                        <a:pt x="21214" y="0"/>
                        <a:pt x="20829" y="0"/>
                      </a:cubicBezTo>
                      <a:close/>
                    </a:path>
                  </a:pathLst>
                </a:custGeom>
                <a:grpFill/>
                <a:ln w="3175" cap="flat">
                  <a:noFill/>
                  <a:miter lim="400000"/>
                </a:ln>
                <a:effectLst/>
              </p:spPr>
              <p:txBody>
                <a:bodyPr wrap="square" lIns="91439" tIns="91439" rIns="91439" bIns="91439" numCol="1" anchor="t">
                  <a:noAutofit/>
                </a:bodyPr>
                <a:lstStyle/>
                <a:p>
                  <a:endParaRPr>
                    <a:cs typeface="+mn-ea"/>
                    <a:sym typeface="+mn-lt"/>
                  </a:endParaRPr>
                </a:p>
              </p:txBody>
            </p:sp>
          </p:grpSp>
        </p:grpSp>
        <p:cxnSp>
          <p:nvCxnSpPr>
            <p:cNvPr id="4" name="直接连接符 3"/>
            <p:cNvCxnSpPr/>
            <p:nvPr/>
          </p:nvCxnSpPr>
          <p:spPr>
            <a:xfrm>
              <a:off x="0" y="6303925"/>
              <a:ext cx="5666687" cy="0"/>
            </a:xfrm>
            <a:prstGeom prst="line">
              <a:avLst/>
            </a:prstGeom>
            <a:ln>
              <a:solidFill>
                <a:srgbClr val="FF9900"/>
              </a:solidFill>
              <a:tailEnd type="oval" w="sm" len="sm"/>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525313" y="6303925"/>
              <a:ext cx="5666687" cy="0"/>
            </a:xfrm>
            <a:prstGeom prst="line">
              <a:avLst/>
            </a:prstGeom>
            <a:ln>
              <a:solidFill>
                <a:srgbClr val="FF9900"/>
              </a:solidFill>
              <a:headEnd type="oval" w="sm" len="sm"/>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695008" y="5200015"/>
            <a:ext cx="11118749" cy="646331"/>
          </a:xfrm>
          <a:prstGeom prst="rect">
            <a:avLst/>
          </a:prstGeom>
          <a:noFill/>
        </p:spPr>
        <p:txBody>
          <a:bodyPr wrap="none" rtlCol="0">
            <a:spAutoFit/>
          </a:bodyPr>
          <a:lstStyle/>
          <a:p>
            <a:pPr algn="l"/>
            <a:r>
              <a:rPr lang="en-US" altLang="zh-CN" sz="1200" dirty="0">
                <a:latin typeface="Arial" panose="020B0604020202020204" pitchFamily="34" charset="0"/>
                <a:sym typeface="+mn-ea"/>
              </a:rPr>
              <a:t>  </a:t>
            </a:r>
            <a:r>
              <a:rPr lang="zh-CN" altLang="en-US" sz="1200" dirty="0">
                <a:latin typeface="Arial" panose="020B0604020202020204" pitchFamily="34" charset="0"/>
                <a:sym typeface="+mn-ea"/>
              </a:rPr>
              <a:t>在经历了自</a:t>
            </a:r>
            <a:r>
              <a:rPr lang="en-US" altLang="zh-CN" sz="1200" dirty="0">
                <a:latin typeface="Arial" panose="020B0604020202020204" pitchFamily="34" charset="0"/>
                <a:sym typeface="+mn-ea"/>
              </a:rPr>
              <a:t>2002</a:t>
            </a:r>
            <a:r>
              <a:rPr lang="zh-CN" altLang="en-US" sz="1200" dirty="0" smtClean="0">
                <a:latin typeface="Arial" panose="020B0604020202020204" pitchFamily="34" charset="0"/>
                <a:sym typeface="+mn-ea"/>
              </a:rPr>
              <a:t>以来二十余年</a:t>
            </a:r>
            <a:r>
              <a:rPr lang="zh-CN" altLang="en-US" sz="1200" dirty="0">
                <a:latin typeface="Arial" panose="020B0604020202020204" pitchFamily="34" charset="0"/>
                <a:sym typeface="+mn-ea"/>
              </a:rPr>
              <a:t>的开发和升级完善后，我们的产品最终被用户、市场所认同。目前我们的用户已经遍及全国除香港、澳门外的所有省份和地区</a:t>
            </a:r>
            <a:r>
              <a:rPr lang="en-US" altLang="zh-CN" sz="1200" dirty="0">
                <a:latin typeface="Arial" panose="020B0604020202020204" pitchFamily="34" charset="0"/>
                <a:sym typeface="+mn-ea"/>
              </a:rPr>
              <a:t>,</a:t>
            </a:r>
            <a:r>
              <a:rPr lang="zh-CN" altLang="en-US" sz="1200" dirty="0">
                <a:latin typeface="Arial" panose="020B0604020202020204" pitchFamily="34" charset="0"/>
                <a:sym typeface="+mn-ea"/>
              </a:rPr>
              <a:t>数量</a:t>
            </a:r>
          </a:p>
          <a:p>
            <a:pPr algn="l"/>
            <a:r>
              <a:rPr lang="zh-CN" altLang="en-US" sz="1200" dirty="0">
                <a:latin typeface="Arial" panose="020B0604020202020204" pitchFamily="34" charset="0"/>
                <a:sym typeface="+mn-ea"/>
              </a:rPr>
              <a:t>也在持续以几何级数增长。 非常感谢所有关心</a:t>
            </a:r>
            <a:r>
              <a:rPr lang="zh-CN" altLang="en-US" sz="1200" dirty="0" smtClean="0">
                <a:latin typeface="Arial" panose="020B0604020202020204" pitchFamily="34" charset="0"/>
                <a:sym typeface="+mn-ea"/>
              </a:rPr>
              <a:t>南京子筑软件</a:t>
            </a:r>
            <a:r>
              <a:rPr lang="zh-CN" altLang="en-US" sz="1200" dirty="0">
                <a:latin typeface="Arial" panose="020B0604020202020204" pitchFamily="34" charset="0"/>
                <a:sym typeface="+mn-ea"/>
              </a:rPr>
              <a:t>的朋友、用户所给予我们的鼓励。</a:t>
            </a:r>
            <a:r>
              <a:rPr lang="en-US" altLang="zh-CN" sz="1200" dirty="0">
                <a:latin typeface="Arial" panose="020B0604020202020204" pitchFamily="34" charset="0"/>
                <a:sym typeface="+mn-ea"/>
              </a:rPr>
              <a:t> </a:t>
            </a:r>
            <a:endParaRPr lang="zh-CN" altLang="en-US" sz="1200" dirty="0">
              <a:latin typeface="Arial" panose="020B0604020202020204" pitchFamily="34" charset="0"/>
            </a:endParaRPr>
          </a:p>
          <a:p>
            <a:pPr algn="l"/>
            <a:endParaRPr lang="zh-CN" altLang="en-US" sz="1200" dirty="0">
              <a:latin typeface="思源黑体 CN Normal" panose="020B0400000000000000" pitchFamily="34" charset="-122"/>
              <a:ea typeface="思源黑体 CN Normal" panose="020B0400000000000000" pitchFamily="34" charset="-122"/>
            </a:endParaRPr>
          </a:p>
        </p:txBody>
      </p:sp>
      <p:sp>
        <p:nvSpPr>
          <p:cNvPr id="6" name="文本框 5"/>
          <p:cNvSpPr txBox="1"/>
          <p:nvPr/>
        </p:nvSpPr>
        <p:spPr>
          <a:xfrm>
            <a:off x="695325" y="5728335"/>
            <a:ext cx="10801985" cy="829945"/>
          </a:xfrm>
          <a:prstGeom prst="rect">
            <a:avLst/>
          </a:prstGeom>
          <a:noFill/>
        </p:spPr>
        <p:txBody>
          <a:bodyPr wrap="square" rtlCol="0">
            <a:spAutoFit/>
          </a:bodyPr>
          <a:lstStyle/>
          <a:p>
            <a:pPr algn="l"/>
            <a:r>
              <a:rPr lang="en-US" altLang="zh-CN" sz="1200" dirty="0">
                <a:latin typeface="Arial" panose="020B0604020202020204" pitchFamily="34" charset="0"/>
                <a:sym typeface="+mn-ea"/>
              </a:rPr>
              <a:t> </a:t>
            </a:r>
            <a:r>
              <a:rPr lang="en-US" altLang="zh-CN" sz="1200" dirty="0" smtClean="0">
                <a:latin typeface="Arial" panose="020B0604020202020204" pitchFamily="34" charset="0"/>
                <a:sym typeface="+mn-ea"/>
              </a:rPr>
              <a:t>   </a:t>
            </a:r>
            <a:r>
              <a:rPr lang="zh-CN" altLang="en-US" sz="1200" dirty="0">
                <a:latin typeface="Arial" panose="020B0604020202020204" pitchFamily="34" charset="0"/>
                <a:sym typeface="+mn-ea"/>
              </a:rPr>
              <a:t>我们将一如既往，倾听用户的声音，</a:t>
            </a:r>
            <a:r>
              <a:rPr lang="zh-CN" altLang="en-US" sz="1200" dirty="0" smtClean="0">
                <a:latin typeface="Arial" panose="020B0604020202020204" pitchFamily="34" charset="0"/>
                <a:sym typeface="+mn-ea"/>
              </a:rPr>
              <a:t>将子筑云工程项目数字化</a:t>
            </a:r>
            <a:r>
              <a:rPr lang="zh-CN" altLang="en-US" sz="1200" dirty="0">
                <a:latin typeface="Arial" panose="020B0604020202020204" pitchFamily="34" charset="0"/>
                <a:sym typeface="+mn-ea"/>
              </a:rPr>
              <a:t>管理平台软件开发成最实用性、最接地气、性价比最高的中小建筑施工企业用得起的项目</a:t>
            </a:r>
            <a:r>
              <a:rPr lang="en-US" altLang="zh-CN" sz="1200" dirty="0">
                <a:latin typeface="Arial" panose="020B0604020202020204" pitchFamily="34" charset="0"/>
                <a:sym typeface="+mn-ea"/>
              </a:rPr>
              <a:t>(</a:t>
            </a:r>
            <a:r>
              <a:rPr lang="zh-CN" altLang="en-US" sz="1200" dirty="0">
                <a:latin typeface="Arial" panose="020B0604020202020204" pitchFamily="34" charset="0"/>
                <a:sym typeface="+mn-ea"/>
              </a:rPr>
              <a:t>工地</a:t>
            </a:r>
            <a:r>
              <a:rPr lang="en-US" altLang="zh-CN" sz="1200" dirty="0">
                <a:latin typeface="Arial" panose="020B0604020202020204" pitchFamily="34" charset="0"/>
                <a:sym typeface="+mn-ea"/>
              </a:rPr>
              <a:t>)</a:t>
            </a:r>
            <a:r>
              <a:rPr lang="zh-CN" altLang="en-US" sz="1200" dirty="0">
                <a:latin typeface="Arial" panose="020B0604020202020204" pitchFamily="34" charset="0"/>
                <a:sym typeface="+mn-ea"/>
              </a:rPr>
              <a:t> 管理平台</a:t>
            </a:r>
            <a:r>
              <a:rPr lang="zh-CN" altLang="en-US" sz="1200" dirty="0" smtClean="0">
                <a:latin typeface="Arial" panose="020B0604020202020204" pitchFamily="34" charset="0"/>
                <a:sym typeface="+mn-ea"/>
              </a:rPr>
              <a:t>软件，持续</a:t>
            </a:r>
            <a:r>
              <a:rPr lang="zh-CN" altLang="en-US" sz="1200" dirty="0">
                <a:latin typeface="Arial" panose="020B0604020202020204" pitchFamily="34" charset="0"/>
                <a:sym typeface="+mn-ea"/>
              </a:rPr>
              <a:t>用户创造价值！</a:t>
            </a:r>
            <a:endParaRPr lang="zh-CN" altLang="en-US" sz="1200" dirty="0">
              <a:latin typeface="Arial" panose="020B0604020202020204" pitchFamily="34" charset="0"/>
            </a:endParaRPr>
          </a:p>
          <a:p>
            <a:pPr eaLnBrk="0" hangingPunct="0"/>
            <a:endParaRPr lang="zh-CN" altLang="en-US" sz="1200" dirty="0">
              <a:latin typeface="Arial" panose="020B0604020202020204" pitchFamily="34" charset="0"/>
            </a:endParaRPr>
          </a:p>
          <a:p>
            <a:pPr algn="ctr"/>
            <a:endParaRPr lang="en-US" altLang="zh-CN" sz="1200" dirty="0">
              <a:latin typeface="思源黑体 CN Normal" panose="020B0400000000000000" pitchFamily="34" charset="-122"/>
              <a:ea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bldLst>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screen"/>
          <a:srcRect/>
          <a:stretch>
            <a:fillRect/>
          </a:stretch>
        </p:blipFill>
        <p:spPr>
          <a:xfrm>
            <a:off x="6972300" y="0"/>
            <a:ext cx="5219700" cy="6858000"/>
          </a:xfrm>
          <a:prstGeom prst="rect">
            <a:avLst/>
          </a:prstGeom>
        </p:spPr>
      </p:pic>
      <p:sp>
        <p:nvSpPr>
          <p:cNvPr id="10" name="文本框 9"/>
          <p:cNvSpPr txBox="1"/>
          <p:nvPr/>
        </p:nvSpPr>
        <p:spPr>
          <a:xfrm>
            <a:off x="730942" y="1672359"/>
            <a:ext cx="3208655" cy="460375"/>
          </a:xfrm>
          <a:prstGeom prst="rect">
            <a:avLst/>
          </a:prstGeom>
          <a:noFill/>
        </p:spPr>
        <p:txBody>
          <a:bodyPr wrap="square" rtlCol="0">
            <a:spAutoFit/>
          </a:bodyPr>
          <a:lstStyle/>
          <a:p>
            <a:r>
              <a:rPr lang="zh-CN" altLang="en-US" sz="2400" dirty="0" smtClean="0">
                <a:solidFill>
                  <a:schemeClr val="bg2">
                    <a:lumMod val="50000"/>
                  </a:schemeClr>
                </a:solidFill>
                <a:cs typeface="+mn-ea"/>
                <a:sym typeface="+mn-lt"/>
              </a:rPr>
              <a:t>智慧项目  数字工地</a:t>
            </a:r>
            <a:endParaRPr lang="zh-CN" altLang="en-US" sz="2400" dirty="0">
              <a:solidFill>
                <a:schemeClr val="bg2">
                  <a:lumMod val="50000"/>
                </a:schemeClr>
              </a:solidFill>
              <a:cs typeface="+mn-ea"/>
              <a:sym typeface="+mn-lt"/>
            </a:endParaRPr>
          </a:p>
        </p:txBody>
      </p:sp>
      <p:sp>
        <p:nvSpPr>
          <p:cNvPr id="66" name="文本框 65"/>
          <p:cNvSpPr txBox="1"/>
          <p:nvPr/>
        </p:nvSpPr>
        <p:spPr>
          <a:xfrm>
            <a:off x="2327564" y="2725882"/>
            <a:ext cx="4463934" cy="461665"/>
          </a:xfrm>
          <a:prstGeom prst="rect">
            <a:avLst/>
          </a:prstGeom>
          <a:noFill/>
        </p:spPr>
        <p:txBody>
          <a:bodyPr wrap="square" rtlCol="0">
            <a:spAutoFit/>
          </a:bodyPr>
          <a:lstStyle/>
          <a:p>
            <a:r>
              <a:rPr lang="zh-CN" altLang="en-US" sz="2400" dirty="0" smtClean="0">
                <a:solidFill>
                  <a:schemeClr val="bg2">
                    <a:lumMod val="50000"/>
                  </a:schemeClr>
                </a:solidFill>
                <a:cs typeface="+mn-ea"/>
                <a:sym typeface="+mn-lt"/>
              </a:rPr>
              <a:t>致力于中小施工企业数字化</a:t>
            </a:r>
            <a:r>
              <a:rPr lang="en-US" altLang="zh-CN" sz="2400" dirty="0" smtClean="0">
                <a:solidFill>
                  <a:schemeClr val="bg2">
                    <a:lumMod val="50000"/>
                  </a:schemeClr>
                </a:solidFill>
                <a:cs typeface="+mn-ea"/>
                <a:sym typeface="+mn-lt"/>
              </a:rPr>
              <a:t>20</a:t>
            </a:r>
            <a:r>
              <a:rPr lang="zh-CN" altLang="en-US" sz="2400" dirty="0" smtClean="0">
                <a:solidFill>
                  <a:schemeClr val="bg2">
                    <a:lumMod val="50000"/>
                  </a:schemeClr>
                </a:solidFill>
                <a:cs typeface="+mn-ea"/>
                <a:sym typeface="+mn-lt"/>
              </a:rPr>
              <a:t>年</a:t>
            </a:r>
            <a:endParaRPr lang="zh-CN" altLang="en-US" sz="2400" dirty="0">
              <a:solidFill>
                <a:schemeClr val="bg2">
                  <a:lumMod val="50000"/>
                </a:schemeClr>
              </a:solidFill>
              <a:cs typeface="+mn-ea"/>
              <a:sym typeface="+mn-lt"/>
            </a:endParaRPr>
          </a:p>
        </p:txBody>
      </p:sp>
      <p:grpSp>
        <p:nvGrpSpPr>
          <p:cNvPr id="101" name="组合 100"/>
          <p:cNvGrpSpPr/>
          <p:nvPr/>
        </p:nvGrpSpPr>
        <p:grpSpPr>
          <a:xfrm>
            <a:off x="8734096" y="0"/>
            <a:ext cx="3457903" cy="6857999"/>
            <a:chOff x="8734096" y="0"/>
            <a:chExt cx="3457903" cy="6857999"/>
          </a:xfrm>
        </p:grpSpPr>
        <p:sp>
          <p:nvSpPr>
            <p:cNvPr id="72" name="矩形 71"/>
            <p:cNvSpPr/>
            <p:nvPr/>
          </p:nvSpPr>
          <p:spPr>
            <a:xfrm>
              <a:off x="8734096" y="0"/>
              <a:ext cx="3457903" cy="6857999"/>
            </a:xfrm>
            <a:prstGeom prst="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3" name="组合 72"/>
            <p:cNvGrpSpPr/>
            <p:nvPr/>
          </p:nvGrpSpPr>
          <p:grpSpPr>
            <a:xfrm>
              <a:off x="10189595" y="1276371"/>
              <a:ext cx="546905" cy="545099"/>
              <a:chOff x="19696979" y="5473947"/>
              <a:chExt cx="553988" cy="552159"/>
            </a:xfrm>
            <a:solidFill>
              <a:srgbClr val="FF9900"/>
            </a:solidFill>
          </p:grpSpPr>
          <p:sp>
            <p:nvSpPr>
              <p:cNvPr id="74" name="Freeform 105"/>
              <p:cNvSpPr/>
              <p:nvPr/>
            </p:nvSpPr>
            <p:spPr>
              <a:xfrm>
                <a:off x="19696979" y="5473947"/>
                <a:ext cx="553987" cy="552159"/>
              </a:xfrm>
              <a:custGeom>
                <a:avLst/>
                <a:gdLst/>
                <a:ahLst/>
                <a:cxnLst>
                  <a:cxn ang="0">
                    <a:pos x="wd2" y="hd2"/>
                  </a:cxn>
                  <a:cxn ang="5400000">
                    <a:pos x="wd2" y="hd2"/>
                  </a:cxn>
                  <a:cxn ang="10800000">
                    <a:pos x="wd2" y="hd2"/>
                  </a:cxn>
                  <a:cxn ang="16200000">
                    <a:pos x="wd2" y="hd2"/>
                  </a:cxn>
                </a:cxnLst>
                <a:rect l="0" t="0" r="r" b="b"/>
                <a:pathLst>
                  <a:path w="21600" h="21600" extrusionOk="0">
                    <a:moveTo>
                      <a:pt x="21263" y="20756"/>
                    </a:moveTo>
                    <a:cubicBezTo>
                      <a:pt x="844" y="20756"/>
                      <a:pt x="844" y="20756"/>
                      <a:pt x="844" y="20756"/>
                    </a:cubicBezTo>
                    <a:cubicBezTo>
                      <a:pt x="844" y="337"/>
                      <a:pt x="844" y="337"/>
                      <a:pt x="844" y="337"/>
                    </a:cubicBezTo>
                    <a:cubicBezTo>
                      <a:pt x="844" y="169"/>
                      <a:pt x="675" y="0"/>
                      <a:pt x="337" y="0"/>
                    </a:cubicBezTo>
                    <a:cubicBezTo>
                      <a:pt x="169" y="0"/>
                      <a:pt x="0" y="169"/>
                      <a:pt x="0" y="337"/>
                    </a:cubicBezTo>
                    <a:cubicBezTo>
                      <a:pt x="0" y="21263"/>
                      <a:pt x="0" y="21263"/>
                      <a:pt x="0" y="21263"/>
                    </a:cubicBezTo>
                    <a:cubicBezTo>
                      <a:pt x="0" y="21431"/>
                      <a:pt x="169" y="21600"/>
                      <a:pt x="337" y="21600"/>
                    </a:cubicBezTo>
                    <a:cubicBezTo>
                      <a:pt x="21263" y="21600"/>
                      <a:pt x="21263" y="21600"/>
                      <a:pt x="21263" y="21600"/>
                    </a:cubicBezTo>
                    <a:cubicBezTo>
                      <a:pt x="21431" y="21600"/>
                      <a:pt x="21600" y="21431"/>
                      <a:pt x="21600" y="21263"/>
                    </a:cubicBezTo>
                    <a:cubicBezTo>
                      <a:pt x="21600" y="20925"/>
                      <a:pt x="21431" y="20756"/>
                      <a:pt x="21263" y="20756"/>
                    </a:cubicBez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75" name="Freeform 106"/>
              <p:cNvSpPr/>
              <p:nvPr/>
            </p:nvSpPr>
            <p:spPr>
              <a:xfrm>
                <a:off x="19762799" y="5577417"/>
                <a:ext cx="488168" cy="314137"/>
              </a:xfrm>
              <a:custGeom>
                <a:avLst/>
                <a:gdLst/>
                <a:ahLst/>
                <a:cxnLst>
                  <a:cxn ang="0">
                    <a:pos x="wd2" y="hd2"/>
                  </a:cxn>
                  <a:cxn ang="5400000">
                    <a:pos x="wd2" y="hd2"/>
                  </a:cxn>
                  <a:cxn ang="10800000">
                    <a:pos x="wd2" y="hd2"/>
                  </a:cxn>
                  <a:cxn ang="16200000">
                    <a:pos x="wd2" y="hd2"/>
                  </a:cxn>
                </a:cxnLst>
                <a:rect l="0" t="0" r="r" b="b"/>
                <a:pathLst>
                  <a:path w="21600" h="21452" extrusionOk="0">
                    <a:moveTo>
                      <a:pt x="382" y="14425"/>
                    </a:moveTo>
                    <a:cubicBezTo>
                      <a:pt x="3058" y="14425"/>
                      <a:pt x="3058" y="14425"/>
                      <a:pt x="3058" y="14425"/>
                    </a:cubicBezTo>
                    <a:cubicBezTo>
                      <a:pt x="6690" y="21230"/>
                      <a:pt x="6690" y="21230"/>
                      <a:pt x="6690" y="21230"/>
                    </a:cubicBezTo>
                    <a:cubicBezTo>
                      <a:pt x="6881" y="21526"/>
                      <a:pt x="7264" y="21526"/>
                      <a:pt x="7455" y="21230"/>
                    </a:cubicBezTo>
                    <a:cubicBezTo>
                      <a:pt x="17777" y="1701"/>
                      <a:pt x="17777" y="1701"/>
                      <a:pt x="17777" y="1701"/>
                    </a:cubicBezTo>
                    <a:cubicBezTo>
                      <a:pt x="20835" y="7323"/>
                      <a:pt x="20835" y="7323"/>
                      <a:pt x="20835" y="7323"/>
                    </a:cubicBezTo>
                    <a:cubicBezTo>
                      <a:pt x="20835" y="7323"/>
                      <a:pt x="21027" y="7619"/>
                      <a:pt x="21218" y="7619"/>
                    </a:cubicBezTo>
                    <a:cubicBezTo>
                      <a:pt x="21409" y="7619"/>
                      <a:pt x="21600" y="7323"/>
                      <a:pt x="21600" y="6731"/>
                    </a:cubicBezTo>
                    <a:cubicBezTo>
                      <a:pt x="21600" y="6731"/>
                      <a:pt x="21409" y="6436"/>
                      <a:pt x="21409" y="6436"/>
                    </a:cubicBezTo>
                    <a:cubicBezTo>
                      <a:pt x="18159" y="222"/>
                      <a:pt x="18159" y="222"/>
                      <a:pt x="18159" y="222"/>
                    </a:cubicBezTo>
                    <a:cubicBezTo>
                      <a:pt x="17968" y="-74"/>
                      <a:pt x="17586" y="-74"/>
                      <a:pt x="17395" y="222"/>
                    </a:cubicBezTo>
                    <a:cubicBezTo>
                      <a:pt x="7073" y="19751"/>
                      <a:pt x="7073" y="19751"/>
                      <a:pt x="7073" y="19751"/>
                    </a:cubicBezTo>
                    <a:cubicBezTo>
                      <a:pt x="3632" y="13241"/>
                      <a:pt x="3632" y="13241"/>
                      <a:pt x="3632" y="13241"/>
                    </a:cubicBezTo>
                    <a:cubicBezTo>
                      <a:pt x="3632" y="12945"/>
                      <a:pt x="3441" y="12945"/>
                      <a:pt x="3250" y="12945"/>
                    </a:cubicBezTo>
                    <a:cubicBezTo>
                      <a:pt x="382" y="12945"/>
                      <a:pt x="382" y="12945"/>
                      <a:pt x="382" y="12945"/>
                    </a:cubicBezTo>
                    <a:cubicBezTo>
                      <a:pt x="191" y="12945"/>
                      <a:pt x="0" y="13241"/>
                      <a:pt x="0" y="13537"/>
                    </a:cubicBezTo>
                    <a:cubicBezTo>
                      <a:pt x="0" y="14129"/>
                      <a:pt x="191" y="14425"/>
                      <a:pt x="382" y="14425"/>
                    </a:cubicBez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grpSp>
        <p:grpSp>
          <p:nvGrpSpPr>
            <p:cNvPr id="80" name="组合 79"/>
            <p:cNvGrpSpPr/>
            <p:nvPr/>
          </p:nvGrpSpPr>
          <p:grpSpPr>
            <a:xfrm>
              <a:off x="9938233" y="2904186"/>
              <a:ext cx="1049629" cy="1049629"/>
              <a:chOff x="9998753" y="2991990"/>
              <a:chExt cx="1049629" cy="1049629"/>
            </a:xfrm>
          </p:grpSpPr>
          <p:sp>
            <p:nvSpPr>
              <p:cNvPr id="76" name="椭圆 75"/>
              <p:cNvSpPr/>
              <p:nvPr/>
            </p:nvSpPr>
            <p:spPr>
              <a:xfrm>
                <a:off x="9998753" y="2991990"/>
                <a:ext cx="1049629" cy="1049629"/>
              </a:xfrm>
              <a:prstGeom prst="ellipse">
                <a:avLst/>
              </a:prstGeom>
              <a:noFill/>
              <a:ln w="1905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Freeform 96"/>
              <p:cNvSpPr/>
              <p:nvPr/>
            </p:nvSpPr>
            <p:spPr>
              <a:xfrm>
                <a:off x="10251917" y="3244255"/>
                <a:ext cx="543300" cy="54509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94" y="0"/>
                      <a:pt x="0" y="4894"/>
                      <a:pt x="0" y="10800"/>
                    </a:cubicBezTo>
                    <a:cubicBezTo>
                      <a:pt x="0" y="16706"/>
                      <a:pt x="4894" y="21600"/>
                      <a:pt x="10800" y="21600"/>
                    </a:cubicBezTo>
                    <a:cubicBezTo>
                      <a:pt x="16706" y="21600"/>
                      <a:pt x="21600" y="16706"/>
                      <a:pt x="21600" y="10800"/>
                    </a:cubicBezTo>
                    <a:cubicBezTo>
                      <a:pt x="21600" y="4894"/>
                      <a:pt x="16706" y="0"/>
                      <a:pt x="10800" y="0"/>
                    </a:cubicBezTo>
                    <a:close/>
                    <a:moveTo>
                      <a:pt x="3375" y="4050"/>
                    </a:moveTo>
                    <a:cubicBezTo>
                      <a:pt x="3544" y="3881"/>
                      <a:pt x="3544" y="3881"/>
                      <a:pt x="3713" y="3712"/>
                    </a:cubicBezTo>
                    <a:cubicBezTo>
                      <a:pt x="4556" y="2869"/>
                      <a:pt x="5738" y="2025"/>
                      <a:pt x="6919" y="1519"/>
                    </a:cubicBezTo>
                    <a:cubicBezTo>
                      <a:pt x="7256" y="1350"/>
                      <a:pt x="7763" y="1181"/>
                      <a:pt x="8100" y="1181"/>
                    </a:cubicBezTo>
                    <a:cubicBezTo>
                      <a:pt x="9113" y="844"/>
                      <a:pt x="9113" y="844"/>
                      <a:pt x="9113" y="844"/>
                    </a:cubicBezTo>
                    <a:cubicBezTo>
                      <a:pt x="8269" y="1519"/>
                      <a:pt x="8269" y="1519"/>
                      <a:pt x="8269" y="1519"/>
                    </a:cubicBezTo>
                    <a:cubicBezTo>
                      <a:pt x="7256" y="2531"/>
                      <a:pt x="6244" y="3712"/>
                      <a:pt x="5569" y="5062"/>
                    </a:cubicBezTo>
                    <a:cubicBezTo>
                      <a:pt x="5400" y="5231"/>
                      <a:pt x="5400" y="5231"/>
                      <a:pt x="5400" y="5231"/>
                    </a:cubicBezTo>
                    <a:cubicBezTo>
                      <a:pt x="5231" y="5062"/>
                      <a:pt x="5231" y="5062"/>
                      <a:pt x="5231" y="5062"/>
                    </a:cubicBezTo>
                    <a:cubicBezTo>
                      <a:pt x="4556" y="4894"/>
                      <a:pt x="4050" y="4725"/>
                      <a:pt x="3544" y="4387"/>
                    </a:cubicBezTo>
                    <a:cubicBezTo>
                      <a:pt x="3206" y="4219"/>
                      <a:pt x="3206" y="4219"/>
                      <a:pt x="3206" y="4219"/>
                    </a:cubicBezTo>
                    <a:lnTo>
                      <a:pt x="3375" y="4050"/>
                    </a:lnTo>
                    <a:close/>
                    <a:moveTo>
                      <a:pt x="844" y="10125"/>
                    </a:moveTo>
                    <a:cubicBezTo>
                      <a:pt x="844" y="9112"/>
                      <a:pt x="1181" y="7931"/>
                      <a:pt x="1519" y="6919"/>
                    </a:cubicBezTo>
                    <a:cubicBezTo>
                      <a:pt x="1856" y="6244"/>
                      <a:pt x="2194" y="5569"/>
                      <a:pt x="2531" y="5062"/>
                    </a:cubicBezTo>
                    <a:cubicBezTo>
                      <a:pt x="2700" y="4894"/>
                      <a:pt x="2700" y="4894"/>
                      <a:pt x="2700" y="4894"/>
                    </a:cubicBezTo>
                    <a:cubicBezTo>
                      <a:pt x="2869" y="5062"/>
                      <a:pt x="2869" y="5062"/>
                      <a:pt x="2869" y="5062"/>
                    </a:cubicBezTo>
                    <a:cubicBezTo>
                      <a:pt x="3544" y="5231"/>
                      <a:pt x="4219" y="5569"/>
                      <a:pt x="4894" y="5737"/>
                    </a:cubicBezTo>
                    <a:cubicBezTo>
                      <a:pt x="5063" y="5906"/>
                      <a:pt x="5063" y="5906"/>
                      <a:pt x="5063" y="5906"/>
                    </a:cubicBezTo>
                    <a:cubicBezTo>
                      <a:pt x="4894" y="6075"/>
                      <a:pt x="4894" y="6075"/>
                      <a:pt x="4894" y="6075"/>
                    </a:cubicBezTo>
                    <a:cubicBezTo>
                      <a:pt x="4388" y="7425"/>
                      <a:pt x="4050" y="8775"/>
                      <a:pt x="4050" y="10125"/>
                    </a:cubicBezTo>
                    <a:cubicBezTo>
                      <a:pt x="4050" y="10462"/>
                      <a:pt x="4050" y="10462"/>
                      <a:pt x="4050" y="10462"/>
                    </a:cubicBezTo>
                    <a:cubicBezTo>
                      <a:pt x="844" y="10462"/>
                      <a:pt x="844" y="10462"/>
                      <a:pt x="844" y="10462"/>
                    </a:cubicBezTo>
                    <a:lnTo>
                      <a:pt x="844" y="10125"/>
                    </a:lnTo>
                    <a:close/>
                    <a:moveTo>
                      <a:pt x="2869" y="16538"/>
                    </a:moveTo>
                    <a:cubicBezTo>
                      <a:pt x="2700" y="16706"/>
                      <a:pt x="2700" y="16706"/>
                      <a:pt x="2700" y="16706"/>
                    </a:cubicBezTo>
                    <a:cubicBezTo>
                      <a:pt x="2531" y="16538"/>
                      <a:pt x="2531" y="16538"/>
                      <a:pt x="2531" y="16538"/>
                    </a:cubicBezTo>
                    <a:cubicBezTo>
                      <a:pt x="2194" y="16031"/>
                      <a:pt x="1856" y="15356"/>
                      <a:pt x="1519" y="14681"/>
                    </a:cubicBezTo>
                    <a:cubicBezTo>
                      <a:pt x="1181" y="13669"/>
                      <a:pt x="844" y="12488"/>
                      <a:pt x="844" y="11475"/>
                    </a:cubicBezTo>
                    <a:cubicBezTo>
                      <a:pt x="844" y="11138"/>
                      <a:pt x="844" y="11138"/>
                      <a:pt x="844" y="11138"/>
                    </a:cubicBezTo>
                    <a:cubicBezTo>
                      <a:pt x="4050" y="11138"/>
                      <a:pt x="4050" y="11138"/>
                      <a:pt x="4050" y="11138"/>
                    </a:cubicBezTo>
                    <a:cubicBezTo>
                      <a:pt x="4050" y="11475"/>
                      <a:pt x="4050" y="11475"/>
                      <a:pt x="4050" y="11475"/>
                    </a:cubicBezTo>
                    <a:cubicBezTo>
                      <a:pt x="4050" y="12825"/>
                      <a:pt x="4388" y="14175"/>
                      <a:pt x="4894" y="15525"/>
                    </a:cubicBezTo>
                    <a:cubicBezTo>
                      <a:pt x="5063" y="15694"/>
                      <a:pt x="5063" y="15694"/>
                      <a:pt x="5063" y="15694"/>
                    </a:cubicBezTo>
                    <a:cubicBezTo>
                      <a:pt x="4894" y="15863"/>
                      <a:pt x="4894" y="15863"/>
                      <a:pt x="4894" y="15863"/>
                    </a:cubicBezTo>
                    <a:cubicBezTo>
                      <a:pt x="4219" y="16031"/>
                      <a:pt x="3544" y="16369"/>
                      <a:pt x="2869" y="16538"/>
                    </a:cubicBezTo>
                    <a:close/>
                    <a:moveTo>
                      <a:pt x="8100" y="20419"/>
                    </a:moveTo>
                    <a:cubicBezTo>
                      <a:pt x="7763" y="20419"/>
                      <a:pt x="7256" y="20250"/>
                      <a:pt x="6919" y="20081"/>
                    </a:cubicBezTo>
                    <a:cubicBezTo>
                      <a:pt x="5738" y="19575"/>
                      <a:pt x="4556" y="18900"/>
                      <a:pt x="3713" y="17888"/>
                    </a:cubicBezTo>
                    <a:cubicBezTo>
                      <a:pt x="3544" y="17719"/>
                      <a:pt x="3544" y="17719"/>
                      <a:pt x="3375" y="17550"/>
                    </a:cubicBezTo>
                    <a:cubicBezTo>
                      <a:pt x="3206" y="17381"/>
                      <a:pt x="3206" y="17381"/>
                      <a:pt x="3206" y="17381"/>
                    </a:cubicBezTo>
                    <a:cubicBezTo>
                      <a:pt x="3544" y="17213"/>
                      <a:pt x="3544" y="17213"/>
                      <a:pt x="3544" y="17213"/>
                    </a:cubicBezTo>
                    <a:cubicBezTo>
                      <a:pt x="4050" y="16875"/>
                      <a:pt x="4556" y="16706"/>
                      <a:pt x="5231" y="16538"/>
                    </a:cubicBezTo>
                    <a:cubicBezTo>
                      <a:pt x="5400" y="16369"/>
                      <a:pt x="5400" y="16369"/>
                      <a:pt x="5400" y="16369"/>
                    </a:cubicBezTo>
                    <a:cubicBezTo>
                      <a:pt x="5569" y="16538"/>
                      <a:pt x="5569" y="16538"/>
                      <a:pt x="5569" y="16538"/>
                    </a:cubicBezTo>
                    <a:cubicBezTo>
                      <a:pt x="6244" y="17888"/>
                      <a:pt x="7256" y="19069"/>
                      <a:pt x="8269" y="20081"/>
                    </a:cubicBezTo>
                    <a:cubicBezTo>
                      <a:pt x="9113" y="20756"/>
                      <a:pt x="9113" y="20756"/>
                      <a:pt x="9113" y="20756"/>
                    </a:cubicBezTo>
                    <a:lnTo>
                      <a:pt x="8100" y="20419"/>
                    </a:lnTo>
                    <a:close/>
                    <a:moveTo>
                      <a:pt x="10463" y="20588"/>
                    </a:moveTo>
                    <a:cubicBezTo>
                      <a:pt x="10125" y="20419"/>
                      <a:pt x="10125" y="20419"/>
                      <a:pt x="10125" y="20419"/>
                    </a:cubicBezTo>
                    <a:cubicBezTo>
                      <a:pt x="9281" y="19913"/>
                      <a:pt x="8775" y="19406"/>
                      <a:pt x="8100" y="18900"/>
                    </a:cubicBezTo>
                    <a:cubicBezTo>
                      <a:pt x="7425" y="18056"/>
                      <a:pt x="6750" y="17381"/>
                      <a:pt x="6244" y="16369"/>
                    </a:cubicBezTo>
                    <a:cubicBezTo>
                      <a:pt x="6075" y="16200"/>
                      <a:pt x="6075" y="16200"/>
                      <a:pt x="6075" y="16200"/>
                    </a:cubicBezTo>
                    <a:cubicBezTo>
                      <a:pt x="6413" y="16031"/>
                      <a:pt x="6413" y="16031"/>
                      <a:pt x="6413" y="16031"/>
                    </a:cubicBezTo>
                    <a:cubicBezTo>
                      <a:pt x="7594" y="15863"/>
                      <a:pt x="8944" y="15694"/>
                      <a:pt x="10125" y="15525"/>
                    </a:cubicBezTo>
                    <a:cubicBezTo>
                      <a:pt x="10463" y="15525"/>
                      <a:pt x="10463" y="15525"/>
                      <a:pt x="10463" y="15525"/>
                    </a:cubicBezTo>
                    <a:lnTo>
                      <a:pt x="10463" y="20588"/>
                    </a:lnTo>
                    <a:close/>
                    <a:moveTo>
                      <a:pt x="10463" y="14850"/>
                    </a:moveTo>
                    <a:cubicBezTo>
                      <a:pt x="10125" y="14850"/>
                      <a:pt x="10125" y="14850"/>
                      <a:pt x="10125" y="14850"/>
                    </a:cubicBezTo>
                    <a:cubicBezTo>
                      <a:pt x="8775" y="14850"/>
                      <a:pt x="7425" y="15019"/>
                      <a:pt x="6075" y="15356"/>
                    </a:cubicBezTo>
                    <a:cubicBezTo>
                      <a:pt x="5738" y="15525"/>
                      <a:pt x="5738" y="15525"/>
                      <a:pt x="5738" y="15525"/>
                    </a:cubicBezTo>
                    <a:cubicBezTo>
                      <a:pt x="5738" y="15188"/>
                      <a:pt x="5738" y="15188"/>
                      <a:pt x="5738" y="15188"/>
                    </a:cubicBezTo>
                    <a:cubicBezTo>
                      <a:pt x="5231" y="14006"/>
                      <a:pt x="4894" y="12825"/>
                      <a:pt x="4894" y="11475"/>
                    </a:cubicBezTo>
                    <a:cubicBezTo>
                      <a:pt x="4894" y="11138"/>
                      <a:pt x="4894" y="11138"/>
                      <a:pt x="4894" y="11138"/>
                    </a:cubicBezTo>
                    <a:cubicBezTo>
                      <a:pt x="10463" y="11138"/>
                      <a:pt x="10463" y="11138"/>
                      <a:pt x="10463" y="11138"/>
                    </a:cubicBezTo>
                    <a:lnTo>
                      <a:pt x="10463" y="14850"/>
                    </a:lnTo>
                    <a:close/>
                    <a:moveTo>
                      <a:pt x="10463" y="10462"/>
                    </a:moveTo>
                    <a:cubicBezTo>
                      <a:pt x="4894" y="10462"/>
                      <a:pt x="4894" y="10462"/>
                      <a:pt x="4894" y="10462"/>
                    </a:cubicBezTo>
                    <a:cubicBezTo>
                      <a:pt x="4894" y="10125"/>
                      <a:pt x="4894" y="10125"/>
                      <a:pt x="4894" y="10125"/>
                    </a:cubicBezTo>
                    <a:cubicBezTo>
                      <a:pt x="4894" y="8775"/>
                      <a:pt x="5231" y="7594"/>
                      <a:pt x="5738" y="6412"/>
                    </a:cubicBezTo>
                    <a:cubicBezTo>
                      <a:pt x="5738" y="6244"/>
                      <a:pt x="5738" y="6244"/>
                      <a:pt x="5738" y="6244"/>
                    </a:cubicBezTo>
                    <a:cubicBezTo>
                      <a:pt x="6075" y="6244"/>
                      <a:pt x="6075" y="6244"/>
                      <a:pt x="6075" y="6244"/>
                    </a:cubicBezTo>
                    <a:cubicBezTo>
                      <a:pt x="7425" y="6581"/>
                      <a:pt x="8775" y="6750"/>
                      <a:pt x="10125" y="6750"/>
                    </a:cubicBezTo>
                    <a:cubicBezTo>
                      <a:pt x="10463" y="6750"/>
                      <a:pt x="10463" y="6750"/>
                      <a:pt x="10463" y="6750"/>
                    </a:cubicBezTo>
                    <a:lnTo>
                      <a:pt x="10463" y="10462"/>
                    </a:lnTo>
                    <a:close/>
                    <a:moveTo>
                      <a:pt x="10463" y="6075"/>
                    </a:moveTo>
                    <a:cubicBezTo>
                      <a:pt x="10125" y="6075"/>
                      <a:pt x="10125" y="6075"/>
                      <a:pt x="10125" y="6075"/>
                    </a:cubicBezTo>
                    <a:cubicBezTo>
                      <a:pt x="8944" y="5906"/>
                      <a:pt x="7594" y="5737"/>
                      <a:pt x="6413" y="5569"/>
                    </a:cubicBezTo>
                    <a:cubicBezTo>
                      <a:pt x="6075" y="5400"/>
                      <a:pt x="6075" y="5400"/>
                      <a:pt x="6075" y="5400"/>
                    </a:cubicBezTo>
                    <a:cubicBezTo>
                      <a:pt x="6244" y="5231"/>
                      <a:pt x="6244" y="5231"/>
                      <a:pt x="6244" y="5231"/>
                    </a:cubicBezTo>
                    <a:cubicBezTo>
                      <a:pt x="6750" y="4219"/>
                      <a:pt x="7425" y="3544"/>
                      <a:pt x="8100" y="2869"/>
                    </a:cubicBezTo>
                    <a:cubicBezTo>
                      <a:pt x="8775" y="2194"/>
                      <a:pt x="9281" y="1687"/>
                      <a:pt x="10125" y="1181"/>
                    </a:cubicBezTo>
                    <a:cubicBezTo>
                      <a:pt x="10463" y="1012"/>
                      <a:pt x="10463" y="1012"/>
                      <a:pt x="10463" y="1012"/>
                    </a:cubicBezTo>
                    <a:lnTo>
                      <a:pt x="10463" y="6075"/>
                    </a:lnTo>
                    <a:close/>
                    <a:moveTo>
                      <a:pt x="18731" y="5062"/>
                    </a:moveTo>
                    <a:cubicBezTo>
                      <a:pt x="18900" y="4894"/>
                      <a:pt x="18900" y="4894"/>
                      <a:pt x="18900" y="4894"/>
                    </a:cubicBezTo>
                    <a:cubicBezTo>
                      <a:pt x="19069" y="5062"/>
                      <a:pt x="19069" y="5062"/>
                      <a:pt x="19069" y="5062"/>
                    </a:cubicBezTo>
                    <a:cubicBezTo>
                      <a:pt x="19406" y="5569"/>
                      <a:pt x="19744" y="6244"/>
                      <a:pt x="20081" y="6919"/>
                    </a:cubicBezTo>
                    <a:cubicBezTo>
                      <a:pt x="20419" y="7931"/>
                      <a:pt x="20756" y="9112"/>
                      <a:pt x="20756" y="10125"/>
                    </a:cubicBezTo>
                    <a:cubicBezTo>
                      <a:pt x="20756" y="10462"/>
                      <a:pt x="20756" y="10462"/>
                      <a:pt x="20756" y="10462"/>
                    </a:cubicBezTo>
                    <a:cubicBezTo>
                      <a:pt x="17550" y="10462"/>
                      <a:pt x="17550" y="10462"/>
                      <a:pt x="17550" y="10462"/>
                    </a:cubicBezTo>
                    <a:cubicBezTo>
                      <a:pt x="17550" y="10125"/>
                      <a:pt x="17550" y="10125"/>
                      <a:pt x="17550" y="10125"/>
                    </a:cubicBezTo>
                    <a:cubicBezTo>
                      <a:pt x="17550" y="8775"/>
                      <a:pt x="17212" y="7425"/>
                      <a:pt x="16537" y="6075"/>
                    </a:cubicBezTo>
                    <a:cubicBezTo>
                      <a:pt x="16537" y="5906"/>
                      <a:pt x="16537" y="5906"/>
                      <a:pt x="16537" y="5906"/>
                    </a:cubicBezTo>
                    <a:cubicBezTo>
                      <a:pt x="16706" y="5737"/>
                      <a:pt x="16706" y="5737"/>
                      <a:pt x="16706" y="5737"/>
                    </a:cubicBezTo>
                    <a:cubicBezTo>
                      <a:pt x="17381" y="5569"/>
                      <a:pt x="18056" y="5231"/>
                      <a:pt x="18731" y="5062"/>
                    </a:cubicBezTo>
                    <a:close/>
                    <a:moveTo>
                      <a:pt x="13500" y="1181"/>
                    </a:moveTo>
                    <a:cubicBezTo>
                      <a:pt x="13837" y="1181"/>
                      <a:pt x="14344" y="1350"/>
                      <a:pt x="14681" y="1519"/>
                    </a:cubicBezTo>
                    <a:cubicBezTo>
                      <a:pt x="15862" y="2025"/>
                      <a:pt x="17044" y="2869"/>
                      <a:pt x="17887" y="3712"/>
                    </a:cubicBezTo>
                    <a:cubicBezTo>
                      <a:pt x="18056" y="3881"/>
                      <a:pt x="18056" y="3881"/>
                      <a:pt x="18225" y="4050"/>
                    </a:cubicBezTo>
                    <a:cubicBezTo>
                      <a:pt x="18394" y="4219"/>
                      <a:pt x="18394" y="4219"/>
                      <a:pt x="18394" y="4219"/>
                    </a:cubicBezTo>
                    <a:cubicBezTo>
                      <a:pt x="18056" y="4387"/>
                      <a:pt x="18056" y="4387"/>
                      <a:pt x="18056" y="4387"/>
                    </a:cubicBezTo>
                    <a:cubicBezTo>
                      <a:pt x="17550" y="4725"/>
                      <a:pt x="17044" y="4894"/>
                      <a:pt x="16369" y="5062"/>
                    </a:cubicBezTo>
                    <a:cubicBezTo>
                      <a:pt x="16200" y="5231"/>
                      <a:pt x="16200" y="5231"/>
                      <a:pt x="16200" y="5231"/>
                    </a:cubicBezTo>
                    <a:cubicBezTo>
                      <a:pt x="16031" y="5062"/>
                      <a:pt x="16031" y="5062"/>
                      <a:pt x="16031" y="5062"/>
                    </a:cubicBezTo>
                    <a:cubicBezTo>
                      <a:pt x="15356" y="3712"/>
                      <a:pt x="14344" y="2531"/>
                      <a:pt x="13331" y="1519"/>
                    </a:cubicBezTo>
                    <a:cubicBezTo>
                      <a:pt x="12487" y="844"/>
                      <a:pt x="12487" y="844"/>
                      <a:pt x="12487" y="844"/>
                    </a:cubicBezTo>
                    <a:lnTo>
                      <a:pt x="13500" y="1181"/>
                    </a:lnTo>
                    <a:close/>
                    <a:moveTo>
                      <a:pt x="11137" y="1012"/>
                    </a:moveTo>
                    <a:cubicBezTo>
                      <a:pt x="11475" y="1181"/>
                      <a:pt x="11475" y="1181"/>
                      <a:pt x="11475" y="1181"/>
                    </a:cubicBezTo>
                    <a:cubicBezTo>
                      <a:pt x="12319" y="1687"/>
                      <a:pt x="12825" y="2194"/>
                      <a:pt x="13500" y="2700"/>
                    </a:cubicBezTo>
                    <a:cubicBezTo>
                      <a:pt x="14175" y="3544"/>
                      <a:pt x="14850" y="4219"/>
                      <a:pt x="15356" y="5231"/>
                    </a:cubicBezTo>
                    <a:cubicBezTo>
                      <a:pt x="15356" y="5400"/>
                      <a:pt x="15356" y="5400"/>
                      <a:pt x="15356" y="5400"/>
                    </a:cubicBezTo>
                    <a:cubicBezTo>
                      <a:pt x="15187" y="5569"/>
                      <a:pt x="15187" y="5569"/>
                      <a:pt x="15187" y="5569"/>
                    </a:cubicBezTo>
                    <a:cubicBezTo>
                      <a:pt x="14006" y="5737"/>
                      <a:pt x="12656" y="5906"/>
                      <a:pt x="11475" y="6075"/>
                    </a:cubicBezTo>
                    <a:cubicBezTo>
                      <a:pt x="11137" y="6075"/>
                      <a:pt x="11137" y="6075"/>
                      <a:pt x="11137" y="6075"/>
                    </a:cubicBezTo>
                    <a:lnTo>
                      <a:pt x="11137" y="1012"/>
                    </a:lnTo>
                    <a:close/>
                    <a:moveTo>
                      <a:pt x="11137" y="6750"/>
                    </a:moveTo>
                    <a:cubicBezTo>
                      <a:pt x="11475" y="6750"/>
                      <a:pt x="11475" y="6750"/>
                      <a:pt x="11475" y="6750"/>
                    </a:cubicBezTo>
                    <a:cubicBezTo>
                      <a:pt x="12825" y="6750"/>
                      <a:pt x="14175" y="6581"/>
                      <a:pt x="15525" y="6244"/>
                    </a:cubicBezTo>
                    <a:cubicBezTo>
                      <a:pt x="15862" y="6075"/>
                      <a:pt x="15862" y="6075"/>
                      <a:pt x="15862" y="6075"/>
                    </a:cubicBezTo>
                    <a:cubicBezTo>
                      <a:pt x="15862" y="6412"/>
                      <a:pt x="15862" y="6412"/>
                      <a:pt x="15862" y="6412"/>
                    </a:cubicBezTo>
                    <a:cubicBezTo>
                      <a:pt x="16369" y="7594"/>
                      <a:pt x="16706" y="8775"/>
                      <a:pt x="16706" y="10125"/>
                    </a:cubicBezTo>
                    <a:cubicBezTo>
                      <a:pt x="16706" y="10462"/>
                      <a:pt x="16706" y="10462"/>
                      <a:pt x="16706" y="10462"/>
                    </a:cubicBezTo>
                    <a:cubicBezTo>
                      <a:pt x="11137" y="10462"/>
                      <a:pt x="11137" y="10462"/>
                      <a:pt x="11137" y="10462"/>
                    </a:cubicBezTo>
                    <a:lnTo>
                      <a:pt x="11137" y="6750"/>
                    </a:lnTo>
                    <a:close/>
                    <a:moveTo>
                      <a:pt x="11137" y="11138"/>
                    </a:moveTo>
                    <a:cubicBezTo>
                      <a:pt x="16706" y="11138"/>
                      <a:pt x="16706" y="11138"/>
                      <a:pt x="16706" y="11138"/>
                    </a:cubicBezTo>
                    <a:cubicBezTo>
                      <a:pt x="16706" y="11475"/>
                      <a:pt x="16706" y="11475"/>
                      <a:pt x="16706" y="11475"/>
                    </a:cubicBezTo>
                    <a:cubicBezTo>
                      <a:pt x="16706" y="12825"/>
                      <a:pt x="16369" y="14006"/>
                      <a:pt x="15862" y="15188"/>
                    </a:cubicBezTo>
                    <a:cubicBezTo>
                      <a:pt x="15862" y="15356"/>
                      <a:pt x="15862" y="15356"/>
                      <a:pt x="15862" y="15356"/>
                    </a:cubicBezTo>
                    <a:cubicBezTo>
                      <a:pt x="15525" y="15356"/>
                      <a:pt x="15525" y="15356"/>
                      <a:pt x="15525" y="15356"/>
                    </a:cubicBezTo>
                    <a:cubicBezTo>
                      <a:pt x="14175" y="15019"/>
                      <a:pt x="12825" y="14850"/>
                      <a:pt x="11475" y="14850"/>
                    </a:cubicBezTo>
                    <a:cubicBezTo>
                      <a:pt x="11137" y="14850"/>
                      <a:pt x="11137" y="14850"/>
                      <a:pt x="11137" y="14850"/>
                    </a:cubicBezTo>
                    <a:lnTo>
                      <a:pt x="11137" y="11138"/>
                    </a:lnTo>
                    <a:close/>
                    <a:moveTo>
                      <a:pt x="11137" y="20588"/>
                    </a:moveTo>
                    <a:cubicBezTo>
                      <a:pt x="11137" y="15525"/>
                      <a:pt x="11137" y="15525"/>
                      <a:pt x="11137" y="15525"/>
                    </a:cubicBezTo>
                    <a:cubicBezTo>
                      <a:pt x="11475" y="15525"/>
                      <a:pt x="11475" y="15525"/>
                      <a:pt x="11475" y="15525"/>
                    </a:cubicBezTo>
                    <a:cubicBezTo>
                      <a:pt x="12656" y="15694"/>
                      <a:pt x="14006" y="15863"/>
                      <a:pt x="15187" y="16031"/>
                    </a:cubicBezTo>
                    <a:cubicBezTo>
                      <a:pt x="15356" y="16200"/>
                      <a:pt x="15356" y="16200"/>
                      <a:pt x="15356" y="16200"/>
                    </a:cubicBezTo>
                    <a:cubicBezTo>
                      <a:pt x="15356" y="16369"/>
                      <a:pt x="15356" y="16369"/>
                      <a:pt x="15356" y="16369"/>
                    </a:cubicBezTo>
                    <a:cubicBezTo>
                      <a:pt x="14850" y="17381"/>
                      <a:pt x="14175" y="18056"/>
                      <a:pt x="13500" y="18900"/>
                    </a:cubicBezTo>
                    <a:cubicBezTo>
                      <a:pt x="12825" y="19406"/>
                      <a:pt x="12319" y="19913"/>
                      <a:pt x="11475" y="20419"/>
                    </a:cubicBezTo>
                    <a:lnTo>
                      <a:pt x="11137" y="20588"/>
                    </a:lnTo>
                    <a:close/>
                    <a:moveTo>
                      <a:pt x="18225" y="17550"/>
                    </a:moveTo>
                    <a:cubicBezTo>
                      <a:pt x="18056" y="17719"/>
                      <a:pt x="18056" y="17719"/>
                      <a:pt x="17887" y="17888"/>
                    </a:cubicBezTo>
                    <a:cubicBezTo>
                      <a:pt x="17044" y="18900"/>
                      <a:pt x="15862" y="19575"/>
                      <a:pt x="14681" y="20081"/>
                    </a:cubicBezTo>
                    <a:cubicBezTo>
                      <a:pt x="14344" y="20250"/>
                      <a:pt x="13837" y="20419"/>
                      <a:pt x="13500" y="20419"/>
                    </a:cubicBezTo>
                    <a:cubicBezTo>
                      <a:pt x="12487" y="20756"/>
                      <a:pt x="12487" y="20756"/>
                      <a:pt x="12487" y="20756"/>
                    </a:cubicBezTo>
                    <a:cubicBezTo>
                      <a:pt x="13331" y="20081"/>
                      <a:pt x="13331" y="20081"/>
                      <a:pt x="13331" y="20081"/>
                    </a:cubicBezTo>
                    <a:cubicBezTo>
                      <a:pt x="14344" y="19069"/>
                      <a:pt x="15356" y="17888"/>
                      <a:pt x="16031" y="16538"/>
                    </a:cubicBezTo>
                    <a:cubicBezTo>
                      <a:pt x="16200" y="16369"/>
                      <a:pt x="16200" y="16369"/>
                      <a:pt x="16200" y="16369"/>
                    </a:cubicBezTo>
                    <a:cubicBezTo>
                      <a:pt x="16369" y="16538"/>
                      <a:pt x="16369" y="16538"/>
                      <a:pt x="16369" y="16538"/>
                    </a:cubicBezTo>
                    <a:cubicBezTo>
                      <a:pt x="17044" y="16706"/>
                      <a:pt x="17550" y="16875"/>
                      <a:pt x="18056" y="17213"/>
                    </a:cubicBezTo>
                    <a:cubicBezTo>
                      <a:pt x="18394" y="17381"/>
                      <a:pt x="18394" y="17381"/>
                      <a:pt x="18394" y="17381"/>
                    </a:cubicBezTo>
                    <a:lnTo>
                      <a:pt x="18225" y="17550"/>
                    </a:lnTo>
                    <a:close/>
                    <a:moveTo>
                      <a:pt x="20756" y="11475"/>
                    </a:moveTo>
                    <a:cubicBezTo>
                      <a:pt x="20756" y="12488"/>
                      <a:pt x="20419" y="13669"/>
                      <a:pt x="20081" y="14681"/>
                    </a:cubicBezTo>
                    <a:cubicBezTo>
                      <a:pt x="19744" y="15356"/>
                      <a:pt x="19406" y="16031"/>
                      <a:pt x="19069" y="16538"/>
                    </a:cubicBezTo>
                    <a:cubicBezTo>
                      <a:pt x="18900" y="16706"/>
                      <a:pt x="18900" y="16706"/>
                      <a:pt x="18900" y="16706"/>
                    </a:cubicBezTo>
                    <a:cubicBezTo>
                      <a:pt x="18731" y="16538"/>
                      <a:pt x="18731" y="16538"/>
                      <a:pt x="18731" y="16538"/>
                    </a:cubicBezTo>
                    <a:cubicBezTo>
                      <a:pt x="18056" y="16369"/>
                      <a:pt x="17381" y="16031"/>
                      <a:pt x="16706" y="15863"/>
                    </a:cubicBezTo>
                    <a:cubicBezTo>
                      <a:pt x="16537" y="15694"/>
                      <a:pt x="16537" y="15694"/>
                      <a:pt x="16537" y="15694"/>
                    </a:cubicBezTo>
                    <a:cubicBezTo>
                      <a:pt x="16537" y="15525"/>
                      <a:pt x="16537" y="15525"/>
                      <a:pt x="16537" y="15525"/>
                    </a:cubicBezTo>
                    <a:cubicBezTo>
                      <a:pt x="17212" y="14175"/>
                      <a:pt x="17550" y="12825"/>
                      <a:pt x="17550" y="11475"/>
                    </a:cubicBezTo>
                    <a:cubicBezTo>
                      <a:pt x="17550" y="11138"/>
                      <a:pt x="17550" y="11138"/>
                      <a:pt x="17550" y="11138"/>
                    </a:cubicBezTo>
                    <a:cubicBezTo>
                      <a:pt x="20756" y="11138"/>
                      <a:pt x="20756" y="11138"/>
                      <a:pt x="20756" y="11138"/>
                    </a:cubicBezTo>
                    <a:lnTo>
                      <a:pt x="20756" y="11475"/>
                    </a:lnTo>
                    <a:close/>
                  </a:path>
                </a:pathLst>
              </a:custGeom>
              <a:solidFill>
                <a:srgbClr val="FF9900"/>
              </a:solidFill>
              <a:ln w="12700">
                <a:miter lim="400000"/>
              </a:ln>
            </p:spPr>
            <p:txBody>
              <a:bodyPr tIns="91439" bIns="91439"/>
              <a:lstStyle/>
              <a:p>
                <a:endParaRPr>
                  <a:cs typeface="+mn-ea"/>
                  <a:sym typeface="+mn-lt"/>
                </a:endParaRPr>
              </a:p>
            </p:txBody>
          </p:sp>
        </p:grpSp>
        <p:sp>
          <p:nvSpPr>
            <p:cNvPr id="82" name="椭圆 81"/>
            <p:cNvSpPr/>
            <p:nvPr/>
          </p:nvSpPr>
          <p:spPr>
            <a:xfrm>
              <a:off x="9938233" y="4983457"/>
              <a:ext cx="1049629" cy="1049629"/>
            </a:xfrm>
            <a:prstGeom prst="ellipse">
              <a:avLst/>
            </a:prstGeom>
            <a:noFill/>
            <a:ln w="1905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9938233" y="1024106"/>
              <a:ext cx="1049629" cy="1049629"/>
            </a:xfrm>
            <a:prstGeom prst="ellipse">
              <a:avLst/>
            </a:prstGeom>
            <a:noFill/>
            <a:ln w="1905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Freeform 114"/>
            <p:cNvSpPr/>
            <p:nvPr/>
          </p:nvSpPr>
          <p:spPr>
            <a:xfrm>
              <a:off x="10191397" y="5236621"/>
              <a:ext cx="543300" cy="543301"/>
            </a:xfrm>
            <a:custGeom>
              <a:avLst/>
              <a:gdLst/>
              <a:ahLst/>
              <a:cxnLst>
                <a:cxn ang="0">
                  <a:pos x="wd2" y="hd2"/>
                </a:cxn>
                <a:cxn ang="5400000">
                  <a:pos x="wd2" y="hd2"/>
                </a:cxn>
                <a:cxn ang="10800000">
                  <a:pos x="wd2" y="hd2"/>
                </a:cxn>
                <a:cxn ang="16200000">
                  <a:pos x="wd2" y="hd2"/>
                </a:cxn>
              </a:cxnLst>
              <a:rect l="0" t="0" r="r" b="b"/>
              <a:pathLst>
                <a:path w="21558" h="21558" extrusionOk="0">
                  <a:moveTo>
                    <a:pt x="21389" y="169"/>
                  </a:moveTo>
                  <a:cubicBezTo>
                    <a:pt x="21389" y="0"/>
                    <a:pt x="21220" y="0"/>
                    <a:pt x="21052" y="0"/>
                  </a:cubicBezTo>
                  <a:cubicBezTo>
                    <a:pt x="18352" y="506"/>
                    <a:pt x="18352" y="506"/>
                    <a:pt x="18352" y="506"/>
                  </a:cubicBezTo>
                  <a:cubicBezTo>
                    <a:pt x="18183" y="506"/>
                    <a:pt x="18183" y="675"/>
                    <a:pt x="18183" y="675"/>
                  </a:cubicBezTo>
                  <a:cubicBezTo>
                    <a:pt x="13795" y="4894"/>
                    <a:pt x="13795" y="4894"/>
                    <a:pt x="13795" y="4894"/>
                  </a:cubicBezTo>
                  <a:cubicBezTo>
                    <a:pt x="1814" y="1350"/>
                    <a:pt x="1814" y="1350"/>
                    <a:pt x="1814" y="1350"/>
                  </a:cubicBezTo>
                  <a:cubicBezTo>
                    <a:pt x="1814" y="1350"/>
                    <a:pt x="1646" y="1350"/>
                    <a:pt x="1477" y="1519"/>
                  </a:cubicBezTo>
                  <a:cubicBezTo>
                    <a:pt x="127" y="2869"/>
                    <a:pt x="127" y="2869"/>
                    <a:pt x="127" y="2869"/>
                  </a:cubicBezTo>
                  <a:cubicBezTo>
                    <a:pt x="-42" y="3038"/>
                    <a:pt x="-42" y="3206"/>
                    <a:pt x="127" y="3375"/>
                  </a:cubicBezTo>
                  <a:cubicBezTo>
                    <a:pt x="127" y="3544"/>
                    <a:pt x="127" y="3544"/>
                    <a:pt x="127" y="3544"/>
                  </a:cubicBezTo>
                  <a:cubicBezTo>
                    <a:pt x="9071" y="9788"/>
                    <a:pt x="9071" y="9788"/>
                    <a:pt x="9071" y="9788"/>
                  </a:cubicBezTo>
                  <a:cubicBezTo>
                    <a:pt x="5189" y="13669"/>
                    <a:pt x="5189" y="13669"/>
                    <a:pt x="5189" y="13669"/>
                  </a:cubicBezTo>
                  <a:cubicBezTo>
                    <a:pt x="1814" y="12825"/>
                    <a:pt x="1814" y="12825"/>
                    <a:pt x="1814" y="12825"/>
                  </a:cubicBezTo>
                  <a:cubicBezTo>
                    <a:pt x="1646" y="12656"/>
                    <a:pt x="1477" y="12825"/>
                    <a:pt x="1477" y="12825"/>
                  </a:cubicBezTo>
                  <a:cubicBezTo>
                    <a:pt x="1308" y="12825"/>
                    <a:pt x="127" y="14175"/>
                    <a:pt x="127" y="14175"/>
                  </a:cubicBezTo>
                  <a:cubicBezTo>
                    <a:pt x="-42" y="14344"/>
                    <a:pt x="-42" y="14512"/>
                    <a:pt x="127" y="14681"/>
                  </a:cubicBezTo>
                  <a:cubicBezTo>
                    <a:pt x="127" y="14681"/>
                    <a:pt x="127" y="14681"/>
                    <a:pt x="127" y="14850"/>
                  </a:cubicBezTo>
                  <a:cubicBezTo>
                    <a:pt x="296" y="14850"/>
                    <a:pt x="296" y="14850"/>
                    <a:pt x="296" y="14850"/>
                  </a:cubicBezTo>
                  <a:cubicBezTo>
                    <a:pt x="4177" y="17550"/>
                    <a:pt x="4177" y="17550"/>
                    <a:pt x="4177" y="17550"/>
                  </a:cubicBezTo>
                  <a:cubicBezTo>
                    <a:pt x="6708" y="21262"/>
                    <a:pt x="6708" y="21262"/>
                    <a:pt x="6708" y="21262"/>
                  </a:cubicBezTo>
                  <a:cubicBezTo>
                    <a:pt x="6708" y="21262"/>
                    <a:pt x="6708" y="21262"/>
                    <a:pt x="6708" y="21262"/>
                  </a:cubicBezTo>
                  <a:cubicBezTo>
                    <a:pt x="6708" y="21431"/>
                    <a:pt x="6708" y="21431"/>
                    <a:pt x="6708" y="21431"/>
                  </a:cubicBezTo>
                  <a:cubicBezTo>
                    <a:pt x="6877" y="21431"/>
                    <a:pt x="6877" y="21431"/>
                    <a:pt x="6877" y="21431"/>
                  </a:cubicBezTo>
                  <a:cubicBezTo>
                    <a:pt x="7046" y="21600"/>
                    <a:pt x="7214" y="21600"/>
                    <a:pt x="7383" y="21431"/>
                  </a:cubicBezTo>
                  <a:cubicBezTo>
                    <a:pt x="8733" y="20081"/>
                    <a:pt x="8733" y="20081"/>
                    <a:pt x="8733" y="20081"/>
                  </a:cubicBezTo>
                  <a:cubicBezTo>
                    <a:pt x="8733" y="20081"/>
                    <a:pt x="8902" y="19912"/>
                    <a:pt x="8733" y="19744"/>
                  </a:cubicBezTo>
                  <a:cubicBezTo>
                    <a:pt x="7889" y="16369"/>
                    <a:pt x="7889" y="16369"/>
                    <a:pt x="7889" y="16369"/>
                  </a:cubicBezTo>
                  <a:cubicBezTo>
                    <a:pt x="11770" y="12487"/>
                    <a:pt x="11770" y="12487"/>
                    <a:pt x="11770" y="12487"/>
                  </a:cubicBezTo>
                  <a:cubicBezTo>
                    <a:pt x="18014" y="21431"/>
                    <a:pt x="18014" y="21431"/>
                    <a:pt x="18014" y="21431"/>
                  </a:cubicBezTo>
                  <a:cubicBezTo>
                    <a:pt x="18014" y="21431"/>
                    <a:pt x="18183" y="21431"/>
                    <a:pt x="18183" y="21431"/>
                  </a:cubicBezTo>
                  <a:cubicBezTo>
                    <a:pt x="18352" y="21600"/>
                    <a:pt x="18520" y="21600"/>
                    <a:pt x="18689" y="21431"/>
                  </a:cubicBezTo>
                  <a:cubicBezTo>
                    <a:pt x="19533" y="20587"/>
                    <a:pt x="19870" y="20250"/>
                    <a:pt x="20039" y="20081"/>
                  </a:cubicBezTo>
                  <a:cubicBezTo>
                    <a:pt x="20039" y="20081"/>
                    <a:pt x="20039" y="20081"/>
                    <a:pt x="20039" y="20081"/>
                  </a:cubicBezTo>
                  <a:cubicBezTo>
                    <a:pt x="20208" y="19912"/>
                    <a:pt x="20208" y="19744"/>
                    <a:pt x="20208" y="19744"/>
                  </a:cubicBezTo>
                  <a:cubicBezTo>
                    <a:pt x="16664" y="7763"/>
                    <a:pt x="16664" y="7763"/>
                    <a:pt x="16664" y="7763"/>
                  </a:cubicBezTo>
                  <a:cubicBezTo>
                    <a:pt x="20883" y="3375"/>
                    <a:pt x="20883" y="3375"/>
                    <a:pt x="20883" y="3375"/>
                  </a:cubicBezTo>
                  <a:cubicBezTo>
                    <a:pt x="20883" y="3375"/>
                    <a:pt x="21052" y="3375"/>
                    <a:pt x="21052" y="3206"/>
                  </a:cubicBezTo>
                  <a:cubicBezTo>
                    <a:pt x="21558" y="506"/>
                    <a:pt x="21558" y="506"/>
                    <a:pt x="21558" y="506"/>
                  </a:cubicBezTo>
                  <a:cubicBezTo>
                    <a:pt x="21558" y="338"/>
                    <a:pt x="21558" y="169"/>
                    <a:pt x="21389" y="169"/>
                  </a:cubicBezTo>
                  <a:close/>
                  <a:moveTo>
                    <a:pt x="19364" y="19744"/>
                  </a:moveTo>
                  <a:cubicBezTo>
                    <a:pt x="18520" y="20587"/>
                    <a:pt x="18520" y="20587"/>
                    <a:pt x="18520" y="20587"/>
                  </a:cubicBezTo>
                  <a:cubicBezTo>
                    <a:pt x="12445" y="11981"/>
                    <a:pt x="12445" y="11981"/>
                    <a:pt x="12445" y="11981"/>
                  </a:cubicBezTo>
                  <a:cubicBezTo>
                    <a:pt x="15989" y="8438"/>
                    <a:pt x="15989" y="8438"/>
                    <a:pt x="15989" y="8438"/>
                  </a:cubicBezTo>
                  <a:lnTo>
                    <a:pt x="19364" y="19744"/>
                  </a:lnTo>
                  <a:close/>
                  <a:moveTo>
                    <a:pt x="20208" y="3038"/>
                  </a:moveTo>
                  <a:cubicBezTo>
                    <a:pt x="20208" y="3038"/>
                    <a:pt x="20208" y="3038"/>
                    <a:pt x="20208" y="3038"/>
                  </a:cubicBezTo>
                  <a:cubicBezTo>
                    <a:pt x="7046" y="16200"/>
                    <a:pt x="7046" y="16200"/>
                    <a:pt x="7046" y="16200"/>
                  </a:cubicBezTo>
                  <a:cubicBezTo>
                    <a:pt x="8058" y="19744"/>
                    <a:pt x="8058" y="19744"/>
                    <a:pt x="8058" y="19744"/>
                  </a:cubicBezTo>
                  <a:cubicBezTo>
                    <a:pt x="7214" y="20587"/>
                    <a:pt x="7214" y="20587"/>
                    <a:pt x="7214" y="20587"/>
                  </a:cubicBezTo>
                  <a:cubicBezTo>
                    <a:pt x="4683" y="16875"/>
                    <a:pt x="4683" y="16875"/>
                    <a:pt x="4683" y="16875"/>
                  </a:cubicBezTo>
                  <a:cubicBezTo>
                    <a:pt x="971" y="14344"/>
                    <a:pt x="971" y="14344"/>
                    <a:pt x="971" y="14344"/>
                  </a:cubicBezTo>
                  <a:cubicBezTo>
                    <a:pt x="1814" y="13500"/>
                    <a:pt x="1814" y="13500"/>
                    <a:pt x="1814" y="13500"/>
                  </a:cubicBezTo>
                  <a:cubicBezTo>
                    <a:pt x="5358" y="14512"/>
                    <a:pt x="5358" y="14512"/>
                    <a:pt x="5358" y="14512"/>
                  </a:cubicBezTo>
                  <a:cubicBezTo>
                    <a:pt x="10252" y="9619"/>
                    <a:pt x="10252" y="9619"/>
                    <a:pt x="10252" y="9619"/>
                  </a:cubicBezTo>
                  <a:cubicBezTo>
                    <a:pt x="971" y="3038"/>
                    <a:pt x="971" y="3038"/>
                    <a:pt x="971" y="3038"/>
                  </a:cubicBezTo>
                  <a:cubicBezTo>
                    <a:pt x="1814" y="2194"/>
                    <a:pt x="1814" y="2194"/>
                    <a:pt x="1814" y="2194"/>
                  </a:cubicBezTo>
                  <a:cubicBezTo>
                    <a:pt x="13964" y="5906"/>
                    <a:pt x="13964" y="5906"/>
                    <a:pt x="13964" y="5906"/>
                  </a:cubicBezTo>
                  <a:cubicBezTo>
                    <a:pt x="18520" y="1350"/>
                    <a:pt x="18520" y="1350"/>
                    <a:pt x="18520" y="1350"/>
                  </a:cubicBezTo>
                  <a:cubicBezTo>
                    <a:pt x="20714" y="844"/>
                    <a:pt x="20714" y="844"/>
                    <a:pt x="20714" y="844"/>
                  </a:cubicBezTo>
                  <a:lnTo>
                    <a:pt x="20208" y="3038"/>
                  </a:lnTo>
                  <a:close/>
                </a:path>
              </a:pathLst>
            </a:custGeom>
            <a:solidFill>
              <a:srgbClr val="FF9900"/>
            </a:solidFill>
            <a:ln w="12700">
              <a:miter lim="400000"/>
            </a:ln>
          </p:spPr>
          <p:txBody>
            <a:bodyPr tIns="91439" bIns="91439"/>
            <a:lstStyle/>
            <a:p>
              <a:endParaRPr>
                <a:cs typeface="+mn-ea"/>
                <a:sym typeface="+mn-lt"/>
              </a:endParaRPr>
            </a:p>
          </p:txBody>
        </p:sp>
      </p:grpSp>
      <p:grpSp>
        <p:nvGrpSpPr>
          <p:cNvPr id="100" name="组合 99"/>
          <p:cNvGrpSpPr/>
          <p:nvPr/>
        </p:nvGrpSpPr>
        <p:grpSpPr>
          <a:xfrm>
            <a:off x="7972029" y="985198"/>
            <a:ext cx="479352" cy="479352"/>
            <a:chOff x="713979" y="1632753"/>
            <a:chExt cx="479352" cy="479352"/>
          </a:xfrm>
        </p:grpSpPr>
        <p:sp>
          <p:nvSpPr>
            <p:cNvPr id="5" name="矩形 4"/>
            <p:cNvSpPr/>
            <p:nvPr/>
          </p:nvSpPr>
          <p:spPr>
            <a:xfrm>
              <a:off x="713979" y="1632753"/>
              <a:ext cx="479352" cy="479352"/>
            </a:xfrm>
            <a:prstGeom prst="rect">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cs typeface="+mn-ea"/>
                <a:sym typeface="+mn-lt"/>
              </a:endParaRPr>
            </a:p>
          </p:txBody>
        </p:sp>
        <p:grpSp>
          <p:nvGrpSpPr>
            <p:cNvPr id="88" name="组合 87"/>
            <p:cNvGrpSpPr/>
            <p:nvPr/>
          </p:nvGrpSpPr>
          <p:grpSpPr>
            <a:xfrm>
              <a:off x="824209" y="1718417"/>
              <a:ext cx="258892" cy="308024"/>
              <a:chOff x="13831994" y="4595959"/>
              <a:chExt cx="392279" cy="466725"/>
            </a:xfrm>
            <a:solidFill>
              <a:srgbClr val="FF9900"/>
            </a:solidFill>
          </p:grpSpPr>
          <p:sp>
            <p:nvSpPr>
              <p:cNvPr id="89" name="Freeform 295"/>
              <p:cNvSpPr/>
              <p:nvPr/>
            </p:nvSpPr>
            <p:spPr>
              <a:xfrm>
                <a:off x="13831994" y="4595959"/>
                <a:ext cx="392279" cy="466725"/>
              </a:xfrm>
              <a:custGeom>
                <a:avLst/>
                <a:gdLst/>
                <a:ahLst/>
                <a:cxnLst>
                  <a:cxn ang="0">
                    <a:pos x="wd2" y="hd2"/>
                  </a:cxn>
                  <a:cxn ang="5400000">
                    <a:pos x="wd2" y="hd2"/>
                  </a:cxn>
                  <a:cxn ang="10800000">
                    <a:pos x="wd2" y="hd2"/>
                  </a:cxn>
                  <a:cxn ang="16200000">
                    <a:pos x="wd2" y="hd2"/>
                  </a:cxn>
                </a:cxnLst>
                <a:rect l="0" t="0" r="r" b="b"/>
                <a:pathLst>
                  <a:path w="21600" h="21600" extrusionOk="0">
                    <a:moveTo>
                      <a:pt x="2160" y="21600"/>
                    </a:moveTo>
                    <a:cubicBezTo>
                      <a:pt x="19440" y="21600"/>
                      <a:pt x="19440" y="21600"/>
                      <a:pt x="19440" y="21600"/>
                    </a:cubicBezTo>
                    <a:cubicBezTo>
                      <a:pt x="20674" y="21600"/>
                      <a:pt x="21600" y="20819"/>
                      <a:pt x="21600" y="19778"/>
                    </a:cubicBezTo>
                    <a:cubicBezTo>
                      <a:pt x="21600" y="10149"/>
                      <a:pt x="21600" y="10149"/>
                      <a:pt x="21600" y="10149"/>
                    </a:cubicBezTo>
                    <a:cubicBezTo>
                      <a:pt x="21600" y="9108"/>
                      <a:pt x="20674" y="8067"/>
                      <a:pt x="19440" y="8067"/>
                    </a:cubicBezTo>
                    <a:cubicBezTo>
                      <a:pt x="5554" y="8067"/>
                      <a:pt x="5554" y="8067"/>
                      <a:pt x="5554" y="8067"/>
                    </a:cubicBezTo>
                    <a:cubicBezTo>
                      <a:pt x="5554" y="3643"/>
                      <a:pt x="5554" y="3643"/>
                      <a:pt x="5554" y="3643"/>
                    </a:cubicBezTo>
                    <a:cubicBezTo>
                      <a:pt x="5554" y="2082"/>
                      <a:pt x="6789" y="1041"/>
                      <a:pt x="8331" y="1041"/>
                    </a:cubicBezTo>
                    <a:cubicBezTo>
                      <a:pt x="13269" y="1041"/>
                      <a:pt x="13269" y="1041"/>
                      <a:pt x="13269" y="1041"/>
                    </a:cubicBezTo>
                    <a:cubicBezTo>
                      <a:pt x="13886" y="1041"/>
                      <a:pt x="14811" y="1301"/>
                      <a:pt x="15120" y="1822"/>
                    </a:cubicBezTo>
                    <a:cubicBezTo>
                      <a:pt x="15429" y="2082"/>
                      <a:pt x="15737" y="1822"/>
                      <a:pt x="16046" y="1822"/>
                    </a:cubicBezTo>
                    <a:cubicBezTo>
                      <a:pt x="16354" y="1561"/>
                      <a:pt x="16354" y="1301"/>
                      <a:pt x="16046" y="1041"/>
                    </a:cubicBezTo>
                    <a:cubicBezTo>
                      <a:pt x="15429" y="520"/>
                      <a:pt x="14194" y="0"/>
                      <a:pt x="13269" y="0"/>
                    </a:cubicBezTo>
                    <a:cubicBezTo>
                      <a:pt x="8331" y="0"/>
                      <a:pt x="8331" y="0"/>
                      <a:pt x="8331" y="0"/>
                    </a:cubicBezTo>
                    <a:cubicBezTo>
                      <a:pt x="6171" y="0"/>
                      <a:pt x="4320" y="1561"/>
                      <a:pt x="4320" y="3643"/>
                    </a:cubicBezTo>
                    <a:cubicBezTo>
                      <a:pt x="4320" y="8067"/>
                      <a:pt x="4320" y="8067"/>
                      <a:pt x="4320" y="8067"/>
                    </a:cubicBezTo>
                    <a:cubicBezTo>
                      <a:pt x="2160" y="8067"/>
                      <a:pt x="2160" y="8067"/>
                      <a:pt x="2160" y="8067"/>
                    </a:cubicBezTo>
                    <a:cubicBezTo>
                      <a:pt x="926" y="8067"/>
                      <a:pt x="0" y="9108"/>
                      <a:pt x="0" y="10149"/>
                    </a:cubicBezTo>
                    <a:cubicBezTo>
                      <a:pt x="0" y="19778"/>
                      <a:pt x="0" y="19778"/>
                      <a:pt x="0" y="19778"/>
                    </a:cubicBezTo>
                    <a:cubicBezTo>
                      <a:pt x="0" y="20819"/>
                      <a:pt x="926" y="21600"/>
                      <a:pt x="2160" y="21600"/>
                    </a:cubicBezTo>
                    <a:close/>
                    <a:moveTo>
                      <a:pt x="1234" y="10149"/>
                    </a:moveTo>
                    <a:cubicBezTo>
                      <a:pt x="1234" y="9629"/>
                      <a:pt x="1543" y="9108"/>
                      <a:pt x="2160" y="9108"/>
                    </a:cubicBezTo>
                    <a:cubicBezTo>
                      <a:pt x="4937" y="9108"/>
                      <a:pt x="4937" y="9108"/>
                      <a:pt x="4937" y="9108"/>
                    </a:cubicBezTo>
                    <a:cubicBezTo>
                      <a:pt x="19440" y="9108"/>
                      <a:pt x="19440" y="9108"/>
                      <a:pt x="19440" y="9108"/>
                    </a:cubicBezTo>
                    <a:cubicBezTo>
                      <a:pt x="20057" y="9108"/>
                      <a:pt x="20366" y="9629"/>
                      <a:pt x="20366" y="10149"/>
                    </a:cubicBezTo>
                    <a:cubicBezTo>
                      <a:pt x="20366" y="19778"/>
                      <a:pt x="20366" y="19778"/>
                      <a:pt x="20366" y="19778"/>
                    </a:cubicBezTo>
                    <a:cubicBezTo>
                      <a:pt x="20366" y="20299"/>
                      <a:pt x="20057" y="20559"/>
                      <a:pt x="19440" y="20559"/>
                    </a:cubicBezTo>
                    <a:cubicBezTo>
                      <a:pt x="2160" y="20559"/>
                      <a:pt x="2160" y="20559"/>
                      <a:pt x="2160" y="20559"/>
                    </a:cubicBezTo>
                    <a:cubicBezTo>
                      <a:pt x="1543" y="20559"/>
                      <a:pt x="1234" y="20299"/>
                      <a:pt x="1234" y="19778"/>
                    </a:cubicBezTo>
                    <a:lnTo>
                      <a:pt x="1234" y="10149"/>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90" name="Freeform 296"/>
              <p:cNvSpPr/>
              <p:nvPr/>
            </p:nvSpPr>
            <p:spPr>
              <a:xfrm>
                <a:off x="13983751" y="4842206"/>
                <a:ext cx="88765" cy="151758"/>
              </a:xfrm>
              <a:custGeom>
                <a:avLst/>
                <a:gdLst/>
                <a:ahLst/>
                <a:cxnLst>
                  <a:cxn ang="0">
                    <a:pos x="wd2" y="hd2"/>
                  </a:cxn>
                  <a:cxn ang="5400000">
                    <a:pos x="wd2" y="hd2"/>
                  </a:cxn>
                  <a:cxn ang="10800000">
                    <a:pos x="wd2" y="hd2"/>
                  </a:cxn>
                  <a:cxn ang="16200000">
                    <a:pos x="wd2" y="hd2"/>
                  </a:cxn>
                </a:cxnLst>
                <a:rect l="0" t="0" r="r" b="b"/>
                <a:pathLst>
                  <a:path w="21600" h="21600" extrusionOk="0">
                    <a:moveTo>
                      <a:pt x="2700" y="16800"/>
                    </a:moveTo>
                    <a:cubicBezTo>
                      <a:pt x="2700" y="20000"/>
                      <a:pt x="6750" y="21600"/>
                      <a:pt x="10800" y="21600"/>
                    </a:cubicBezTo>
                    <a:cubicBezTo>
                      <a:pt x="14850" y="21600"/>
                      <a:pt x="18900" y="20000"/>
                      <a:pt x="18900" y="16800"/>
                    </a:cubicBezTo>
                    <a:cubicBezTo>
                      <a:pt x="18900" y="10400"/>
                      <a:pt x="18900" y="10400"/>
                      <a:pt x="18900" y="10400"/>
                    </a:cubicBezTo>
                    <a:cubicBezTo>
                      <a:pt x="20250" y="9600"/>
                      <a:pt x="21600" y="8000"/>
                      <a:pt x="21600" y="6400"/>
                    </a:cubicBezTo>
                    <a:cubicBezTo>
                      <a:pt x="21600" y="2400"/>
                      <a:pt x="16200" y="0"/>
                      <a:pt x="10800" y="0"/>
                    </a:cubicBezTo>
                    <a:cubicBezTo>
                      <a:pt x="5400" y="0"/>
                      <a:pt x="0" y="2400"/>
                      <a:pt x="0" y="6400"/>
                    </a:cubicBezTo>
                    <a:cubicBezTo>
                      <a:pt x="0" y="8000"/>
                      <a:pt x="1350" y="9600"/>
                      <a:pt x="2700" y="10400"/>
                    </a:cubicBezTo>
                    <a:lnTo>
                      <a:pt x="2700" y="16800"/>
                    </a:lnTo>
                    <a:close/>
                    <a:moveTo>
                      <a:pt x="10800" y="3200"/>
                    </a:moveTo>
                    <a:cubicBezTo>
                      <a:pt x="13500" y="3200"/>
                      <a:pt x="16200" y="4000"/>
                      <a:pt x="16200" y="6400"/>
                    </a:cubicBezTo>
                    <a:cubicBezTo>
                      <a:pt x="16200" y="7200"/>
                      <a:pt x="14850" y="8000"/>
                      <a:pt x="14850" y="8800"/>
                    </a:cubicBezTo>
                    <a:cubicBezTo>
                      <a:pt x="13500" y="8800"/>
                      <a:pt x="13500" y="8800"/>
                      <a:pt x="13500" y="8800"/>
                    </a:cubicBezTo>
                    <a:cubicBezTo>
                      <a:pt x="13500" y="16800"/>
                      <a:pt x="13500" y="16800"/>
                      <a:pt x="13500" y="16800"/>
                    </a:cubicBezTo>
                    <a:cubicBezTo>
                      <a:pt x="13500" y="17600"/>
                      <a:pt x="12150" y="18400"/>
                      <a:pt x="10800" y="18400"/>
                    </a:cubicBezTo>
                    <a:cubicBezTo>
                      <a:pt x="9450" y="18400"/>
                      <a:pt x="8100" y="17600"/>
                      <a:pt x="8100" y="16800"/>
                    </a:cubicBezTo>
                    <a:cubicBezTo>
                      <a:pt x="8100" y="8800"/>
                      <a:pt x="8100" y="8800"/>
                      <a:pt x="8100" y="8800"/>
                    </a:cubicBezTo>
                    <a:cubicBezTo>
                      <a:pt x="6750" y="8800"/>
                      <a:pt x="6750" y="8800"/>
                      <a:pt x="6750" y="8800"/>
                    </a:cubicBezTo>
                    <a:cubicBezTo>
                      <a:pt x="6750" y="8000"/>
                      <a:pt x="5400" y="7200"/>
                      <a:pt x="5400" y="6400"/>
                    </a:cubicBezTo>
                    <a:cubicBezTo>
                      <a:pt x="5400" y="4000"/>
                      <a:pt x="8100" y="3200"/>
                      <a:pt x="10800" y="3200"/>
                    </a:cubicBez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grpSp>
      </p:grpSp>
      <p:grpSp>
        <p:nvGrpSpPr>
          <p:cNvPr id="99" name="组合 98"/>
          <p:cNvGrpSpPr/>
          <p:nvPr/>
        </p:nvGrpSpPr>
        <p:grpSpPr>
          <a:xfrm>
            <a:off x="7972029" y="3898527"/>
            <a:ext cx="479352" cy="479352"/>
            <a:chOff x="713979" y="2967472"/>
            <a:chExt cx="479352" cy="479352"/>
          </a:xfrm>
        </p:grpSpPr>
        <p:sp>
          <p:nvSpPr>
            <p:cNvPr id="68" name="矩形 67"/>
            <p:cNvSpPr/>
            <p:nvPr/>
          </p:nvSpPr>
          <p:spPr>
            <a:xfrm>
              <a:off x="713979" y="2967472"/>
              <a:ext cx="479352" cy="479352"/>
            </a:xfrm>
            <a:prstGeom prst="rect">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cs typeface="+mn-ea"/>
                <a:sym typeface="+mn-lt"/>
              </a:endParaRPr>
            </a:p>
          </p:txBody>
        </p:sp>
        <p:sp>
          <p:nvSpPr>
            <p:cNvPr id="91" name="Freeform 305"/>
            <p:cNvSpPr/>
            <p:nvPr/>
          </p:nvSpPr>
          <p:spPr>
            <a:xfrm>
              <a:off x="824209" y="3022418"/>
              <a:ext cx="258892" cy="369460"/>
            </a:xfrm>
            <a:custGeom>
              <a:avLst/>
              <a:gdLst/>
              <a:ahLst/>
              <a:cxnLst>
                <a:cxn ang="0">
                  <a:pos x="wd2" y="hd2"/>
                </a:cxn>
                <a:cxn ang="5400000">
                  <a:pos x="wd2" y="hd2"/>
                </a:cxn>
                <a:cxn ang="10800000">
                  <a:pos x="wd2" y="hd2"/>
                </a:cxn>
                <a:cxn ang="16200000">
                  <a:pos x="wd2" y="hd2"/>
                </a:cxn>
              </a:cxnLst>
              <a:rect l="0" t="0" r="r" b="b"/>
              <a:pathLst>
                <a:path w="21600" h="21546" extrusionOk="0">
                  <a:moveTo>
                    <a:pt x="5246" y="17010"/>
                  </a:moveTo>
                  <a:cubicBezTo>
                    <a:pt x="3703" y="17010"/>
                    <a:pt x="3703" y="17010"/>
                    <a:pt x="3703" y="17010"/>
                  </a:cubicBezTo>
                  <a:cubicBezTo>
                    <a:pt x="3394" y="17010"/>
                    <a:pt x="3086" y="17226"/>
                    <a:pt x="3086" y="17442"/>
                  </a:cubicBezTo>
                  <a:cubicBezTo>
                    <a:pt x="3086" y="21114"/>
                    <a:pt x="3086" y="21114"/>
                    <a:pt x="3086" y="21114"/>
                  </a:cubicBezTo>
                  <a:cubicBezTo>
                    <a:pt x="3086" y="21330"/>
                    <a:pt x="3394" y="21546"/>
                    <a:pt x="3703" y="21546"/>
                  </a:cubicBezTo>
                  <a:cubicBezTo>
                    <a:pt x="17897" y="21546"/>
                    <a:pt x="17897" y="21546"/>
                    <a:pt x="17897" y="21546"/>
                  </a:cubicBezTo>
                  <a:cubicBezTo>
                    <a:pt x="18206" y="21546"/>
                    <a:pt x="18514" y="21330"/>
                    <a:pt x="18514" y="21114"/>
                  </a:cubicBezTo>
                  <a:cubicBezTo>
                    <a:pt x="18514" y="17442"/>
                    <a:pt x="18514" y="17442"/>
                    <a:pt x="18514" y="17442"/>
                  </a:cubicBezTo>
                  <a:cubicBezTo>
                    <a:pt x="18514" y="17226"/>
                    <a:pt x="18206" y="17010"/>
                    <a:pt x="17897" y="17010"/>
                  </a:cubicBezTo>
                  <a:cubicBezTo>
                    <a:pt x="16354" y="17010"/>
                    <a:pt x="16354" y="17010"/>
                    <a:pt x="16354" y="17010"/>
                  </a:cubicBezTo>
                  <a:cubicBezTo>
                    <a:pt x="16663" y="13554"/>
                    <a:pt x="20366" y="10098"/>
                    <a:pt x="21291" y="9018"/>
                  </a:cubicBezTo>
                  <a:cubicBezTo>
                    <a:pt x="21600" y="8802"/>
                    <a:pt x="21600" y="8802"/>
                    <a:pt x="21600" y="8586"/>
                  </a:cubicBezTo>
                  <a:cubicBezTo>
                    <a:pt x="21600" y="8370"/>
                    <a:pt x="21291" y="8370"/>
                    <a:pt x="21291" y="8370"/>
                  </a:cubicBezTo>
                  <a:cubicBezTo>
                    <a:pt x="14503" y="5994"/>
                    <a:pt x="11417" y="378"/>
                    <a:pt x="11417" y="162"/>
                  </a:cubicBezTo>
                  <a:cubicBezTo>
                    <a:pt x="11109" y="-54"/>
                    <a:pt x="10491" y="-54"/>
                    <a:pt x="10183" y="162"/>
                  </a:cubicBezTo>
                  <a:cubicBezTo>
                    <a:pt x="10183" y="378"/>
                    <a:pt x="7097" y="5994"/>
                    <a:pt x="309" y="8370"/>
                  </a:cubicBezTo>
                  <a:cubicBezTo>
                    <a:pt x="309" y="8370"/>
                    <a:pt x="0" y="8370"/>
                    <a:pt x="0" y="8586"/>
                  </a:cubicBezTo>
                  <a:cubicBezTo>
                    <a:pt x="0" y="8802"/>
                    <a:pt x="0" y="8802"/>
                    <a:pt x="309" y="9018"/>
                  </a:cubicBezTo>
                  <a:cubicBezTo>
                    <a:pt x="1234" y="10098"/>
                    <a:pt x="4937" y="13554"/>
                    <a:pt x="5246" y="17010"/>
                  </a:cubicBezTo>
                  <a:close/>
                  <a:moveTo>
                    <a:pt x="17280" y="17874"/>
                  </a:moveTo>
                  <a:cubicBezTo>
                    <a:pt x="17280" y="20682"/>
                    <a:pt x="17280" y="20682"/>
                    <a:pt x="17280" y="20682"/>
                  </a:cubicBezTo>
                  <a:cubicBezTo>
                    <a:pt x="4320" y="20682"/>
                    <a:pt x="4320" y="20682"/>
                    <a:pt x="4320" y="20682"/>
                  </a:cubicBezTo>
                  <a:cubicBezTo>
                    <a:pt x="4320" y="17874"/>
                    <a:pt x="4320" y="17874"/>
                    <a:pt x="4320" y="17874"/>
                  </a:cubicBezTo>
                  <a:cubicBezTo>
                    <a:pt x="5863" y="17874"/>
                    <a:pt x="5863" y="17874"/>
                    <a:pt x="5863" y="17874"/>
                  </a:cubicBezTo>
                  <a:cubicBezTo>
                    <a:pt x="15737" y="17874"/>
                    <a:pt x="15737" y="17874"/>
                    <a:pt x="15737" y="17874"/>
                  </a:cubicBezTo>
                  <a:lnTo>
                    <a:pt x="17280" y="17874"/>
                  </a:lnTo>
                  <a:close/>
                  <a:moveTo>
                    <a:pt x="12343" y="9018"/>
                  </a:moveTo>
                  <a:cubicBezTo>
                    <a:pt x="12343" y="9666"/>
                    <a:pt x="11726" y="10098"/>
                    <a:pt x="10800" y="10098"/>
                  </a:cubicBezTo>
                  <a:cubicBezTo>
                    <a:pt x="9874" y="10098"/>
                    <a:pt x="9257" y="9666"/>
                    <a:pt x="9257" y="9018"/>
                  </a:cubicBezTo>
                  <a:cubicBezTo>
                    <a:pt x="9257" y="8370"/>
                    <a:pt x="9874" y="7938"/>
                    <a:pt x="10800" y="7938"/>
                  </a:cubicBezTo>
                  <a:cubicBezTo>
                    <a:pt x="11726" y="7938"/>
                    <a:pt x="12343" y="8370"/>
                    <a:pt x="12343" y="9018"/>
                  </a:cubicBezTo>
                  <a:close/>
                  <a:moveTo>
                    <a:pt x="10183" y="2322"/>
                  </a:moveTo>
                  <a:cubicBezTo>
                    <a:pt x="10183" y="7074"/>
                    <a:pt x="10183" y="7074"/>
                    <a:pt x="10183" y="7074"/>
                  </a:cubicBezTo>
                  <a:cubicBezTo>
                    <a:pt x="8949" y="7290"/>
                    <a:pt x="8023" y="8154"/>
                    <a:pt x="8023" y="9018"/>
                  </a:cubicBezTo>
                  <a:cubicBezTo>
                    <a:pt x="8023" y="10098"/>
                    <a:pt x="9257" y="10962"/>
                    <a:pt x="10800" y="10962"/>
                  </a:cubicBezTo>
                  <a:cubicBezTo>
                    <a:pt x="12343" y="10962"/>
                    <a:pt x="13577" y="10098"/>
                    <a:pt x="13577" y="9018"/>
                  </a:cubicBezTo>
                  <a:cubicBezTo>
                    <a:pt x="13577" y="8154"/>
                    <a:pt x="12651" y="7290"/>
                    <a:pt x="11417" y="7074"/>
                  </a:cubicBezTo>
                  <a:cubicBezTo>
                    <a:pt x="11417" y="2322"/>
                    <a:pt x="11417" y="2322"/>
                    <a:pt x="11417" y="2322"/>
                  </a:cubicBezTo>
                  <a:cubicBezTo>
                    <a:pt x="12960" y="4266"/>
                    <a:pt x="15737" y="7074"/>
                    <a:pt x="20057" y="8802"/>
                  </a:cubicBezTo>
                  <a:cubicBezTo>
                    <a:pt x="18514" y="10314"/>
                    <a:pt x="15429" y="13770"/>
                    <a:pt x="15120" y="17010"/>
                  </a:cubicBezTo>
                  <a:cubicBezTo>
                    <a:pt x="6480" y="17010"/>
                    <a:pt x="6480" y="17010"/>
                    <a:pt x="6480" y="17010"/>
                  </a:cubicBezTo>
                  <a:cubicBezTo>
                    <a:pt x="6171" y="13770"/>
                    <a:pt x="3086" y="10314"/>
                    <a:pt x="1543" y="8802"/>
                  </a:cubicBezTo>
                  <a:cubicBezTo>
                    <a:pt x="5863" y="7074"/>
                    <a:pt x="8640" y="4266"/>
                    <a:pt x="10183" y="2322"/>
                  </a:cubicBezTo>
                  <a:close/>
                </a:path>
              </a:pathLst>
            </a:custGeom>
            <a:solidFill>
              <a:srgbClr val="FF9900"/>
            </a:solidFill>
            <a:ln w="12700" cap="flat">
              <a:noFill/>
              <a:miter lim="400000"/>
            </a:ln>
            <a:effectLst/>
          </p:spPr>
          <p:txBody>
            <a:bodyPr wrap="square" lIns="91439" tIns="91439" rIns="91439" bIns="91439" numCol="1" anchor="t">
              <a:noAutofit/>
            </a:bodyPr>
            <a:lstStyle/>
            <a:p>
              <a:endParaRPr>
                <a:cs typeface="+mn-ea"/>
                <a:sym typeface="+mn-lt"/>
              </a:endParaRPr>
            </a:p>
          </p:txBody>
        </p:sp>
      </p:grpSp>
      <p:grpSp>
        <p:nvGrpSpPr>
          <p:cNvPr id="98" name="组合 97"/>
          <p:cNvGrpSpPr/>
          <p:nvPr/>
        </p:nvGrpSpPr>
        <p:grpSpPr>
          <a:xfrm>
            <a:off x="8059659" y="5696161"/>
            <a:ext cx="479352" cy="479352"/>
            <a:chOff x="713979" y="4302191"/>
            <a:chExt cx="479352" cy="479352"/>
          </a:xfrm>
        </p:grpSpPr>
        <p:sp>
          <p:nvSpPr>
            <p:cNvPr id="59" name="矩形 58"/>
            <p:cNvSpPr/>
            <p:nvPr/>
          </p:nvSpPr>
          <p:spPr>
            <a:xfrm>
              <a:off x="713979" y="4302191"/>
              <a:ext cx="479352" cy="479352"/>
            </a:xfrm>
            <a:prstGeom prst="rect">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cs typeface="+mn-ea"/>
                <a:sym typeface="+mn-lt"/>
              </a:endParaRPr>
            </a:p>
          </p:txBody>
        </p:sp>
        <p:sp>
          <p:nvSpPr>
            <p:cNvPr id="95" name="Freeform 341"/>
            <p:cNvSpPr/>
            <p:nvPr/>
          </p:nvSpPr>
          <p:spPr>
            <a:xfrm>
              <a:off x="895059" y="4385966"/>
              <a:ext cx="117192" cy="311802"/>
            </a:xfrm>
            <a:custGeom>
              <a:avLst/>
              <a:gdLst/>
              <a:ahLst/>
              <a:cxnLst>
                <a:cxn ang="0">
                  <a:pos x="wd2" y="hd2"/>
                </a:cxn>
                <a:cxn ang="5400000">
                  <a:pos x="wd2" y="hd2"/>
                </a:cxn>
                <a:cxn ang="10800000">
                  <a:pos x="wd2" y="hd2"/>
                </a:cxn>
                <a:cxn ang="16200000">
                  <a:pos x="wd2" y="hd2"/>
                </a:cxn>
              </a:cxnLst>
              <a:rect l="0" t="0" r="r" b="b"/>
              <a:pathLst>
                <a:path w="21263" h="21600" extrusionOk="0">
                  <a:moveTo>
                    <a:pt x="1856" y="18000"/>
                  </a:moveTo>
                  <a:cubicBezTo>
                    <a:pt x="3206" y="19029"/>
                    <a:pt x="4556" y="20314"/>
                    <a:pt x="6581" y="20829"/>
                  </a:cubicBezTo>
                  <a:cubicBezTo>
                    <a:pt x="7931" y="21343"/>
                    <a:pt x="9956" y="21600"/>
                    <a:pt x="11981" y="21600"/>
                  </a:cubicBezTo>
                  <a:cubicBezTo>
                    <a:pt x="13331" y="21600"/>
                    <a:pt x="14006" y="21343"/>
                    <a:pt x="14681" y="21343"/>
                  </a:cubicBezTo>
                  <a:cubicBezTo>
                    <a:pt x="15356" y="21343"/>
                    <a:pt x="18731" y="21086"/>
                    <a:pt x="19406" y="21086"/>
                  </a:cubicBezTo>
                  <a:cubicBezTo>
                    <a:pt x="20081" y="20829"/>
                    <a:pt x="20081" y="20829"/>
                    <a:pt x="20756" y="19286"/>
                  </a:cubicBezTo>
                  <a:cubicBezTo>
                    <a:pt x="21431" y="18771"/>
                    <a:pt x="21431" y="17743"/>
                    <a:pt x="20756" y="16971"/>
                  </a:cubicBezTo>
                  <a:cubicBezTo>
                    <a:pt x="20756" y="15686"/>
                    <a:pt x="20081" y="15686"/>
                    <a:pt x="20081" y="15686"/>
                  </a:cubicBezTo>
                  <a:cubicBezTo>
                    <a:pt x="19406" y="15429"/>
                    <a:pt x="19406" y="15429"/>
                    <a:pt x="14006" y="15429"/>
                  </a:cubicBezTo>
                  <a:cubicBezTo>
                    <a:pt x="12656" y="15429"/>
                    <a:pt x="11306" y="14400"/>
                    <a:pt x="10631" y="13371"/>
                  </a:cubicBezTo>
                  <a:cubicBezTo>
                    <a:pt x="10631" y="11829"/>
                    <a:pt x="10631" y="9514"/>
                    <a:pt x="10631" y="8229"/>
                  </a:cubicBezTo>
                  <a:cubicBezTo>
                    <a:pt x="11306" y="6943"/>
                    <a:pt x="12656" y="6171"/>
                    <a:pt x="14681" y="6171"/>
                  </a:cubicBezTo>
                  <a:cubicBezTo>
                    <a:pt x="19406" y="6171"/>
                    <a:pt x="19406" y="6171"/>
                    <a:pt x="20081" y="5914"/>
                  </a:cubicBezTo>
                  <a:cubicBezTo>
                    <a:pt x="20081" y="5914"/>
                    <a:pt x="20756" y="5657"/>
                    <a:pt x="20756" y="4371"/>
                  </a:cubicBezTo>
                  <a:cubicBezTo>
                    <a:pt x="21431" y="3857"/>
                    <a:pt x="21431" y="2829"/>
                    <a:pt x="20756" y="2057"/>
                  </a:cubicBezTo>
                  <a:cubicBezTo>
                    <a:pt x="20081" y="771"/>
                    <a:pt x="20081" y="771"/>
                    <a:pt x="20081" y="514"/>
                  </a:cubicBezTo>
                  <a:cubicBezTo>
                    <a:pt x="19406" y="514"/>
                    <a:pt x="19406" y="514"/>
                    <a:pt x="14681" y="0"/>
                  </a:cubicBezTo>
                  <a:cubicBezTo>
                    <a:pt x="14006" y="0"/>
                    <a:pt x="13331" y="0"/>
                    <a:pt x="12656" y="0"/>
                  </a:cubicBezTo>
                  <a:cubicBezTo>
                    <a:pt x="10631" y="0"/>
                    <a:pt x="7931" y="257"/>
                    <a:pt x="6581" y="514"/>
                  </a:cubicBezTo>
                  <a:cubicBezTo>
                    <a:pt x="4556" y="1029"/>
                    <a:pt x="3206" y="2314"/>
                    <a:pt x="1856" y="3600"/>
                  </a:cubicBezTo>
                  <a:cubicBezTo>
                    <a:pt x="1181" y="4629"/>
                    <a:pt x="506" y="6686"/>
                    <a:pt x="506" y="8229"/>
                  </a:cubicBezTo>
                  <a:cubicBezTo>
                    <a:pt x="-169" y="9514"/>
                    <a:pt x="-169" y="11829"/>
                    <a:pt x="506" y="13371"/>
                  </a:cubicBezTo>
                  <a:cubicBezTo>
                    <a:pt x="506" y="14914"/>
                    <a:pt x="1181" y="16971"/>
                    <a:pt x="1856" y="18000"/>
                  </a:cubicBezTo>
                  <a:close/>
                  <a:moveTo>
                    <a:pt x="3206" y="8229"/>
                  </a:moveTo>
                  <a:cubicBezTo>
                    <a:pt x="3206" y="6686"/>
                    <a:pt x="3881" y="4886"/>
                    <a:pt x="4556" y="3857"/>
                  </a:cubicBezTo>
                  <a:cubicBezTo>
                    <a:pt x="5231" y="2829"/>
                    <a:pt x="7256" y="1800"/>
                    <a:pt x="7931" y="1543"/>
                  </a:cubicBezTo>
                  <a:cubicBezTo>
                    <a:pt x="9281" y="1286"/>
                    <a:pt x="10631" y="1029"/>
                    <a:pt x="12656" y="1029"/>
                  </a:cubicBezTo>
                  <a:cubicBezTo>
                    <a:pt x="13331" y="1029"/>
                    <a:pt x="13331" y="1029"/>
                    <a:pt x="14006" y="1029"/>
                  </a:cubicBezTo>
                  <a:cubicBezTo>
                    <a:pt x="16031" y="1286"/>
                    <a:pt x="17381" y="1286"/>
                    <a:pt x="18056" y="1286"/>
                  </a:cubicBezTo>
                  <a:cubicBezTo>
                    <a:pt x="18056" y="1543"/>
                    <a:pt x="18056" y="1800"/>
                    <a:pt x="18056" y="2314"/>
                  </a:cubicBezTo>
                  <a:cubicBezTo>
                    <a:pt x="18731" y="2829"/>
                    <a:pt x="18731" y="3857"/>
                    <a:pt x="18056" y="4371"/>
                  </a:cubicBezTo>
                  <a:cubicBezTo>
                    <a:pt x="18056" y="4629"/>
                    <a:pt x="18056" y="4886"/>
                    <a:pt x="18056" y="5143"/>
                  </a:cubicBezTo>
                  <a:cubicBezTo>
                    <a:pt x="17381" y="5143"/>
                    <a:pt x="16031" y="5143"/>
                    <a:pt x="14681" y="5143"/>
                  </a:cubicBezTo>
                  <a:cubicBezTo>
                    <a:pt x="11306" y="5143"/>
                    <a:pt x="8606" y="6429"/>
                    <a:pt x="7931" y="8229"/>
                  </a:cubicBezTo>
                  <a:cubicBezTo>
                    <a:pt x="7931" y="9514"/>
                    <a:pt x="7931" y="11829"/>
                    <a:pt x="7931" y="13371"/>
                  </a:cubicBezTo>
                  <a:cubicBezTo>
                    <a:pt x="8606" y="15171"/>
                    <a:pt x="11306" y="16457"/>
                    <a:pt x="14006" y="16457"/>
                  </a:cubicBezTo>
                  <a:cubicBezTo>
                    <a:pt x="16031" y="16457"/>
                    <a:pt x="17381" y="16457"/>
                    <a:pt x="18056" y="16457"/>
                  </a:cubicBezTo>
                  <a:cubicBezTo>
                    <a:pt x="18056" y="16714"/>
                    <a:pt x="18056" y="16971"/>
                    <a:pt x="18056" y="17229"/>
                  </a:cubicBezTo>
                  <a:cubicBezTo>
                    <a:pt x="18731" y="17743"/>
                    <a:pt x="18731" y="18771"/>
                    <a:pt x="18056" y="19286"/>
                  </a:cubicBezTo>
                  <a:cubicBezTo>
                    <a:pt x="18056" y="19543"/>
                    <a:pt x="18056" y="19800"/>
                    <a:pt x="18056" y="20057"/>
                  </a:cubicBezTo>
                  <a:cubicBezTo>
                    <a:pt x="16706" y="20057"/>
                    <a:pt x="15356" y="20314"/>
                    <a:pt x="14006" y="20314"/>
                  </a:cubicBezTo>
                  <a:cubicBezTo>
                    <a:pt x="11981" y="20571"/>
                    <a:pt x="9281" y="20314"/>
                    <a:pt x="7931" y="20057"/>
                  </a:cubicBezTo>
                  <a:cubicBezTo>
                    <a:pt x="7256" y="19800"/>
                    <a:pt x="5231" y="18771"/>
                    <a:pt x="4556" y="17743"/>
                  </a:cubicBezTo>
                  <a:cubicBezTo>
                    <a:pt x="3881" y="16714"/>
                    <a:pt x="3206" y="14657"/>
                    <a:pt x="3206" y="13371"/>
                  </a:cubicBezTo>
                  <a:cubicBezTo>
                    <a:pt x="2531" y="11829"/>
                    <a:pt x="2531" y="9514"/>
                    <a:pt x="3206" y="8229"/>
                  </a:cubicBezTo>
                  <a:close/>
                </a:path>
              </a:pathLst>
            </a:custGeom>
            <a:solidFill>
              <a:srgbClr val="FF9900"/>
            </a:solidFill>
            <a:ln w="12700" cap="flat">
              <a:noFill/>
              <a:miter lim="400000"/>
            </a:ln>
            <a:effectLst/>
          </p:spPr>
          <p:txBody>
            <a:bodyPr wrap="square" lIns="91439" tIns="91439" rIns="91439" bIns="91439" numCol="1" anchor="t">
              <a:noAutofit/>
            </a:bodyPr>
            <a:lstStyle/>
            <a:p>
              <a:endParaRPr>
                <a:cs typeface="+mn-ea"/>
                <a:sym typeface="+mn-lt"/>
              </a:endParaRPr>
            </a:p>
          </p:txBody>
        </p:sp>
      </p:grpSp>
      <p:grpSp>
        <p:nvGrpSpPr>
          <p:cNvPr id="97" name="组合 96"/>
          <p:cNvGrpSpPr/>
          <p:nvPr/>
        </p:nvGrpSpPr>
        <p:grpSpPr>
          <a:xfrm>
            <a:off x="11039079" y="4333400"/>
            <a:ext cx="479352" cy="479352"/>
            <a:chOff x="713979" y="5636910"/>
            <a:chExt cx="479352" cy="479352"/>
          </a:xfrm>
        </p:grpSpPr>
        <p:sp>
          <p:nvSpPr>
            <p:cNvPr id="50" name="矩形 49"/>
            <p:cNvSpPr/>
            <p:nvPr/>
          </p:nvSpPr>
          <p:spPr>
            <a:xfrm>
              <a:off x="713979" y="5636910"/>
              <a:ext cx="479352" cy="479352"/>
            </a:xfrm>
            <a:prstGeom prst="rect">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cs typeface="+mn-ea"/>
                <a:sym typeface="+mn-lt"/>
              </a:endParaRPr>
            </a:p>
          </p:txBody>
        </p:sp>
        <p:sp>
          <p:nvSpPr>
            <p:cNvPr id="96" name="Freeform 686"/>
            <p:cNvSpPr/>
            <p:nvPr/>
          </p:nvSpPr>
          <p:spPr>
            <a:xfrm>
              <a:off x="864891" y="5745100"/>
              <a:ext cx="177528" cy="262973"/>
            </a:xfrm>
            <a:custGeom>
              <a:avLst/>
              <a:gdLst/>
              <a:ahLst/>
              <a:cxnLst>
                <a:cxn ang="0">
                  <a:pos x="wd2" y="hd2"/>
                </a:cxn>
                <a:cxn ang="5400000">
                  <a:pos x="wd2" y="hd2"/>
                </a:cxn>
                <a:cxn ang="10800000">
                  <a:pos x="wd2" y="hd2"/>
                </a:cxn>
                <a:cxn ang="16200000">
                  <a:pos x="wd2" y="hd2"/>
                </a:cxn>
              </a:cxnLst>
              <a:rect l="0" t="0" r="r" b="b"/>
              <a:pathLst>
                <a:path w="21600" h="21331" extrusionOk="0">
                  <a:moveTo>
                    <a:pt x="1350" y="13518"/>
                  </a:moveTo>
                  <a:cubicBezTo>
                    <a:pt x="675" y="13518"/>
                    <a:pt x="0" y="13978"/>
                    <a:pt x="0" y="14437"/>
                  </a:cubicBezTo>
                  <a:cubicBezTo>
                    <a:pt x="0" y="14897"/>
                    <a:pt x="675" y="15357"/>
                    <a:pt x="1350" y="15357"/>
                  </a:cubicBezTo>
                  <a:cubicBezTo>
                    <a:pt x="9450" y="15357"/>
                    <a:pt x="9450" y="15357"/>
                    <a:pt x="9450" y="15357"/>
                  </a:cubicBezTo>
                  <a:cubicBezTo>
                    <a:pt x="9450" y="20412"/>
                    <a:pt x="9450" y="20412"/>
                    <a:pt x="9450" y="20412"/>
                  </a:cubicBezTo>
                  <a:cubicBezTo>
                    <a:pt x="9450" y="20871"/>
                    <a:pt x="10125" y="21331"/>
                    <a:pt x="10800" y="21331"/>
                  </a:cubicBezTo>
                  <a:cubicBezTo>
                    <a:pt x="11475" y="21331"/>
                    <a:pt x="12150" y="20871"/>
                    <a:pt x="12150" y="20412"/>
                  </a:cubicBezTo>
                  <a:cubicBezTo>
                    <a:pt x="12150" y="15357"/>
                    <a:pt x="12150" y="15357"/>
                    <a:pt x="12150" y="15357"/>
                  </a:cubicBezTo>
                  <a:cubicBezTo>
                    <a:pt x="20250" y="15357"/>
                    <a:pt x="20250" y="15357"/>
                    <a:pt x="20250" y="15357"/>
                  </a:cubicBezTo>
                  <a:cubicBezTo>
                    <a:pt x="20925" y="15357"/>
                    <a:pt x="21600" y="14897"/>
                    <a:pt x="21600" y="14437"/>
                  </a:cubicBezTo>
                  <a:cubicBezTo>
                    <a:pt x="21600" y="13978"/>
                    <a:pt x="20925" y="13518"/>
                    <a:pt x="20250" y="13518"/>
                  </a:cubicBezTo>
                  <a:cubicBezTo>
                    <a:pt x="12150" y="13518"/>
                    <a:pt x="12150" y="13518"/>
                    <a:pt x="12150" y="13518"/>
                  </a:cubicBezTo>
                  <a:cubicBezTo>
                    <a:pt x="12150" y="12140"/>
                    <a:pt x="12150" y="12140"/>
                    <a:pt x="12150" y="12140"/>
                  </a:cubicBezTo>
                  <a:cubicBezTo>
                    <a:pt x="20250" y="12140"/>
                    <a:pt x="20250" y="12140"/>
                    <a:pt x="20250" y="12140"/>
                  </a:cubicBezTo>
                  <a:cubicBezTo>
                    <a:pt x="20925" y="12140"/>
                    <a:pt x="21600" y="11680"/>
                    <a:pt x="21600" y="11220"/>
                  </a:cubicBezTo>
                  <a:cubicBezTo>
                    <a:pt x="21600" y="10761"/>
                    <a:pt x="20925" y="10301"/>
                    <a:pt x="20250" y="10301"/>
                  </a:cubicBezTo>
                  <a:cubicBezTo>
                    <a:pt x="12150" y="10301"/>
                    <a:pt x="12150" y="10301"/>
                    <a:pt x="12150" y="10301"/>
                  </a:cubicBezTo>
                  <a:cubicBezTo>
                    <a:pt x="19575" y="1569"/>
                    <a:pt x="19575" y="1569"/>
                    <a:pt x="19575" y="1569"/>
                  </a:cubicBezTo>
                  <a:cubicBezTo>
                    <a:pt x="20250" y="1110"/>
                    <a:pt x="19575" y="191"/>
                    <a:pt x="18900" y="191"/>
                  </a:cubicBezTo>
                  <a:cubicBezTo>
                    <a:pt x="18225" y="-269"/>
                    <a:pt x="17550" y="191"/>
                    <a:pt x="17550" y="650"/>
                  </a:cubicBezTo>
                  <a:cubicBezTo>
                    <a:pt x="10800" y="8463"/>
                    <a:pt x="10800" y="8463"/>
                    <a:pt x="10800" y="8463"/>
                  </a:cubicBezTo>
                  <a:cubicBezTo>
                    <a:pt x="4050" y="650"/>
                    <a:pt x="4050" y="650"/>
                    <a:pt x="4050" y="650"/>
                  </a:cubicBezTo>
                  <a:cubicBezTo>
                    <a:pt x="4050" y="191"/>
                    <a:pt x="3375" y="-269"/>
                    <a:pt x="2700" y="191"/>
                  </a:cubicBezTo>
                  <a:cubicBezTo>
                    <a:pt x="2025" y="191"/>
                    <a:pt x="1350" y="1110"/>
                    <a:pt x="2025" y="1569"/>
                  </a:cubicBezTo>
                  <a:cubicBezTo>
                    <a:pt x="9450" y="10301"/>
                    <a:pt x="9450" y="10301"/>
                    <a:pt x="9450" y="10301"/>
                  </a:cubicBezTo>
                  <a:cubicBezTo>
                    <a:pt x="1350" y="10301"/>
                    <a:pt x="1350" y="10301"/>
                    <a:pt x="1350" y="10301"/>
                  </a:cubicBezTo>
                  <a:cubicBezTo>
                    <a:pt x="675" y="10301"/>
                    <a:pt x="0" y="10761"/>
                    <a:pt x="0" y="11220"/>
                  </a:cubicBezTo>
                  <a:cubicBezTo>
                    <a:pt x="0" y="11680"/>
                    <a:pt x="675" y="12140"/>
                    <a:pt x="1350" y="12140"/>
                  </a:cubicBezTo>
                  <a:cubicBezTo>
                    <a:pt x="9450" y="12140"/>
                    <a:pt x="9450" y="12140"/>
                    <a:pt x="9450" y="12140"/>
                  </a:cubicBezTo>
                  <a:cubicBezTo>
                    <a:pt x="9450" y="13518"/>
                    <a:pt x="9450" y="13518"/>
                    <a:pt x="9450" y="13518"/>
                  </a:cubicBezTo>
                  <a:lnTo>
                    <a:pt x="1350" y="13518"/>
                  </a:lnTo>
                  <a:close/>
                </a:path>
              </a:pathLst>
            </a:custGeom>
            <a:solidFill>
              <a:srgbClr val="FF9900"/>
            </a:solidFill>
            <a:ln w="12700" cap="flat">
              <a:noFill/>
              <a:miter lim="400000"/>
            </a:ln>
            <a:effectLst/>
          </p:spPr>
          <p:txBody>
            <a:bodyPr wrap="square" lIns="91439" tIns="91439" rIns="91439" bIns="91439" numCol="1" anchor="t">
              <a:noAutofit/>
            </a:bodyPr>
            <a:lstStyle/>
            <a:p>
              <a:endParaRPr>
                <a:cs typeface="+mn-ea"/>
                <a:sym typeface="+mn-lt"/>
              </a:endParaRPr>
            </a:p>
          </p:txBody>
        </p:sp>
      </p:grpSp>
      <p:grpSp>
        <p:nvGrpSpPr>
          <p:cNvPr id="8" name="组合 7"/>
          <p:cNvGrpSpPr/>
          <p:nvPr/>
        </p:nvGrpSpPr>
        <p:grpSpPr>
          <a:xfrm>
            <a:off x="599440" y="78259"/>
            <a:ext cx="2316480" cy="963622"/>
            <a:chOff x="4937760" y="3589809"/>
            <a:chExt cx="2316480" cy="963622"/>
          </a:xfrm>
        </p:grpSpPr>
        <p:sp>
          <p:nvSpPr>
            <p:cNvPr id="13" name="矩形 12"/>
            <p:cNvSpPr/>
            <p:nvPr/>
          </p:nvSpPr>
          <p:spPr>
            <a:xfrm>
              <a:off x="4937760" y="3589809"/>
              <a:ext cx="2316480" cy="68803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5052060" y="3702993"/>
              <a:ext cx="2087880" cy="460375"/>
            </a:xfrm>
            <a:prstGeom prst="rect">
              <a:avLst/>
            </a:prstGeom>
            <a:noFill/>
          </p:spPr>
          <p:txBody>
            <a:bodyPr wrap="square" rtlCol="0">
              <a:spAutoFit/>
            </a:bodyPr>
            <a:lstStyle/>
            <a:p>
              <a:pPr algn="ctr"/>
              <a:r>
                <a:rPr lang="zh-CN" altLang="en-US" sz="2400" dirty="0">
                  <a:solidFill>
                    <a:schemeClr val="bg1"/>
                  </a:solidFill>
                  <a:cs typeface="+mn-ea"/>
                  <a:sym typeface="+mn-lt"/>
                </a:rPr>
                <a:t>企业理念</a:t>
              </a:r>
            </a:p>
          </p:txBody>
        </p:sp>
        <p:sp>
          <p:nvSpPr>
            <p:cNvPr id="17" name="文本框 16"/>
            <p:cNvSpPr txBox="1"/>
            <p:nvPr/>
          </p:nvSpPr>
          <p:spPr>
            <a:xfrm>
              <a:off x="4937760" y="4277841"/>
              <a:ext cx="2316480" cy="275590"/>
            </a:xfrm>
            <a:prstGeom prst="rect">
              <a:avLst/>
            </a:prstGeom>
            <a:noFill/>
          </p:spPr>
          <p:txBody>
            <a:bodyPr wrap="square" rtlCol="0">
              <a:spAutoFit/>
            </a:bodyPr>
            <a:lstStyle/>
            <a:p>
              <a:pPr algn="ctr"/>
              <a:r>
                <a:rPr lang="en-US" altLang="zh-CN" sz="1200" dirty="0">
                  <a:cs typeface="+mn-ea"/>
                  <a:sym typeface="+mn-lt"/>
                </a:rPr>
                <a:t>Company introduction</a:t>
              </a:r>
              <a:endParaRPr lang="zh-CN" altLang="en-US" sz="1200" dirty="0">
                <a:cs typeface="+mn-ea"/>
                <a:sym typeface="+mn-lt"/>
              </a:endParaRPr>
            </a:p>
          </p:txBody>
        </p:sp>
      </p:grpSp>
      <p:sp>
        <p:nvSpPr>
          <p:cNvPr id="2" name="文本框 1"/>
          <p:cNvSpPr txBox="1"/>
          <p:nvPr/>
        </p:nvSpPr>
        <p:spPr>
          <a:xfrm>
            <a:off x="9404985" y="521970"/>
            <a:ext cx="786130" cy="368300"/>
          </a:xfrm>
          <a:prstGeom prst="rect">
            <a:avLst/>
          </a:prstGeom>
          <a:noFill/>
        </p:spPr>
        <p:txBody>
          <a:bodyPr wrap="square" rtlCol="0">
            <a:spAutoFit/>
          </a:bodyPr>
          <a:lstStyle/>
          <a:p>
            <a:r>
              <a:rPr lang="zh-CN" altLang="en-US">
                <a:solidFill>
                  <a:schemeClr val="bg1"/>
                </a:solidFill>
              </a:rPr>
              <a:t>决策</a:t>
            </a:r>
          </a:p>
        </p:txBody>
      </p:sp>
      <p:sp>
        <p:nvSpPr>
          <p:cNvPr id="4" name="文本框 3"/>
          <p:cNvSpPr txBox="1"/>
          <p:nvPr/>
        </p:nvSpPr>
        <p:spPr>
          <a:xfrm>
            <a:off x="10885805" y="2207895"/>
            <a:ext cx="786130" cy="368300"/>
          </a:xfrm>
          <a:prstGeom prst="rect">
            <a:avLst/>
          </a:prstGeom>
          <a:noFill/>
        </p:spPr>
        <p:txBody>
          <a:bodyPr wrap="square" rtlCol="0">
            <a:spAutoFit/>
          </a:bodyPr>
          <a:lstStyle/>
          <a:p>
            <a:r>
              <a:rPr lang="zh-CN" altLang="en-US">
                <a:solidFill>
                  <a:schemeClr val="bg1"/>
                </a:solidFill>
              </a:rPr>
              <a:t>创新</a:t>
            </a:r>
          </a:p>
        </p:txBody>
      </p:sp>
      <p:sp>
        <p:nvSpPr>
          <p:cNvPr id="6" name="文本框 5"/>
          <p:cNvSpPr txBox="1"/>
          <p:nvPr/>
        </p:nvSpPr>
        <p:spPr>
          <a:xfrm>
            <a:off x="8922385" y="4615180"/>
            <a:ext cx="786130" cy="368300"/>
          </a:xfrm>
          <a:prstGeom prst="rect">
            <a:avLst/>
          </a:prstGeom>
          <a:noFill/>
        </p:spPr>
        <p:txBody>
          <a:bodyPr wrap="square" rtlCol="0">
            <a:spAutoFit/>
          </a:bodyPr>
          <a:lstStyle/>
          <a:p>
            <a:r>
              <a:rPr lang="zh-CN" altLang="en-US">
                <a:solidFill>
                  <a:schemeClr val="bg1"/>
                </a:solidFill>
              </a:rPr>
              <a:t>务实</a:t>
            </a:r>
          </a:p>
        </p:txBody>
      </p:sp>
      <p:sp>
        <p:nvSpPr>
          <p:cNvPr id="7" name="文本框 6"/>
          <p:cNvSpPr txBox="1"/>
          <p:nvPr/>
        </p:nvSpPr>
        <p:spPr>
          <a:xfrm>
            <a:off x="11217910" y="4983480"/>
            <a:ext cx="786130" cy="368300"/>
          </a:xfrm>
          <a:prstGeom prst="rect">
            <a:avLst/>
          </a:prstGeom>
          <a:noFill/>
        </p:spPr>
        <p:txBody>
          <a:bodyPr wrap="square" rtlCol="0">
            <a:spAutoFit/>
          </a:bodyPr>
          <a:lstStyle/>
          <a:p>
            <a:r>
              <a:rPr lang="zh-CN" altLang="en-US">
                <a:solidFill>
                  <a:schemeClr val="bg1"/>
                </a:solidFill>
              </a:rPr>
              <a:t>团结</a:t>
            </a:r>
          </a:p>
        </p:txBody>
      </p:sp>
      <p:sp>
        <p:nvSpPr>
          <p:cNvPr id="14" name="文本框 13"/>
          <p:cNvSpPr txBox="1"/>
          <p:nvPr/>
        </p:nvSpPr>
        <p:spPr>
          <a:xfrm>
            <a:off x="8733790" y="2277745"/>
            <a:ext cx="1455420" cy="368300"/>
          </a:xfrm>
          <a:prstGeom prst="rect">
            <a:avLst/>
          </a:prstGeom>
          <a:noFill/>
        </p:spPr>
        <p:txBody>
          <a:bodyPr wrap="square" rtlCol="0">
            <a:spAutoFit/>
          </a:bodyPr>
          <a:lstStyle/>
          <a:p>
            <a:r>
              <a:rPr lang="zh-CN" altLang="en-US">
                <a:solidFill>
                  <a:schemeClr val="bg1"/>
                </a:solidFill>
              </a:rPr>
              <a:t>服务即一切</a:t>
            </a:r>
          </a:p>
        </p:txBody>
      </p:sp>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1804403" y="2898396"/>
            <a:ext cx="108000" cy="108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6" name="直接连接符 25"/>
          <p:cNvCxnSpPr/>
          <p:nvPr/>
        </p:nvCxnSpPr>
        <p:spPr>
          <a:xfrm>
            <a:off x="1858403" y="3043588"/>
            <a:ext cx="0" cy="947547"/>
          </a:xfrm>
          <a:prstGeom prst="line">
            <a:avLst/>
          </a:prstGeom>
          <a:ln w="15875">
            <a:solidFill>
              <a:srgbClr val="002060"/>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1673799" y="4028327"/>
            <a:ext cx="369208" cy="369208"/>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文本框 29"/>
          <p:cNvSpPr txBox="1"/>
          <p:nvPr/>
        </p:nvSpPr>
        <p:spPr>
          <a:xfrm>
            <a:off x="1001810" y="4645093"/>
            <a:ext cx="1713186" cy="645160"/>
          </a:xfrm>
          <a:prstGeom prst="rect">
            <a:avLst/>
          </a:prstGeom>
          <a:noFill/>
        </p:spPr>
        <p:txBody>
          <a:bodyPr wrap="square" rtlCol="0">
            <a:spAutoFit/>
          </a:bodyPr>
          <a:lstStyle/>
          <a:p>
            <a:pPr algn="ctr"/>
            <a:r>
              <a:rPr lang="zh-CN" altLang="en-US" sz="1200" dirty="0">
                <a:cs typeface="+mn-ea"/>
                <a:sym typeface="+mn-lt"/>
              </a:rPr>
              <a:t>大范围在各类工程现场项目测试使用，挂牌软件下载站</a:t>
            </a:r>
          </a:p>
        </p:txBody>
      </p:sp>
      <p:sp>
        <p:nvSpPr>
          <p:cNvPr id="31" name="文本框 30"/>
          <p:cNvSpPr txBox="1"/>
          <p:nvPr/>
        </p:nvSpPr>
        <p:spPr>
          <a:xfrm>
            <a:off x="1245168" y="4434727"/>
            <a:ext cx="1226470" cy="275590"/>
          </a:xfrm>
          <a:prstGeom prst="rect">
            <a:avLst/>
          </a:prstGeom>
          <a:noFill/>
        </p:spPr>
        <p:txBody>
          <a:bodyPr wrap="square" rtlCol="0">
            <a:spAutoFit/>
          </a:bodyPr>
          <a:lstStyle/>
          <a:p>
            <a:pPr algn="ctr"/>
            <a:r>
              <a:rPr lang="zh-CN" altLang="en-US" sz="1200" b="1" dirty="0">
                <a:cs typeface="+mn-ea"/>
                <a:sym typeface="+mn-lt"/>
              </a:rPr>
              <a:t>推出</a:t>
            </a:r>
            <a:r>
              <a:rPr lang="en-US" altLang="zh-CN" sz="1200" b="1" dirty="0">
                <a:cs typeface="+mn-ea"/>
                <a:sym typeface="+mn-lt"/>
              </a:rPr>
              <a:t>DEMO</a:t>
            </a:r>
            <a:r>
              <a:rPr lang="zh-CN" altLang="en-US" sz="1200" b="1" dirty="0">
                <a:cs typeface="+mn-ea"/>
                <a:sym typeface="+mn-lt"/>
              </a:rPr>
              <a:t>版本</a:t>
            </a:r>
          </a:p>
        </p:txBody>
      </p:sp>
      <p:sp>
        <p:nvSpPr>
          <p:cNvPr id="33" name="椭圆 32"/>
          <p:cNvSpPr/>
          <p:nvPr/>
        </p:nvSpPr>
        <p:spPr>
          <a:xfrm>
            <a:off x="3923202" y="2898396"/>
            <a:ext cx="108000" cy="10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4" name="直接连接符 33"/>
          <p:cNvCxnSpPr/>
          <p:nvPr/>
        </p:nvCxnSpPr>
        <p:spPr>
          <a:xfrm>
            <a:off x="3977202" y="3043588"/>
            <a:ext cx="0" cy="947547"/>
          </a:xfrm>
          <a:prstGeom prst="line">
            <a:avLst/>
          </a:prstGeom>
          <a:ln w="15875">
            <a:solidFill>
              <a:srgbClr val="FF9900"/>
            </a:solidFill>
            <a:prstDash val="dash"/>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3697831" y="4028326"/>
            <a:ext cx="558743" cy="558743"/>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文本框 35"/>
          <p:cNvSpPr txBox="1"/>
          <p:nvPr/>
        </p:nvSpPr>
        <p:spPr>
          <a:xfrm>
            <a:off x="3120609" y="4832415"/>
            <a:ext cx="1713186" cy="645160"/>
          </a:xfrm>
          <a:prstGeom prst="rect">
            <a:avLst/>
          </a:prstGeom>
          <a:noFill/>
        </p:spPr>
        <p:txBody>
          <a:bodyPr wrap="square" rtlCol="0">
            <a:spAutoFit/>
          </a:bodyPr>
          <a:lstStyle/>
          <a:p>
            <a:pPr algn="ctr"/>
            <a:r>
              <a:rPr lang="zh-CN" altLang="en-US" sz="1200" dirty="0">
                <a:cs typeface="+mn-ea"/>
                <a:sym typeface="+mn-lt"/>
              </a:rPr>
              <a:t>子美软件工作室正式成立，子筑云的前身，也就是子美软件</a:t>
            </a:r>
          </a:p>
        </p:txBody>
      </p:sp>
      <p:sp>
        <p:nvSpPr>
          <p:cNvPr id="37" name="文本框 36"/>
          <p:cNvSpPr txBox="1"/>
          <p:nvPr/>
        </p:nvSpPr>
        <p:spPr>
          <a:xfrm>
            <a:off x="3363967" y="4622049"/>
            <a:ext cx="1226470" cy="275590"/>
          </a:xfrm>
          <a:prstGeom prst="rect">
            <a:avLst/>
          </a:prstGeom>
          <a:noFill/>
        </p:spPr>
        <p:txBody>
          <a:bodyPr wrap="square" rtlCol="0">
            <a:spAutoFit/>
          </a:bodyPr>
          <a:lstStyle/>
          <a:p>
            <a:pPr algn="ctr"/>
            <a:r>
              <a:rPr lang="zh-CN" altLang="en-US" sz="1200" b="1" dirty="0">
                <a:cs typeface="+mn-ea"/>
                <a:sym typeface="+mn-lt"/>
              </a:rPr>
              <a:t>团队成立</a:t>
            </a:r>
          </a:p>
        </p:txBody>
      </p:sp>
      <p:sp>
        <p:nvSpPr>
          <p:cNvPr id="76" name="椭圆 75"/>
          <p:cNvSpPr/>
          <p:nvPr/>
        </p:nvSpPr>
        <p:spPr>
          <a:xfrm>
            <a:off x="6042000" y="2898396"/>
            <a:ext cx="108000" cy="108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7" name="直接连接符 76"/>
          <p:cNvCxnSpPr/>
          <p:nvPr/>
        </p:nvCxnSpPr>
        <p:spPr>
          <a:xfrm>
            <a:off x="6096000" y="3043588"/>
            <a:ext cx="0" cy="947547"/>
          </a:xfrm>
          <a:prstGeom prst="line">
            <a:avLst/>
          </a:prstGeom>
          <a:ln w="15875">
            <a:solidFill>
              <a:srgbClr val="002060"/>
            </a:solidFill>
            <a:prstDash val="dash"/>
          </a:ln>
        </p:spPr>
        <p:style>
          <a:lnRef idx="1">
            <a:schemeClr val="accent1"/>
          </a:lnRef>
          <a:fillRef idx="0">
            <a:schemeClr val="accent1"/>
          </a:fillRef>
          <a:effectRef idx="0">
            <a:schemeClr val="accent1"/>
          </a:effectRef>
          <a:fontRef idx="minor">
            <a:schemeClr val="tx1"/>
          </a:fontRef>
        </p:style>
      </p:cxnSp>
      <p:sp>
        <p:nvSpPr>
          <p:cNvPr id="78" name="椭圆 77"/>
          <p:cNvSpPr/>
          <p:nvPr/>
        </p:nvSpPr>
        <p:spPr>
          <a:xfrm>
            <a:off x="5870630" y="4028327"/>
            <a:ext cx="450740" cy="45074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文本框 78"/>
          <p:cNvSpPr txBox="1"/>
          <p:nvPr/>
        </p:nvSpPr>
        <p:spPr>
          <a:xfrm>
            <a:off x="5239407" y="4726625"/>
            <a:ext cx="1713186" cy="645160"/>
          </a:xfrm>
          <a:prstGeom prst="rect">
            <a:avLst/>
          </a:prstGeom>
          <a:noFill/>
        </p:spPr>
        <p:txBody>
          <a:bodyPr wrap="square" rtlCol="0">
            <a:spAutoFit/>
          </a:bodyPr>
          <a:lstStyle/>
          <a:p>
            <a:pPr algn="ctr"/>
            <a:r>
              <a:rPr lang="zh-CN" altLang="en-US" sz="1200" dirty="0">
                <a:cs typeface="+mn-ea"/>
                <a:sym typeface="+mn-lt"/>
              </a:rPr>
              <a:t>南京子筑软件技术有限公司成立后，首次用户数量突破</a:t>
            </a:r>
            <a:r>
              <a:rPr lang="en-US" altLang="zh-CN" sz="1200" dirty="0">
                <a:cs typeface="+mn-ea"/>
                <a:sym typeface="+mn-lt"/>
              </a:rPr>
              <a:t>5000+</a:t>
            </a:r>
            <a:endParaRPr lang="zh-CN" altLang="en-US" sz="1200" dirty="0">
              <a:cs typeface="+mn-ea"/>
              <a:sym typeface="+mn-lt"/>
            </a:endParaRPr>
          </a:p>
        </p:txBody>
      </p:sp>
      <p:sp>
        <p:nvSpPr>
          <p:cNvPr id="80" name="文本框 79"/>
          <p:cNvSpPr txBox="1"/>
          <p:nvPr/>
        </p:nvSpPr>
        <p:spPr>
          <a:xfrm>
            <a:off x="5482765" y="4516259"/>
            <a:ext cx="1226470" cy="275590"/>
          </a:xfrm>
          <a:prstGeom prst="rect">
            <a:avLst/>
          </a:prstGeom>
          <a:noFill/>
        </p:spPr>
        <p:txBody>
          <a:bodyPr wrap="square" rtlCol="0">
            <a:spAutoFit/>
          </a:bodyPr>
          <a:lstStyle/>
          <a:p>
            <a:pPr algn="ctr"/>
            <a:r>
              <a:rPr lang="zh-CN" altLang="en-US" sz="1200" b="1" dirty="0">
                <a:cs typeface="+mn-ea"/>
                <a:sym typeface="+mn-lt"/>
              </a:rPr>
              <a:t>历史里程碑</a:t>
            </a:r>
          </a:p>
        </p:txBody>
      </p:sp>
      <p:sp>
        <p:nvSpPr>
          <p:cNvPr id="81" name="椭圆 80"/>
          <p:cNvSpPr/>
          <p:nvPr/>
        </p:nvSpPr>
        <p:spPr>
          <a:xfrm>
            <a:off x="8160799" y="2898396"/>
            <a:ext cx="108000" cy="10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82" name="直接连接符 81"/>
          <p:cNvCxnSpPr/>
          <p:nvPr/>
        </p:nvCxnSpPr>
        <p:spPr>
          <a:xfrm>
            <a:off x="8214799" y="3043588"/>
            <a:ext cx="0" cy="947547"/>
          </a:xfrm>
          <a:prstGeom prst="line">
            <a:avLst/>
          </a:prstGeom>
          <a:ln w="15875">
            <a:solidFill>
              <a:srgbClr val="FF9900"/>
            </a:solidFill>
            <a:prstDash val="dash"/>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7935428" y="4028326"/>
            <a:ext cx="558743" cy="558743"/>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文本框 83"/>
          <p:cNvSpPr txBox="1"/>
          <p:nvPr/>
        </p:nvSpPr>
        <p:spPr>
          <a:xfrm>
            <a:off x="7358206" y="4832415"/>
            <a:ext cx="1713186" cy="1198880"/>
          </a:xfrm>
          <a:prstGeom prst="rect">
            <a:avLst/>
          </a:prstGeom>
          <a:noFill/>
        </p:spPr>
        <p:txBody>
          <a:bodyPr wrap="square" rtlCol="0">
            <a:spAutoFit/>
          </a:bodyPr>
          <a:lstStyle/>
          <a:p>
            <a:pPr algn="ctr"/>
            <a:r>
              <a:rPr lang="zh-CN" altLang="en-US" sz="1200" dirty="0">
                <a:cs typeface="+mn-ea"/>
                <a:sym typeface="+mn-lt"/>
              </a:rPr>
              <a:t>保留传统单机版，买断网路版软件机制后，体察市场及客户需求，及时调整了软件出售方针，租赁版面世，按需求给客户更大的自定义空间</a:t>
            </a:r>
          </a:p>
        </p:txBody>
      </p:sp>
      <p:sp>
        <p:nvSpPr>
          <p:cNvPr id="85" name="文本框 84"/>
          <p:cNvSpPr txBox="1"/>
          <p:nvPr/>
        </p:nvSpPr>
        <p:spPr>
          <a:xfrm>
            <a:off x="7487920" y="4624705"/>
            <a:ext cx="1454150" cy="275590"/>
          </a:xfrm>
          <a:prstGeom prst="rect">
            <a:avLst/>
          </a:prstGeom>
          <a:noFill/>
        </p:spPr>
        <p:txBody>
          <a:bodyPr wrap="square" rtlCol="0">
            <a:spAutoFit/>
          </a:bodyPr>
          <a:lstStyle/>
          <a:p>
            <a:pPr algn="ctr"/>
            <a:r>
              <a:rPr lang="en-US" altLang="zh-CN" sz="1200" b="1" dirty="0">
                <a:cs typeface="+mn-ea"/>
                <a:sym typeface="+mn-lt"/>
              </a:rPr>
              <a:t>SaaS</a:t>
            </a:r>
            <a:r>
              <a:rPr lang="zh-CN" altLang="en-US" sz="1200" b="1" dirty="0">
                <a:cs typeface="+mn-ea"/>
                <a:sym typeface="+mn-lt"/>
              </a:rPr>
              <a:t>版本正式启动</a:t>
            </a:r>
          </a:p>
        </p:txBody>
      </p:sp>
      <p:sp>
        <p:nvSpPr>
          <p:cNvPr id="87" name="椭圆 86"/>
          <p:cNvSpPr/>
          <p:nvPr/>
        </p:nvSpPr>
        <p:spPr>
          <a:xfrm>
            <a:off x="10279597" y="2898396"/>
            <a:ext cx="108000" cy="108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88" name="直接连接符 87"/>
          <p:cNvCxnSpPr/>
          <p:nvPr/>
        </p:nvCxnSpPr>
        <p:spPr>
          <a:xfrm>
            <a:off x="10333597" y="3043588"/>
            <a:ext cx="0" cy="947547"/>
          </a:xfrm>
          <a:prstGeom prst="line">
            <a:avLst/>
          </a:prstGeom>
          <a:ln w="15875">
            <a:solidFill>
              <a:srgbClr val="002060"/>
            </a:solidFill>
            <a:prstDash val="dash"/>
          </a:ln>
        </p:spPr>
        <p:style>
          <a:lnRef idx="1">
            <a:schemeClr val="accent1"/>
          </a:lnRef>
          <a:fillRef idx="0">
            <a:schemeClr val="accent1"/>
          </a:fillRef>
          <a:effectRef idx="0">
            <a:schemeClr val="accent1"/>
          </a:effectRef>
          <a:fontRef idx="minor">
            <a:schemeClr val="tx1"/>
          </a:fontRef>
        </p:style>
      </p:cxnSp>
      <p:sp>
        <p:nvSpPr>
          <p:cNvPr id="89" name="椭圆 88"/>
          <p:cNvSpPr/>
          <p:nvPr/>
        </p:nvSpPr>
        <p:spPr>
          <a:xfrm>
            <a:off x="10148993" y="4028327"/>
            <a:ext cx="369208" cy="369208"/>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文本框 89"/>
          <p:cNvSpPr txBox="1"/>
          <p:nvPr/>
        </p:nvSpPr>
        <p:spPr>
          <a:xfrm>
            <a:off x="9477004" y="4645093"/>
            <a:ext cx="1713186" cy="1383665"/>
          </a:xfrm>
          <a:prstGeom prst="rect">
            <a:avLst/>
          </a:prstGeom>
          <a:noFill/>
        </p:spPr>
        <p:txBody>
          <a:bodyPr wrap="square" rtlCol="0">
            <a:spAutoFit/>
          </a:bodyPr>
          <a:lstStyle/>
          <a:p>
            <a:pPr algn="ctr"/>
            <a:r>
              <a:rPr lang="zh-CN" altLang="en-US" sz="1200" dirty="0">
                <a:cs typeface="+mn-ea"/>
                <a:sym typeface="+mn-lt"/>
              </a:rPr>
              <a:t>软件每年都会有</a:t>
            </a:r>
            <a:r>
              <a:rPr lang="en-US" altLang="zh-CN" sz="1200" dirty="0">
                <a:cs typeface="+mn-ea"/>
                <a:sym typeface="+mn-lt"/>
              </a:rPr>
              <a:t>7-8</a:t>
            </a:r>
            <a:r>
              <a:rPr lang="zh-CN" altLang="en-US" sz="1200" dirty="0">
                <a:cs typeface="+mn-ea"/>
                <a:sym typeface="+mn-lt"/>
              </a:rPr>
              <a:t>次不定期更新，更新来源于已购客户的反馈建议和公司市场部针对工程行业全面调研而得出的结论，与时俱进，尽量给客户最好的软件体验</a:t>
            </a:r>
          </a:p>
        </p:txBody>
      </p:sp>
      <p:sp>
        <p:nvSpPr>
          <p:cNvPr id="91" name="文本框 90"/>
          <p:cNvSpPr txBox="1"/>
          <p:nvPr/>
        </p:nvSpPr>
        <p:spPr>
          <a:xfrm>
            <a:off x="9477375" y="4434840"/>
            <a:ext cx="1683385" cy="275590"/>
          </a:xfrm>
          <a:prstGeom prst="rect">
            <a:avLst/>
          </a:prstGeom>
          <a:noFill/>
        </p:spPr>
        <p:txBody>
          <a:bodyPr wrap="square" rtlCol="0">
            <a:spAutoFit/>
          </a:bodyPr>
          <a:lstStyle/>
          <a:p>
            <a:pPr algn="ctr"/>
            <a:r>
              <a:rPr lang="zh-CN" altLang="en-US" sz="1200" b="1" dirty="0">
                <a:cs typeface="+mn-ea"/>
                <a:sym typeface="+mn-lt"/>
              </a:rPr>
              <a:t>更新至</a:t>
            </a:r>
            <a:r>
              <a:rPr lang="en-US" altLang="zh-CN" sz="1200" b="1" dirty="0">
                <a:cs typeface="+mn-ea"/>
                <a:sym typeface="+mn-lt"/>
              </a:rPr>
              <a:t>2022.10.01</a:t>
            </a:r>
            <a:r>
              <a:rPr lang="zh-CN" altLang="en-US" sz="1200" b="1" dirty="0">
                <a:cs typeface="+mn-ea"/>
                <a:sym typeface="+mn-lt"/>
              </a:rPr>
              <a:t>版本</a:t>
            </a:r>
          </a:p>
        </p:txBody>
      </p:sp>
      <p:sp>
        <p:nvSpPr>
          <p:cNvPr id="4" name="矩形 3"/>
          <p:cNvSpPr/>
          <p:nvPr/>
        </p:nvSpPr>
        <p:spPr>
          <a:xfrm>
            <a:off x="799004" y="2795394"/>
            <a:ext cx="2118799"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2917803" y="2795393"/>
            <a:ext cx="2118799" cy="45719"/>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矩形 73"/>
          <p:cNvSpPr/>
          <p:nvPr/>
        </p:nvSpPr>
        <p:spPr>
          <a:xfrm>
            <a:off x="5036601" y="2795394"/>
            <a:ext cx="2118799"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矩形 74"/>
          <p:cNvSpPr/>
          <p:nvPr/>
        </p:nvSpPr>
        <p:spPr>
          <a:xfrm>
            <a:off x="7155400" y="2795393"/>
            <a:ext cx="2118799" cy="45719"/>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矩形 85"/>
          <p:cNvSpPr/>
          <p:nvPr/>
        </p:nvSpPr>
        <p:spPr>
          <a:xfrm>
            <a:off x="9274198" y="2795394"/>
            <a:ext cx="2118799"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文本框 92"/>
          <p:cNvSpPr txBox="1"/>
          <p:nvPr/>
        </p:nvSpPr>
        <p:spPr>
          <a:xfrm>
            <a:off x="1245168" y="2476740"/>
            <a:ext cx="1226470" cy="306705"/>
          </a:xfrm>
          <a:prstGeom prst="rect">
            <a:avLst/>
          </a:prstGeom>
          <a:noFill/>
        </p:spPr>
        <p:txBody>
          <a:bodyPr wrap="square" rtlCol="0">
            <a:spAutoFit/>
          </a:bodyPr>
          <a:lstStyle/>
          <a:p>
            <a:pPr algn="ctr"/>
            <a:r>
              <a:rPr lang="en-US" altLang="zh-CN" sz="1400" dirty="0" smtClean="0">
                <a:solidFill>
                  <a:srgbClr val="002060"/>
                </a:solidFill>
                <a:cs typeface="+mn-ea"/>
                <a:sym typeface="+mn-lt"/>
              </a:rPr>
              <a:t>2002.04</a:t>
            </a:r>
            <a:endParaRPr lang="zh-CN" altLang="en-US" sz="1400" dirty="0">
              <a:solidFill>
                <a:srgbClr val="002060"/>
              </a:solidFill>
              <a:cs typeface="+mn-ea"/>
              <a:sym typeface="+mn-lt"/>
            </a:endParaRPr>
          </a:p>
        </p:txBody>
      </p:sp>
      <p:sp>
        <p:nvSpPr>
          <p:cNvPr id="94" name="文本框 93"/>
          <p:cNvSpPr txBox="1"/>
          <p:nvPr/>
        </p:nvSpPr>
        <p:spPr>
          <a:xfrm>
            <a:off x="5482765" y="2476740"/>
            <a:ext cx="1226470" cy="306705"/>
          </a:xfrm>
          <a:prstGeom prst="rect">
            <a:avLst/>
          </a:prstGeom>
          <a:noFill/>
        </p:spPr>
        <p:txBody>
          <a:bodyPr wrap="square" rtlCol="0">
            <a:spAutoFit/>
          </a:bodyPr>
          <a:lstStyle/>
          <a:p>
            <a:pPr algn="ctr"/>
            <a:r>
              <a:rPr lang="en-US" altLang="zh-CN" sz="1400" dirty="0" smtClean="0">
                <a:solidFill>
                  <a:srgbClr val="002060"/>
                </a:solidFill>
                <a:cs typeface="+mn-ea"/>
                <a:sym typeface="+mn-lt"/>
              </a:rPr>
              <a:t>2010.08</a:t>
            </a:r>
            <a:endParaRPr lang="zh-CN" altLang="en-US" sz="1400" dirty="0">
              <a:solidFill>
                <a:srgbClr val="002060"/>
              </a:solidFill>
              <a:cs typeface="+mn-ea"/>
              <a:sym typeface="+mn-lt"/>
            </a:endParaRPr>
          </a:p>
        </p:txBody>
      </p:sp>
      <p:sp>
        <p:nvSpPr>
          <p:cNvPr id="95" name="文本框 94"/>
          <p:cNvSpPr txBox="1"/>
          <p:nvPr/>
        </p:nvSpPr>
        <p:spPr>
          <a:xfrm>
            <a:off x="9720362" y="2476740"/>
            <a:ext cx="1226470" cy="306705"/>
          </a:xfrm>
          <a:prstGeom prst="rect">
            <a:avLst/>
          </a:prstGeom>
          <a:noFill/>
        </p:spPr>
        <p:txBody>
          <a:bodyPr wrap="square" rtlCol="0">
            <a:spAutoFit/>
          </a:bodyPr>
          <a:lstStyle/>
          <a:p>
            <a:pPr algn="ctr"/>
            <a:r>
              <a:rPr lang="en-US" altLang="zh-CN" sz="1400" dirty="0" smtClean="0">
                <a:solidFill>
                  <a:srgbClr val="002060"/>
                </a:solidFill>
                <a:cs typeface="+mn-ea"/>
                <a:sym typeface="+mn-lt"/>
              </a:rPr>
              <a:t>2022.10</a:t>
            </a:r>
            <a:endParaRPr lang="zh-CN" altLang="en-US" sz="1400" dirty="0">
              <a:solidFill>
                <a:srgbClr val="002060"/>
              </a:solidFill>
              <a:cs typeface="+mn-ea"/>
              <a:sym typeface="+mn-lt"/>
            </a:endParaRPr>
          </a:p>
        </p:txBody>
      </p:sp>
      <p:sp>
        <p:nvSpPr>
          <p:cNvPr id="96" name="文本框 95"/>
          <p:cNvSpPr txBox="1"/>
          <p:nvPr/>
        </p:nvSpPr>
        <p:spPr>
          <a:xfrm>
            <a:off x="3363967" y="2476740"/>
            <a:ext cx="1226470" cy="306705"/>
          </a:xfrm>
          <a:prstGeom prst="rect">
            <a:avLst/>
          </a:prstGeom>
          <a:noFill/>
        </p:spPr>
        <p:txBody>
          <a:bodyPr wrap="square" rtlCol="0">
            <a:spAutoFit/>
          </a:bodyPr>
          <a:lstStyle/>
          <a:p>
            <a:pPr algn="ctr"/>
            <a:r>
              <a:rPr lang="en-US" altLang="zh-CN" sz="1400" dirty="0" smtClean="0">
                <a:solidFill>
                  <a:srgbClr val="FF9900"/>
                </a:solidFill>
                <a:cs typeface="+mn-ea"/>
                <a:sym typeface="+mn-lt"/>
              </a:rPr>
              <a:t>2005.06</a:t>
            </a:r>
            <a:endParaRPr lang="zh-CN" altLang="en-US" sz="1400" dirty="0">
              <a:solidFill>
                <a:srgbClr val="FF9900"/>
              </a:solidFill>
              <a:cs typeface="+mn-ea"/>
              <a:sym typeface="+mn-lt"/>
            </a:endParaRPr>
          </a:p>
        </p:txBody>
      </p:sp>
      <p:sp>
        <p:nvSpPr>
          <p:cNvPr id="97" name="文本框 96"/>
          <p:cNvSpPr txBox="1"/>
          <p:nvPr/>
        </p:nvSpPr>
        <p:spPr>
          <a:xfrm>
            <a:off x="7601564" y="2476740"/>
            <a:ext cx="1226470" cy="306705"/>
          </a:xfrm>
          <a:prstGeom prst="rect">
            <a:avLst/>
          </a:prstGeom>
          <a:noFill/>
        </p:spPr>
        <p:txBody>
          <a:bodyPr wrap="square" rtlCol="0">
            <a:spAutoFit/>
          </a:bodyPr>
          <a:lstStyle/>
          <a:p>
            <a:pPr algn="ctr"/>
            <a:r>
              <a:rPr lang="en-US" altLang="zh-CN" sz="1400" dirty="0" smtClean="0">
                <a:solidFill>
                  <a:srgbClr val="FF9900"/>
                </a:solidFill>
                <a:cs typeface="+mn-ea"/>
                <a:sym typeface="+mn-lt"/>
              </a:rPr>
              <a:t>2017.10</a:t>
            </a:r>
            <a:endParaRPr lang="zh-CN" altLang="en-US" sz="1400" dirty="0">
              <a:solidFill>
                <a:srgbClr val="FF9900"/>
              </a:solidFill>
              <a:cs typeface="+mn-ea"/>
              <a:sym typeface="+mn-lt"/>
            </a:endParaRPr>
          </a:p>
        </p:txBody>
      </p:sp>
      <p:grpSp>
        <p:nvGrpSpPr>
          <p:cNvPr id="8" name="组合 7"/>
          <p:cNvGrpSpPr/>
          <p:nvPr/>
        </p:nvGrpSpPr>
        <p:grpSpPr>
          <a:xfrm>
            <a:off x="798830" y="264440"/>
            <a:ext cx="2321560" cy="900592"/>
            <a:chOff x="4937760" y="3646153"/>
            <a:chExt cx="2321560" cy="1259597"/>
          </a:xfrm>
        </p:grpSpPr>
        <p:sp>
          <p:nvSpPr>
            <p:cNvPr id="13" name="矩形 12"/>
            <p:cNvSpPr/>
            <p:nvPr/>
          </p:nvSpPr>
          <p:spPr>
            <a:xfrm>
              <a:off x="4937760" y="3702602"/>
              <a:ext cx="2316480" cy="68803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5052060" y="3646153"/>
              <a:ext cx="2087880" cy="643895"/>
            </a:xfrm>
            <a:prstGeom prst="rect">
              <a:avLst/>
            </a:prstGeom>
            <a:noFill/>
          </p:spPr>
          <p:txBody>
            <a:bodyPr wrap="square" rtlCol="0">
              <a:spAutoFit/>
            </a:bodyPr>
            <a:lstStyle/>
            <a:p>
              <a:pPr algn="ctr"/>
              <a:r>
                <a:rPr lang="zh-CN" altLang="en-US" sz="2400" dirty="0">
                  <a:solidFill>
                    <a:schemeClr val="bg1"/>
                  </a:solidFill>
                  <a:cs typeface="+mn-ea"/>
                  <a:sym typeface="+mn-lt"/>
                </a:rPr>
                <a:t>发展历程</a:t>
              </a:r>
            </a:p>
          </p:txBody>
        </p:sp>
        <p:sp>
          <p:nvSpPr>
            <p:cNvPr id="17" name="文本框 16"/>
            <p:cNvSpPr txBox="1"/>
            <p:nvPr/>
          </p:nvSpPr>
          <p:spPr>
            <a:xfrm>
              <a:off x="4942840" y="4520301"/>
              <a:ext cx="2316480" cy="385449"/>
            </a:xfrm>
            <a:prstGeom prst="rect">
              <a:avLst/>
            </a:prstGeom>
            <a:noFill/>
          </p:spPr>
          <p:txBody>
            <a:bodyPr wrap="square" rtlCol="0">
              <a:spAutoFit/>
            </a:bodyPr>
            <a:lstStyle/>
            <a:p>
              <a:pPr algn="ctr"/>
              <a:r>
                <a:rPr lang="en-US" altLang="zh-CN" sz="1200" dirty="0">
                  <a:cs typeface="+mn-ea"/>
                  <a:sym typeface="+mn-lt"/>
                </a:rPr>
                <a:t>Company introduction</a:t>
              </a:r>
              <a:endParaRPr lang="zh-CN" altLang="en-US" sz="1200" dirty="0">
                <a:cs typeface="+mn-ea"/>
                <a:sym typeface="+mn-lt"/>
              </a:endParaRPr>
            </a:p>
          </p:txBody>
        </p:sp>
      </p:grpSp>
      <p:sp>
        <p:nvSpPr>
          <p:cNvPr id="2" name="椭圆 1"/>
          <p:cNvSpPr/>
          <p:nvPr/>
        </p:nvSpPr>
        <p:spPr>
          <a:xfrm>
            <a:off x="9219979" y="2630426"/>
            <a:ext cx="108000" cy="10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 name="直接连接符 2"/>
          <p:cNvCxnSpPr/>
          <p:nvPr/>
        </p:nvCxnSpPr>
        <p:spPr>
          <a:xfrm>
            <a:off x="9267629" y="2086008"/>
            <a:ext cx="6350" cy="506730"/>
          </a:xfrm>
          <a:prstGeom prst="line">
            <a:avLst/>
          </a:prstGeom>
          <a:ln w="15875">
            <a:solidFill>
              <a:srgbClr val="FF9900"/>
            </a:solidFill>
            <a:prstDash val="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8991433" y="1426731"/>
            <a:ext cx="558743" cy="558743"/>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cs typeface="+mn-ea"/>
              <a:sym typeface="+mn-lt"/>
            </a:endParaRPr>
          </a:p>
        </p:txBody>
      </p:sp>
      <p:sp>
        <p:nvSpPr>
          <p:cNvPr id="6" name="文本框 5"/>
          <p:cNvSpPr txBox="1"/>
          <p:nvPr/>
        </p:nvSpPr>
        <p:spPr>
          <a:xfrm>
            <a:off x="8435997" y="966155"/>
            <a:ext cx="1713186" cy="460375"/>
          </a:xfrm>
          <a:prstGeom prst="rect">
            <a:avLst/>
          </a:prstGeom>
          <a:noFill/>
        </p:spPr>
        <p:txBody>
          <a:bodyPr wrap="square" rtlCol="0">
            <a:spAutoFit/>
          </a:bodyPr>
          <a:lstStyle/>
          <a:p>
            <a:pPr algn="ctr"/>
            <a:r>
              <a:rPr lang="zh-CN" altLang="en-US" sz="1200" dirty="0">
                <a:cs typeface="+mn-ea"/>
                <a:sym typeface="+mn-lt"/>
              </a:rPr>
              <a:t>单项成本总预算金额预警提示计划</a:t>
            </a:r>
          </a:p>
        </p:txBody>
      </p:sp>
      <p:sp>
        <p:nvSpPr>
          <p:cNvPr id="7" name="文本框 6"/>
          <p:cNvSpPr txBox="1"/>
          <p:nvPr/>
        </p:nvSpPr>
        <p:spPr>
          <a:xfrm>
            <a:off x="8505190" y="690880"/>
            <a:ext cx="1575435" cy="275590"/>
          </a:xfrm>
          <a:prstGeom prst="rect">
            <a:avLst/>
          </a:prstGeom>
          <a:noFill/>
        </p:spPr>
        <p:txBody>
          <a:bodyPr wrap="square" rtlCol="0">
            <a:spAutoFit/>
          </a:bodyPr>
          <a:lstStyle/>
          <a:p>
            <a:pPr algn="ctr"/>
            <a:r>
              <a:rPr lang="zh-CN" altLang="en-US" sz="1200" b="1" dirty="0">
                <a:cs typeface="+mn-ea"/>
                <a:sym typeface="+mn-lt"/>
              </a:rPr>
              <a:t>成本定额正式启动</a:t>
            </a:r>
          </a:p>
        </p:txBody>
      </p:sp>
      <p:sp>
        <p:nvSpPr>
          <p:cNvPr id="9" name="文本框 8"/>
          <p:cNvSpPr txBox="1"/>
          <p:nvPr/>
        </p:nvSpPr>
        <p:spPr>
          <a:xfrm>
            <a:off x="8679159" y="2898380"/>
            <a:ext cx="1226470" cy="306705"/>
          </a:xfrm>
          <a:prstGeom prst="rect">
            <a:avLst/>
          </a:prstGeom>
          <a:noFill/>
        </p:spPr>
        <p:txBody>
          <a:bodyPr wrap="square" rtlCol="0">
            <a:spAutoFit/>
          </a:bodyPr>
          <a:lstStyle/>
          <a:p>
            <a:pPr algn="ctr"/>
            <a:r>
              <a:rPr lang="en-US" altLang="zh-CN" sz="1400" dirty="0" smtClean="0">
                <a:solidFill>
                  <a:srgbClr val="FF9900"/>
                </a:solidFill>
                <a:cs typeface="+mn-ea"/>
                <a:sym typeface="+mn-lt"/>
              </a:rPr>
              <a:t>2022.7</a:t>
            </a:r>
            <a:endParaRPr lang="zh-CN" altLang="en-US" sz="1400" dirty="0">
              <a:solidFill>
                <a:srgbClr val="FF9900"/>
              </a:solidFill>
              <a:cs typeface="+mn-ea"/>
              <a:sym typeface="+mn-lt"/>
            </a:endParaRPr>
          </a:p>
        </p:txBody>
      </p:sp>
      <p:sp>
        <p:nvSpPr>
          <p:cNvPr id="10" name="椭圆 9"/>
          <p:cNvSpPr/>
          <p:nvPr/>
        </p:nvSpPr>
        <p:spPr>
          <a:xfrm>
            <a:off x="6924095" y="1534682"/>
            <a:ext cx="450740" cy="45074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1" name="直接连接符 10"/>
          <p:cNvCxnSpPr/>
          <p:nvPr/>
        </p:nvCxnSpPr>
        <p:spPr>
          <a:xfrm>
            <a:off x="7143750" y="2047908"/>
            <a:ext cx="11430" cy="582295"/>
          </a:xfrm>
          <a:prstGeom prst="line">
            <a:avLst/>
          </a:prstGeom>
          <a:ln w="15875">
            <a:solidFill>
              <a:srgbClr val="002060"/>
            </a:solidFill>
            <a:prstDash val="dash"/>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7101180" y="2675511"/>
            <a:ext cx="108000" cy="108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6321447" y="889320"/>
            <a:ext cx="1713186" cy="645160"/>
          </a:xfrm>
          <a:prstGeom prst="rect">
            <a:avLst/>
          </a:prstGeom>
          <a:noFill/>
        </p:spPr>
        <p:txBody>
          <a:bodyPr wrap="square" rtlCol="0">
            <a:spAutoFit/>
          </a:bodyPr>
          <a:lstStyle/>
          <a:p>
            <a:pPr algn="ctr"/>
            <a:r>
              <a:rPr lang="zh-CN" altLang="en-US" sz="1200" dirty="0">
                <a:cs typeface="+mn-ea"/>
                <a:sym typeface="+mn-lt"/>
              </a:rPr>
              <a:t>集大成的数据查询功能，满足您对报表，汇总所有的想象</a:t>
            </a:r>
          </a:p>
        </p:txBody>
      </p:sp>
      <p:sp>
        <p:nvSpPr>
          <p:cNvPr id="18" name="文本框 17"/>
          <p:cNvSpPr txBox="1"/>
          <p:nvPr/>
        </p:nvSpPr>
        <p:spPr>
          <a:xfrm>
            <a:off x="6390005" y="690880"/>
            <a:ext cx="1575435" cy="275590"/>
          </a:xfrm>
          <a:prstGeom prst="rect">
            <a:avLst/>
          </a:prstGeom>
          <a:noFill/>
        </p:spPr>
        <p:txBody>
          <a:bodyPr wrap="square" rtlCol="0">
            <a:spAutoFit/>
          </a:bodyPr>
          <a:lstStyle/>
          <a:p>
            <a:pPr algn="ctr"/>
            <a:r>
              <a:rPr lang="zh-CN" altLang="en-US" sz="1200" b="1" dirty="0">
                <a:cs typeface="+mn-ea"/>
                <a:sym typeface="+mn-lt"/>
              </a:rPr>
              <a:t>数据中心正式启动</a:t>
            </a:r>
          </a:p>
        </p:txBody>
      </p:sp>
      <p:sp>
        <p:nvSpPr>
          <p:cNvPr id="19" name="文本框 18"/>
          <p:cNvSpPr txBox="1"/>
          <p:nvPr/>
        </p:nvSpPr>
        <p:spPr>
          <a:xfrm>
            <a:off x="6565244" y="2898380"/>
            <a:ext cx="1226470" cy="306705"/>
          </a:xfrm>
          <a:prstGeom prst="rect">
            <a:avLst/>
          </a:prstGeom>
          <a:noFill/>
        </p:spPr>
        <p:txBody>
          <a:bodyPr wrap="square" rtlCol="0">
            <a:spAutoFit/>
          </a:bodyPr>
          <a:lstStyle/>
          <a:p>
            <a:pPr algn="ctr"/>
            <a:r>
              <a:rPr lang="en-US" altLang="zh-CN" sz="1400" dirty="0" smtClean="0">
                <a:solidFill>
                  <a:srgbClr val="FF9900"/>
                </a:solidFill>
                <a:cs typeface="+mn-ea"/>
                <a:sym typeface="+mn-lt"/>
              </a:rPr>
              <a:t>2021.4</a:t>
            </a:r>
            <a:endParaRPr lang="zh-CN" altLang="en-US" sz="1400" dirty="0">
              <a:solidFill>
                <a:srgbClr val="FF9900"/>
              </a:solidFill>
              <a:cs typeface="+mn-ea"/>
              <a:sym typeface="+mn-lt"/>
            </a:endParaRPr>
          </a:p>
        </p:txBody>
      </p:sp>
      <p:sp>
        <p:nvSpPr>
          <p:cNvPr id="20" name="椭圆 19"/>
          <p:cNvSpPr/>
          <p:nvPr/>
        </p:nvSpPr>
        <p:spPr>
          <a:xfrm>
            <a:off x="4760821" y="1452131"/>
            <a:ext cx="558743" cy="558743"/>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2" name="直接连接符 21"/>
          <p:cNvCxnSpPr/>
          <p:nvPr/>
        </p:nvCxnSpPr>
        <p:spPr>
          <a:xfrm>
            <a:off x="5036624" y="2123473"/>
            <a:ext cx="6350" cy="506730"/>
          </a:xfrm>
          <a:prstGeom prst="line">
            <a:avLst/>
          </a:prstGeom>
          <a:ln w="15875">
            <a:solidFill>
              <a:srgbClr val="FF9900"/>
            </a:solidFill>
            <a:prstDash val="dash"/>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4985799" y="2630426"/>
            <a:ext cx="108000" cy="10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p:cNvSpPr txBox="1"/>
          <p:nvPr/>
        </p:nvSpPr>
        <p:spPr>
          <a:xfrm>
            <a:off x="4183402" y="966155"/>
            <a:ext cx="1713186" cy="460375"/>
          </a:xfrm>
          <a:prstGeom prst="rect">
            <a:avLst/>
          </a:prstGeom>
          <a:noFill/>
        </p:spPr>
        <p:txBody>
          <a:bodyPr wrap="square" rtlCol="0">
            <a:spAutoFit/>
          </a:bodyPr>
          <a:lstStyle/>
          <a:p>
            <a:pPr algn="ctr"/>
            <a:r>
              <a:rPr lang="zh-CN" altLang="en-US" sz="1200" dirty="0">
                <a:cs typeface="+mn-ea"/>
                <a:sym typeface="+mn-lt"/>
              </a:rPr>
              <a:t>员工，供应商，分包商考核管理正式上线</a:t>
            </a:r>
          </a:p>
        </p:txBody>
      </p:sp>
      <p:sp>
        <p:nvSpPr>
          <p:cNvPr id="27" name="文本框 26"/>
          <p:cNvSpPr txBox="1"/>
          <p:nvPr/>
        </p:nvSpPr>
        <p:spPr>
          <a:xfrm>
            <a:off x="4252595" y="690880"/>
            <a:ext cx="1575435" cy="275590"/>
          </a:xfrm>
          <a:prstGeom prst="rect">
            <a:avLst/>
          </a:prstGeom>
          <a:noFill/>
        </p:spPr>
        <p:txBody>
          <a:bodyPr wrap="square" rtlCol="0">
            <a:spAutoFit/>
          </a:bodyPr>
          <a:lstStyle/>
          <a:p>
            <a:pPr algn="ctr"/>
            <a:r>
              <a:rPr lang="zh-CN" altLang="en-US" sz="1200" b="1" dirty="0">
                <a:cs typeface="+mn-ea"/>
                <a:sym typeface="+mn-lt"/>
              </a:rPr>
              <a:t>考核功能正式启动</a:t>
            </a:r>
          </a:p>
        </p:txBody>
      </p:sp>
      <p:sp>
        <p:nvSpPr>
          <p:cNvPr id="29" name="文本框 28"/>
          <p:cNvSpPr txBox="1"/>
          <p:nvPr/>
        </p:nvSpPr>
        <p:spPr>
          <a:xfrm>
            <a:off x="4426564" y="2898380"/>
            <a:ext cx="1226470" cy="306705"/>
          </a:xfrm>
          <a:prstGeom prst="rect">
            <a:avLst/>
          </a:prstGeom>
          <a:noFill/>
        </p:spPr>
        <p:txBody>
          <a:bodyPr wrap="square" rtlCol="0">
            <a:spAutoFit/>
          </a:bodyPr>
          <a:lstStyle/>
          <a:p>
            <a:pPr algn="ctr"/>
            <a:r>
              <a:rPr lang="en-US" altLang="zh-CN" sz="1400" dirty="0" smtClean="0">
                <a:solidFill>
                  <a:srgbClr val="FF9900"/>
                </a:solidFill>
                <a:cs typeface="+mn-ea"/>
                <a:sym typeface="+mn-lt"/>
              </a:rPr>
              <a:t>2021.12</a:t>
            </a:r>
            <a:endParaRPr lang="zh-CN" altLang="en-US" sz="1400" dirty="0">
              <a:solidFill>
                <a:srgbClr val="FF9900"/>
              </a:solidFill>
              <a:cs typeface="+mn-ea"/>
              <a:sym typeface="+mn-lt"/>
            </a:endParaRPr>
          </a:p>
        </p:txBody>
      </p:sp>
      <p:sp>
        <p:nvSpPr>
          <p:cNvPr id="21" name="文本框 20"/>
          <p:cNvSpPr txBox="1"/>
          <p:nvPr/>
        </p:nvSpPr>
        <p:spPr>
          <a:xfrm>
            <a:off x="426085" y="5509260"/>
            <a:ext cx="5963920" cy="460375"/>
          </a:xfrm>
          <a:prstGeom prst="rect">
            <a:avLst/>
          </a:prstGeom>
          <a:noFill/>
        </p:spPr>
        <p:txBody>
          <a:bodyPr wrap="square" rtlCol="0">
            <a:spAutoFit/>
          </a:bodyPr>
          <a:lstStyle/>
          <a:p>
            <a:r>
              <a:rPr lang="zh-CN" altLang="en-US" sz="2400">
                <a:ln/>
                <a:solidFill>
                  <a:schemeClr val="tx1"/>
                </a:solidFill>
                <a:effectLst>
                  <a:outerShdw blurRad="38100" dist="19050" dir="2700000" algn="tl" rotWithShape="0">
                    <a:schemeClr val="dk1">
                      <a:alpha val="40000"/>
                    </a:schemeClr>
                  </a:outerShdw>
                </a:effectLst>
              </a:rPr>
              <a:t>致力于工程项目企业数字化转型</a:t>
            </a:r>
            <a:r>
              <a:rPr lang="en-US" altLang="zh-CN" sz="2400">
                <a:ln/>
                <a:solidFill>
                  <a:schemeClr val="tx1"/>
                </a:solidFill>
                <a:effectLst>
                  <a:outerShdw blurRad="38100" dist="19050" dir="2700000" algn="tl" rotWithShape="0">
                    <a:schemeClr val="dk1">
                      <a:alpha val="40000"/>
                    </a:schemeClr>
                  </a:outerShdw>
                </a:effectLst>
              </a:rPr>
              <a:t>20</a:t>
            </a:r>
            <a:r>
              <a:rPr lang="zh-CN" altLang="en-US" sz="2400">
                <a:ln/>
                <a:solidFill>
                  <a:schemeClr val="tx1"/>
                </a:solidFill>
                <a:effectLst>
                  <a:outerShdw blurRad="38100" dist="19050" dir="2700000" algn="tl" rotWithShape="0">
                    <a:schemeClr val="dk1">
                      <a:alpha val="40000"/>
                    </a:schemeClr>
                  </a:outerShdw>
                </a:effectLst>
              </a:rPr>
              <a:t>年</a:t>
            </a:r>
          </a:p>
        </p:txBody>
      </p:sp>
      <p:sp>
        <p:nvSpPr>
          <p:cNvPr id="32" name="文本框 31"/>
          <p:cNvSpPr txBox="1"/>
          <p:nvPr/>
        </p:nvSpPr>
        <p:spPr>
          <a:xfrm>
            <a:off x="426085" y="6099810"/>
            <a:ext cx="10121900" cy="398780"/>
          </a:xfrm>
          <a:prstGeom prst="rect">
            <a:avLst/>
          </a:prstGeom>
          <a:noFill/>
        </p:spPr>
        <p:txBody>
          <a:bodyPr wrap="square" rtlCol="0">
            <a:spAutoFit/>
          </a:bodyPr>
          <a:lstStyle/>
          <a:p>
            <a:r>
              <a:rPr lang="zh-CN" altLang="en-US" sz="2000">
                <a:solidFill>
                  <a:schemeClr val="tx1"/>
                </a:solidFill>
              </a:rPr>
              <a:t>Committed to digital transformation of engineering project enterprises for 20 years</a:t>
            </a:r>
          </a:p>
        </p:txBody>
      </p:sp>
    </p:spTree>
  </p:cSld>
  <p:clrMapOvr>
    <a:masterClrMapping/>
  </p:clrMapOvr>
  <p:transition spd="slow">
    <p:push dir="u"/>
  </p:transition>
  <p:timing>
    <p:tnLst>
      <p:par>
        <p:cTn id="1" dur="indefinite" restart="never" nodeType="tmRoot"/>
      </p:par>
    </p:tnLst>
    <p:bldLst>
      <p:bldP spid="24" grpId="0" bldLvl="0" animBg="1"/>
      <p:bldP spid="28" grpId="0" bldLvl="0" animBg="1"/>
      <p:bldP spid="30" grpId="0"/>
      <p:bldP spid="31" grpId="0"/>
      <p:bldP spid="33" grpId="0" bldLvl="0" animBg="1"/>
      <p:bldP spid="35" grpId="0" bldLvl="0" animBg="1"/>
      <p:bldP spid="36" grpId="0"/>
      <p:bldP spid="37" grpId="0"/>
      <p:bldP spid="76" grpId="0" bldLvl="0" animBg="1"/>
      <p:bldP spid="78" grpId="0" bldLvl="0" animBg="1"/>
      <p:bldP spid="79" grpId="0"/>
      <p:bldP spid="80" grpId="0"/>
      <p:bldP spid="81" grpId="0" bldLvl="0" animBg="1"/>
      <p:bldP spid="83" grpId="0" bldLvl="0" animBg="1"/>
      <p:bldP spid="84" grpId="0"/>
      <p:bldP spid="85" grpId="0"/>
      <p:bldP spid="87" grpId="0" bldLvl="0" animBg="1"/>
      <p:bldP spid="89" grpId="0" bldLvl="0" animBg="1"/>
      <p:bldP spid="90" grpId="0"/>
      <p:bldP spid="91" grpId="0"/>
      <p:bldP spid="4" grpId="0" bldLvl="0" animBg="1"/>
      <p:bldP spid="15" grpId="0" bldLvl="0" animBg="1"/>
      <p:bldP spid="74" grpId="0" bldLvl="0" animBg="1"/>
      <p:bldP spid="75" grpId="0" bldLvl="0" animBg="1"/>
      <p:bldP spid="86" grpId="0" bldLvl="0" animBg="1"/>
      <p:bldP spid="93" grpId="0"/>
      <p:bldP spid="94" grpId="0"/>
      <p:bldP spid="95" grpId="0"/>
      <p:bldP spid="96" grpId="0"/>
      <p:bldP spid="97" grpId="0"/>
      <p:bldP spid="2" grpId="0" bldLvl="0" animBg="1"/>
      <p:bldP spid="5" grpId="0" bldLvl="0" animBg="1"/>
      <p:bldP spid="6" grpId="0"/>
      <p:bldP spid="7" grpId="0"/>
      <p:bldP spid="9" grpId="0"/>
      <p:bldP spid="10" grpId="0" bldLvl="0" animBg="1"/>
      <p:bldP spid="14" grpId="0" bldLvl="0" animBg="1"/>
      <p:bldP spid="16" grpId="0"/>
      <p:bldP spid="18" grpId="0"/>
      <p:bldP spid="19" grpId="0"/>
      <p:bldP spid="20" grpId="0" bldLvl="0" animBg="1"/>
      <p:bldP spid="23" grpId="0" bldLvl="0" animBg="1"/>
      <p:bldP spid="25" grpId="0"/>
      <p:bldP spid="27" grpId="0"/>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60165" y="680085"/>
            <a:ext cx="4472940" cy="460375"/>
          </a:xfrm>
          <a:prstGeom prst="rect">
            <a:avLst/>
          </a:prstGeom>
          <a:noFill/>
        </p:spPr>
        <p:txBody>
          <a:bodyPr wrap="square" rtlCol="0">
            <a:spAutoFit/>
          </a:bodyPr>
          <a:lstStyle/>
          <a:p>
            <a:r>
              <a:rPr lang="zh-CN" altLang="en-US" sz="2400" dirty="0"/>
              <a:t>子筑云工程项目数字化管理平台</a:t>
            </a:r>
          </a:p>
        </p:txBody>
      </p:sp>
      <p:sp>
        <p:nvSpPr>
          <p:cNvPr id="5" name="文本框 4"/>
          <p:cNvSpPr txBox="1"/>
          <p:nvPr/>
        </p:nvSpPr>
        <p:spPr>
          <a:xfrm>
            <a:off x="3601720" y="1278890"/>
            <a:ext cx="4989830" cy="337185"/>
          </a:xfrm>
          <a:prstGeom prst="rect">
            <a:avLst/>
          </a:prstGeom>
          <a:noFill/>
        </p:spPr>
        <p:txBody>
          <a:bodyPr wrap="square" rtlCol="0">
            <a:spAutoFit/>
          </a:bodyPr>
          <a:lstStyle/>
          <a:p>
            <a:r>
              <a:rPr lang="zh-CN" altLang="en-US" sz="1600" dirty="0">
                <a:solidFill>
                  <a:srgbClr val="00B0F0"/>
                </a:solidFill>
              </a:rPr>
              <a:t>以专业塑品质，质量塑品牌</a:t>
            </a:r>
            <a:r>
              <a:rPr lang="en-US" altLang="zh-CN" sz="1600" dirty="0">
                <a:solidFill>
                  <a:srgbClr val="00B0F0"/>
                </a:solidFill>
              </a:rPr>
              <a:t> </a:t>
            </a:r>
            <a:r>
              <a:rPr lang="zh-CN" altLang="en-US" sz="1600" dirty="0">
                <a:solidFill>
                  <a:srgbClr val="00B0F0"/>
                </a:solidFill>
              </a:rPr>
              <a:t>，追求企业长青</a:t>
            </a:r>
            <a:r>
              <a:rPr lang="en-US" altLang="zh-CN" sz="1600" dirty="0">
                <a:solidFill>
                  <a:srgbClr val="00B0F0"/>
                </a:solidFill>
              </a:rPr>
              <a:t> </a:t>
            </a:r>
            <a:r>
              <a:rPr lang="zh-CN" altLang="en-US" sz="1600" dirty="0">
                <a:solidFill>
                  <a:srgbClr val="00B0F0"/>
                </a:solidFill>
              </a:rPr>
              <a:t>合作共赢</a:t>
            </a:r>
            <a:r>
              <a:rPr lang="en-US" altLang="zh-CN" sz="1600" dirty="0">
                <a:solidFill>
                  <a:srgbClr val="00B0F0"/>
                </a:solidFill>
              </a:rPr>
              <a:t> </a:t>
            </a:r>
            <a:endParaRPr lang="zh-CN" altLang="en-US" sz="1600" dirty="0">
              <a:solidFill>
                <a:srgbClr val="00B0F0"/>
              </a:solidFill>
            </a:endParaRPr>
          </a:p>
        </p:txBody>
      </p:sp>
      <p:pic>
        <p:nvPicPr>
          <p:cNvPr id="7" name="图片 6" descr="子筑云工程项目数字化管理平台软件"/>
          <p:cNvPicPr>
            <a:picLocks noChangeAspect="1"/>
          </p:cNvPicPr>
          <p:nvPr/>
        </p:nvPicPr>
        <p:blipFill>
          <a:blip r:embed="rId3" cstate="print"/>
          <a:stretch>
            <a:fillRect/>
          </a:stretch>
        </p:blipFill>
        <p:spPr>
          <a:xfrm>
            <a:off x="6120128" y="1769699"/>
            <a:ext cx="2666424" cy="3991022"/>
          </a:xfrm>
          <a:prstGeom prst="rect">
            <a:avLst/>
          </a:prstGeom>
        </p:spPr>
      </p:pic>
      <p:pic>
        <p:nvPicPr>
          <p:cNvPr id="9" name="图片 8" descr="微信图片_202204251127505"/>
          <p:cNvPicPr>
            <a:picLocks noChangeAspect="1"/>
          </p:cNvPicPr>
          <p:nvPr/>
        </p:nvPicPr>
        <p:blipFill>
          <a:blip r:embed="rId4" cstate="print"/>
          <a:stretch>
            <a:fillRect/>
          </a:stretch>
        </p:blipFill>
        <p:spPr>
          <a:xfrm>
            <a:off x="8816455" y="1746432"/>
            <a:ext cx="2804737" cy="4122233"/>
          </a:xfrm>
          <a:prstGeom prst="rect">
            <a:avLst/>
          </a:prstGeom>
        </p:spPr>
      </p:pic>
      <p:pic>
        <p:nvPicPr>
          <p:cNvPr id="10" name="图片 9" descr="子美建筑工地数字化管理平台软件移动端V6.7.1.jpg"/>
          <p:cNvPicPr>
            <a:picLocks noChangeAspect="1"/>
          </p:cNvPicPr>
          <p:nvPr/>
        </p:nvPicPr>
        <p:blipFill>
          <a:blip r:embed="rId5" cstate="print"/>
          <a:stretch>
            <a:fillRect/>
          </a:stretch>
        </p:blipFill>
        <p:spPr>
          <a:xfrm>
            <a:off x="349135" y="1757273"/>
            <a:ext cx="2959330" cy="4069949"/>
          </a:xfrm>
          <a:prstGeom prst="rect">
            <a:avLst/>
          </a:prstGeom>
        </p:spPr>
      </p:pic>
      <p:pic>
        <p:nvPicPr>
          <p:cNvPr id="11" name="图片 10" descr="子美建筑工地数字化管理平台软件移动端V6.8.0.jpg"/>
          <p:cNvPicPr>
            <a:picLocks noChangeAspect="1"/>
          </p:cNvPicPr>
          <p:nvPr>
            <p:custDataLst>
              <p:tags r:id="rId1"/>
            </p:custDataLst>
          </p:nvPr>
        </p:nvPicPr>
        <p:blipFill>
          <a:blip r:embed="rId6" cstate="print"/>
          <a:stretch>
            <a:fillRect/>
          </a:stretch>
        </p:blipFill>
        <p:spPr>
          <a:xfrm>
            <a:off x="3137870" y="1795549"/>
            <a:ext cx="2940378" cy="3990481"/>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子筑建筑工程合同管理软件.jpg"/>
          <p:cNvPicPr>
            <a:picLocks noChangeAspect="1"/>
          </p:cNvPicPr>
          <p:nvPr/>
        </p:nvPicPr>
        <p:blipFill>
          <a:blip r:embed="rId2" cstate="print"/>
          <a:stretch>
            <a:fillRect/>
          </a:stretch>
        </p:blipFill>
        <p:spPr>
          <a:xfrm>
            <a:off x="6398591" y="1844312"/>
            <a:ext cx="2883954" cy="3966284"/>
          </a:xfrm>
          <a:prstGeom prst="rect">
            <a:avLst/>
          </a:prstGeom>
        </p:spPr>
      </p:pic>
      <p:pic>
        <p:nvPicPr>
          <p:cNvPr id="6" name="图片 5" descr="子筑建筑工程施工现场管理软件.jpg"/>
          <p:cNvPicPr>
            <a:picLocks noChangeAspect="1"/>
          </p:cNvPicPr>
          <p:nvPr/>
        </p:nvPicPr>
        <p:blipFill>
          <a:blip r:embed="rId3" cstate="print"/>
          <a:stretch>
            <a:fillRect/>
          </a:stretch>
        </p:blipFill>
        <p:spPr>
          <a:xfrm>
            <a:off x="3541222" y="1812174"/>
            <a:ext cx="2912062" cy="3962634"/>
          </a:xfrm>
          <a:prstGeom prst="rect">
            <a:avLst/>
          </a:prstGeom>
        </p:spPr>
      </p:pic>
      <p:pic>
        <p:nvPicPr>
          <p:cNvPr id="7" name="图片 6" descr="子筑建筑工地信息化管理平台2.0移动版.jpg"/>
          <p:cNvPicPr>
            <a:picLocks noChangeAspect="1"/>
          </p:cNvPicPr>
          <p:nvPr/>
        </p:nvPicPr>
        <p:blipFill>
          <a:blip r:embed="rId4" cstate="print"/>
          <a:stretch>
            <a:fillRect/>
          </a:stretch>
        </p:blipFill>
        <p:spPr>
          <a:xfrm>
            <a:off x="613936" y="1778924"/>
            <a:ext cx="2913637" cy="4089861"/>
          </a:xfrm>
          <a:prstGeom prst="rect">
            <a:avLst/>
          </a:prstGeom>
        </p:spPr>
      </p:pic>
      <p:pic>
        <p:nvPicPr>
          <p:cNvPr id="13" name="图片 12" descr="子筑.jpg"/>
          <p:cNvPicPr>
            <a:picLocks noChangeAspect="1"/>
          </p:cNvPicPr>
          <p:nvPr/>
        </p:nvPicPr>
        <p:blipFill>
          <a:blip r:embed="rId5" cstate="print"/>
          <a:stretch>
            <a:fillRect/>
          </a:stretch>
        </p:blipFill>
        <p:spPr>
          <a:xfrm>
            <a:off x="9183315" y="1886989"/>
            <a:ext cx="2705157" cy="3865418"/>
          </a:xfrm>
          <a:prstGeom prst="rect">
            <a:avLst/>
          </a:prstGeom>
        </p:spPr>
      </p:pic>
      <p:sp>
        <p:nvSpPr>
          <p:cNvPr id="14" name="文本框 3"/>
          <p:cNvSpPr txBox="1"/>
          <p:nvPr/>
        </p:nvSpPr>
        <p:spPr>
          <a:xfrm>
            <a:off x="3860165" y="680085"/>
            <a:ext cx="4472940" cy="460375"/>
          </a:xfrm>
          <a:prstGeom prst="rect">
            <a:avLst/>
          </a:prstGeom>
          <a:noFill/>
        </p:spPr>
        <p:txBody>
          <a:bodyPr wrap="square" rtlCol="0">
            <a:spAutoFit/>
          </a:bodyPr>
          <a:lstStyle/>
          <a:p>
            <a:r>
              <a:rPr lang="zh-CN" altLang="en-US" sz="2400" dirty="0"/>
              <a:t>子筑云工程项目数字化管理平台</a:t>
            </a:r>
          </a:p>
        </p:txBody>
      </p:sp>
      <p:sp>
        <p:nvSpPr>
          <p:cNvPr id="15" name="文本框 4"/>
          <p:cNvSpPr txBox="1"/>
          <p:nvPr/>
        </p:nvSpPr>
        <p:spPr>
          <a:xfrm>
            <a:off x="3601720" y="1278890"/>
            <a:ext cx="4989830" cy="337185"/>
          </a:xfrm>
          <a:prstGeom prst="rect">
            <a:avLst/>
          </a:prstGeom>
          <a:noFill/>
        </p:spPr>
        <p:txBody>
          <a:bodyPr wrap="square" rtlCol="0">
            <a:spAutoFit/>
          </a:bodyPr>
          <a:lstStyle/>
          <a:p>
            <a:r>
              <a:rPr lang="zh-CN" altLang="en-US" sz="1600" dirty="0">
                <a:solidFill>
                  <a:srgbClr val="00B0F0"/>
                </a:solidFill>
              </a:rPr>
              <a:t>以专业塑品质，质量塑品牌</a:t>
            </a:r>
            <a:r>
              <a:rPr lang="en-US" altLang="zh-CN" sz="1600" dirty="0">
                <a:solidFill>
                  <a:srgbClr val="00B0F0"/>
                </a:solidFill>
              </a:rPr>
              <a:t> </a:t>
            </a:r>
            <a:r>
              <a:rPr lang="zh-CN" altLang="en-US" sz="1600" dirty="0">
                <a:solidFill>
                  <a:srgbClr val="00B0F0"/>
                </a:solidFill>
              </a:rPr>
              <a:t>，追求企业长青</a:t>
            </a:r>
            <a:r>
              <a:rPr lang="en-US" altLang="zh-CN" sz="1600" dirty="0">
                <a:solidFill>
                  <a:srgbClr val="00B0F0"/>
                </a:solidFill>
              </a:rPr>
              <a:t> </a:t>
            </a:r>
            <a:r>
              <a:rPr lang="zh-CN" altLang="en-US" sz="1600" dirty="0">
                <a:solidFill>
                  <a:srgbClr val="00B0F0"/>
                </a:solidFill>
              </a:rPr>
              <a:t>合作共赢</a:t>
            </a:r>
            <a:r>
              <a:rPr lang="en-US" altLang="zh-CN" sz="1600" dirty="0">
                <a:solidFill>
                  <a:srgbClr val="00B0F0"/>
                </a:solidFill>
              </a:rPr>
              <a:t> </a:t>
            </a:r>
            <a:endParaRPr lang="zh-CN" altLang="en-US" sz="1600" dirty="0">
              <a:solidFill>
                <a:srgbClr val="00B0F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标题 1"/>
          <p:cNvSpPr txBox="1"/>
          <p:nvPr>
            <p:custDataLst>
              <p:tags r:id="rId1"/>
            </p:custDataLst>
          </p:nvPr>
        </p:nvSpPr>
        <p:spPr>
          <a:xfrm>
            <a:off x="2341245" y="1101725"/>
            <a:ext cx="7865110" cy="449580"/>
          </a:xfrm>
          <a:prstGeom prst="rect">
            <a:avLst/>
          </a:prstGeom>
          <a:noFill/>
        </p:spPr>
        <p:txBody>
          <a:bodyPr wrap="square" rtlCol="0">
            <a:normAutofit/>
          </a:bodyPr>
          <a:lstStyle>
            <a:defPPr>
              <a:defRPr lang="zh-CN"/>
            </a:defPPr>
            <a:lvl1pPr>
              <a:lnSpc>
                <a:spcPct val="130000"/>
              </a:lnSpc>
              <a:defRPr sz="1200"/>
            </a:lvl1pPr>
          </a:lstStyle>
          <a:p>
            <a:pPr algn="ctr"/>
            <a:r>
              <a:rPr lang="zh-CN" altLang="en-US" sz="1400" dirty="0">
                <a:solidFill>
                  <a:srgbClr val="47B6E7"/>
                </a:solidFill>
                <a:latin typeface="Arial" panose="020B0604020202020204" pitchFamily="34" charset="0"/>
                <a:ea typeface="黑体" panose="02010609060101010101" charset="-122"/>
                <a:cs typeface="+mn-ea"/>
              </a:rPr>
              <a:t>分电脑端</a:t>
            </a:r>
            <a:r>
              <a:rPr lang="en-US" altLang="zh-CN" sz="1400" dirty="0">
                <a:solidFill>
                  <a:srgbClr val="47B6E7"/>
                </a:solidFill>
                <a:latin typeface="Arial" panose="020B0604020202020204" pitchFamily="34" charset="0"/>
                <a:ea typeface="黑体" panose="02010609060101010101" charset="-122"/>
                <a:cs typeface="+mn-ea"/>
              </a:rPr>
              <a:t>C/S , B/S , </a:t>
            </a:r>
            <a:r>
              <a:rPr lang="zh-CN" altLang="en-US" sz="1400" dirty="0">
                <a:solidFill>
                  <a:srgbClr val="47B6E7"/>
                </a:solidFill>
                <a:latin typeface="Arial" panose="020B0604020202020204" pitchFamily="34" charset="0"/>
                <a:ea typeface="黑体" panose="02010609060101010101" charset="-122"/>
                <a:cs typeface="+mn-ea"/>
              </a:rPr>
              <a:t>手机</a:t>
            </a:r>
            <a:r>
              <a:rPr lang="en-US" altLang="zh-CN" sz="1400" dirty="0">
                <a:solidFill>
                  <a:srgbClr val="47B6E7"/>
                </a:solidFill>
                <a:latin typeface="Arial" panose="020B0604020202020204" pitchFamily="34" charset="0"/>
                <a:ea typeface="黑体" panose="02010609060101010101" charset="-122"/>
                <a:cs typeface="+mn-ea"/>
              </a:rPr>
              <a:t>APP</a:t>
            </a:r>
            <a:r>
              <a:rPr lang="zh-CN" altLang="en-US" sz="1400" dirty="0">
                <a:solidFill>
                  <a:srgbClr val="47B6E7"/>
                </a:solidFill>
                <a:latin typeface="Arial" panose="020B0604020202020204" pitchFamily="34" charset="0"/>
                <a:ea typeface="黑体" panose="02010609060101010101" charset="-122"/>
                <a:cs typeface="+mn-ea"/>
              </a:rPr>
              <a:t>多端口同步使用，同时严谨划分权限，部门，项目，公司不同角色</a:t>
            </a:r>
          </a:p>
        </p:txBody>
      </p:sp>
      <p:sp>
        <p:nvSpPr>
          <p:cNvPr id="182" name="TextBox 26"/>
          <p:cNvSpPr txBox="1"/>
          <p:nvPr>
            <p:custDataLst>
              <p:tags r:id="rId2"/>
            </p:custDataLst>
          </p:nvPr>
        </p:nvSpPr>
        <p:spPr>
          <a:xfrm>
            <a:off x="3143794" y="517992"/>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工程项目数字化转型新</a:t>
            </a:r>
            <a:r>
              <a:rPr lang="en-US" altLang="zh-CN" sz="2400" b="1" dirty="0"/>
              <a:t>SaaS</a:t>
            </a:r>
            <a:r>
              <a:rPr lang="zh-CN" altLang="en-US" sz="2400" b="1" dirty="0"/>
              <a:t>模式</a:t>
            </a:r>
          </a:p>
        </p:txBody>
      </p:sp>
      <p:pic>
        <p:nvPicPr>
          <p:cNvPr id="4" name="ECB019B1-382A-4266-B25C-5B523AA43C14-1" descr="C:/Users/Administrator/AppData/Local/Temp/wpp.BxFrhzwpp"/>
          <p:cNvPicPr>
            <a:picLocks noChangeAspect="1"/>
          </p:cNvPicPr>
          <p:nvPr/>
        </p:nvPicPr>
        <p:blipFill>
          <a:blip r:embed="rId4" cstate="print"/>
          <a:stretch>
            <a:fillRect/>
          </a:stretch>
        </p:blipFill>
        <p:spPr>
          <a:xfrm>
            <a:off x="1625600" y="1418273"/>
            <a:ext cx="9103995" cy="54254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软件产品认证.jpg"/>
          <p:cNvPicPr>
            <a:picLocks noChangeAspect="1"/>
          </p:cNvPicPr>
          <p:nvPr/>
        </p:nvPicPr>
        <p:blipFill>
          <a:blip r:embed="rId2" cstate="print"/>
          <a:stretch>
            <a:fillRect/>
          </a:stretch>
        </p:blipFill>
        <p:spPr>
          <a:xfrm>
            <a:off x="931025" y="2392762"/>
            <a:ext cx="4843005" cy="3426147"/>
          </a:xfrm>
          <a:prstGeom prst="rect">
            <a:avLst/>
          </a:prstGeom>
        </p:spPr>
      </p:pic>
      <p:pic>
        <p:nvPicPr>
          <p:cNvPr id="7" name="图片 6" descr="软件企业证书.jpg"/>
          <p:cNvPicPr>
            <a:picLocks noChangeAspect="1"/>
          </p:cNvPicPr>
          <p:nvPr/>
        </p:nvPicPr>
        <p:blipFill>
          <a:blip r:embed="rId3" cstate="print"/>
          <a:stretch>
            <a:fillRect/>
          </a:stretch>
        </p:blipFill>
        <p:spPr>
          <a:xfrm>
            <a:off x="4227504" y="0"/>
            <a:ext cx="4851639" cy="6858000"/>
          </a:xfrm>
          <a:prstGeom prst="rect">
            <a:avLst/>
          </a:prstGeom>
          <a:scene3d>
            <a:camera prst="orthographicFront">
              <a:rot lat="5400000" lon="21594000" rev="0"/>
            </a:camera>
            <a:lightRig rig="threePt" dir="t"/>
          </a:scene3d>
        </p:spPr>
      </p:pic>
      <p:pic>
        <p:nvPicPr>
          <p:cNvPr id="8" name="图片 7" descr="软件企业证书.jpg"/>
          <p:cNvPicPr>
            <a:picLocks noChangeAspect="1"/>
          </p:cNvPicPr>
          <p:nvPr/>
        </p:nvPicPr>
        <p:blipFill>
          <a:blip r:embed="rId4" cstate="print"/>
          <a:stretch>
            <a:fillRect/>
          </a:stretch>
        </p:blipFill>
        <p:spPr>
          <a:xfrm>
            <a:off x="6685076" y="1587729"/>
            <a:ext cx="3599035" cy="5087391"/>
          </a:xfrm>
          <a:prstGeom prst="rect">
            <a:avLst/>
          </a:prstGeom>
          <a:scene3d>
            <a:camera prst="orthographicFront">
              <a:rot lat="0" lon="0" rev="5400000"/>
            </a:camera>
            <a:lightRig rig="threePt" dir="t"/>
          </a:scene3d>
        </p:spPr>
      </p:pic>
      <p:sp>
        <p:nvSpPr>
          <p:cNvPr id="10" name="文本框 3"/>
          <p:cNvSpPr txBox="1"/>
          <p:nvPr/>
        </p:nvSpPr>
        <p:spPr>
          <a:xfrm>
            <a:off x="3860165" y="680085"/>
            <a:ext cx="4472940" cy="460375"/>
          </a:xfrm>
          <a:prstGeom prst="rect">
            <a:avLst/>
          </a:prstGeom>
          <a:noFill/>
        </p:spPr>
        <p:txBody>
          <a:bodyPr wrap="square" rtlCol="0">
            <a:spAutoFit/>
          </a:bodyPr>
          <a:lstStyle/>
          <a:p>
            <a:r>
              <a:rPr lang="zh-CN" altLang="en-US" sz="2400" dirty="0"/>
              <a:t>子筑云工程项目数字化管理平台</a:t>
            </a:r>
          </a:p>
        </p:txBody>
      </p:sp>
      <p:sp>
        <p:nvSpPr>
          <p:cNvPr id="11" name="文本框 4"/>
          <p:cNvSpPr txBox="1"/>
          <p:nvPr/>
        </p:nvSpPr>
        <p:spPr>
          <a:xfrm>
            <a:off x="3601720" y="1278890"/>
            <a:ext cx="4989830" cy="337185"/>
          </a:xfrm>
          <a:prstGeom prst="rect">
            <a:avLst/>
          </a:prstGeom>
          <a:noFill/>
        </p:spPr>
        <p:txBody>
          <a:bodyPr wrap="square" rtlCol="0">
            <a:spAutoFit/>
          </a:bodyPr>
          <a:lstStyle/>
          <a:p>
            <a:r>
              <a:rPr lang="zh-CN" altLang="en-US" sz="1600" dirty="0">
                <a:solidFill>
                  <a:srgbClr val="00B0F0"/>
                </a:solidFill>
              </a:rPr>
              <a:t>以专业塑品质，质量塑品牌</a:t>
            </a:r>
            <a:r>
              <a:rPr lang="en-US" altLang="zh-CN" sz="1600" dirty="0">
                <a:solidFill>
                  <a:srgbClr val="00B0F0"/>
                </a:solidFill>
              </a:rPr>
              <a:t> </a:t>
            </a:r>
            <a:r>
              <a:rPr lang="zh-CN" altLang="en-US" sz="1600" dirty="0">
                <a:solidFill>
                  <a:srgbClr val="00B0F0"/>
                </a:solidFill>
              </a:rPr>
              <a:t>，追求企业长青</a:t>
            </a:r>
            <a:r>
              <a:rPr lang="en-US" altLang="zh-CN" sz="1600" dirty="0">
                <a:solidFill>
                  <a:srgbClr val="00B0F0"/>
                </a:solidFill>
              </a:rPr>
              <a:t> </a:t>
            </a:r>
            <a:r>
              <a:rPr lang="zh-CN" altLang="en-US" sz="1600" dirty="0">
                <a:solidFill>
                  <a:srgbClr val="00B0F0"/>
                </a:solidFill>
              </a:rPr>
              <a:t>合作共赢</a:t>
            </a:r>
            <a:r>
              <a:rPr lang="en-US" altLang="zh-CN" sz="1600" dirty="0">
                <a:solidFill>
                  <a:srgbClr val="00B0F0"/>
                </a:solidFill>
              </a:rPr>
              <a:t> </a:t>
            </a:r>
            <a:endParaRPr lang="zh-CN" altLang="en-US" sz="1600" dirty="0">
              <a:solidFill>
                <a:srgbClr val="00B0F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60165" y="680085"/>
            <a:ext cx="4472940" cy="460375"/>
          </a:xfrm>
          <a:prstGeom prst="rect">
            <a:avLst/>
          </a:prstGeom>
          <a:noFill/>
        </p:spPr>
        <p:txBody>
          <a:bodyPr wrap="square" rtlCol="0">
            <a:spAutoFit/>
          </a:bodyPr>
          <a:lstStyle/>
          <a:p>
            <a:r>
              <a:rPr lang="zh-CN" altLang="en-US" sz="2400" dirty="0"/>
              <a:t>子筑云工程项目数字化管理平台</a:t>
            </a:r>
          </a:p>
        </p:txBody>
      </p:sp>
      <p:sp>
        <p:nvSpPr>
          <p:cNvPr id="5" name="文本框 4"/>
          <p:cNvSpPr txBox="1"/>
          <p:nvPr/>
        </p:nvSpPr>
        <p:spPr>
          <a:xfrm>
            <a:off x="3601720" y="1278890"/>
            <a:ext cx="4989830" cy="337185"/>
          </a:xfrm>
          <a:prstGeom prst="rect">
            <a:avLst/>
          </a:prstGeom>
          <a:noFill/>
        </p:spPr>
        <p:txBody>
          <a:bodyPr wrap="square" rtlCol="0">
            <a:spAutoFit/>
          </a:bodyPr>
          <a:lstStyle/>
          <a:p>
            <a:r>
              <a:rPr lang="zh-CN" altLang="en-US" sz="1600" dirty="0">
                <a:solidFill>
                  <a:srgbClr val="00B0F0"/>
                </a:solidFill>
              </a:rPr>
              <a:t>以专业塑品质，质量塑品牌</a:t>
            </a:r>
            <a:r>
              <a:rPr lang="en-US" altLang="zh-CN" sz="1600" dirty="0">
                <a:solidFill>
                  <a:srgbClr val="00B0F0"/>
                </a:solidFill>
              </a:rPr>
              <a:t> </a:t>
            </a:r>
            <a:r>
              <a:rPr lang="zh-CN" altLang="en-US" sz="1600" dirty="0">
                <a:solidFill>
                  <a:srgbClr val="00B0F0"/>
                </a:solidFill>
              </a:rPr>
              <a:t>，追求企业长青</a:t>
            </a:r>
            <a:r>
              <a:rPr lang="en-US" altLang="zh-CN" sz="1600" dirty="0">
                <a:solidFill>
                  <a:srgbClr val="00B0F0"/>
                </a:solidFill>
              </a:rPr>
              <a:t> </a:t>
            </a:r>
            <a:r>
              <a:rPr lang="zh-CN" altLang="en-US" sz="1600" dirty="0">
                <a:solidFill>
                  <a:srgbClr val="00B0F0"/>
                </a:solidFill>
              </a:rPr>
              <a:t>合作共赢</a:t>
            </a:r>
            <a:r>
              <a:rPr lang="en-US" altLang="zh-CN" sz="1600" dirty="0">
                <a:solidFill>
                  <a:srgbClr val="00B0F0"/>
                </a:solidFill>
              </a:rPr>
              <a:t> </a:t>
            </a:r>
            <a:endParaRPr lang="zh-CN" altLang="en-US" sz="1600" dirty="0">
              <a:solidFill>
                <a:srgbClr val="00B0F0"/>
              </a:solidFill>
            </a:endParaRPr>
          </a:p>
        </p:txBody>
      </p:sp>
      <p:pic>
        <p:nvPicPr>
          <p:cNvPr id="6" name="图片 5" descr="080509462843_0子筑商标_1.jpg"/>
          <p:cNvPicPr>
            <a:picLocks noChangeAspect="1"/>
          </p:cNvPicPr>
          <p:nvPr/>
        </p:nvPicPr>
        <p:blipFill>
          <a:blip r:embed="rId2" cstate="print"/>
          <a:stretch>
            <a:fillRect/>
          </a:stretch>
        </p:blipFill>
        <p:spPr>
          <a:xfrm>
            <a:off x="376882" y="1446414"/>
            <a:ext cx="3209470" cy="4563687"/>
          </a:xfrm>
          <a:prstGeom prst="rect">
            <a:avLst/>
          </a:prstGeom>
        </p:spPr>
      </p:pic>
      <p:pic>
        <p:nvPicPr>
          <p:cNvPr id="7" name="图片 6" descr="子筑云.png"/>
          <p:cNvPicPr>
            <a:picLocks noChangeAspect="1"/>
          </p:cNvPicPr>
          <p:nvPr/>
        </p:nvPicPr>
        <p:blipFill>
          <a:blip r:embed="rId3" cstate="print"/>
          <a:stretch>
            <a:fillRect/>
          </a:stretch>
        </p:blipFill>
        <p:spPr>
          <a:xfrm>
            <a:off x="3705657" y="1837112"/>
            <a:ext cx="2724545" cy="3890357"/>
          </a:xfrm>
          <a:prstGeom prst="rect">
            <a:avLst/>
          </a:prstGeom>
        </p:spPr>
      </p:pic>
      <p:pic>
        <p:nvPicPr>
          <p:cNvPr id="8" name="图片 7" descr="民营科技型.jpg"/>
          <p:cNvPicPr>
            <a:picLocks noChangeAspect="1"/>
          </p:cNvPicPr>
          <p:nvPr/>
        </p:nvPicPr>
        <p:blipFill>
          <a:blip r:embed="rId4" cstate="print"/>
          <a:stretch>
            <a:fillRect/>
          </a:stretch>
        </p:blipFill>
        <p:spPr>
          <a:xfrm>
            <a:off x="6530875" y="1870362"/>
            <a:ext cx="5476515" cy="3823856"/>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989070" y="699135"/>
            <a:ext cx="4214495" cy="460375"/>
          </a:xfrm>
          <a:prstGeom prst="rect">
            <a:avLst/>
          </a:prstGeom>
          <a:noFill/>
        </p:spPr>
        <p:txBody>
          <a:bodyPr wrap="square" rtlCol="0">
            <a:spAutoFit/>
          </a:bodyPr>
          <a:lstStyle/>
          <a:p>
            <a:r>
              <a:rPr lang="zh-CN" altLang="en-US" sz="2400"/>
              <a:t>子筑云部分已合作客户展示</a:t>
            </a:r>
          </a:p>
        </p:txBody>
      </p:sp>
      <p:sp>
        <p:nvSpPr>
          <p:cNvPr id="5" name="文本框 4"/>
          <p:cNvSpPr txBox="1"/>
          <p:nvPr/>
        </p:nvSpPr>
        <p:spPr>
          <a:xfrm>
            <a:off x="3931920" y="1343025"/>
            <a:ext cx="4329430" cy="306705"/>
          </a:xfrm>
          <a:prstGeom prst="rect">
            <a:avLst/>
          </a:prstGeom>
          <a:noFill/>
        </p:spPr>
        <p:txBody>
          <a:bodyPr wrap="square" rtlCol="0">
            <a:spAutoFit/>
          </a:bodyPr>
          <a:lstStyle/>
          <a:p>
            <a:r>
              <a:rPr lang="zh-CN" altLang="en-US" sz="1400">
                <a:solidFill>
                  <a:srgbClr val="00B0F0"/>
                </a:solidFill>
              </a:rPr>
              <a:t>致力于工程行业数字化转型</a:t>
            </a:r>
            <a:r>
              <a:rPr lang="en-US" altLang="zh-CN" sz="1400">
                <a:solidFill>
                  <a:srgbClr val="00B0F0"/>
                </a:solidFill>
              </a:rPr>
              <a:t>20</a:t>
            </a:r>
            <a:r>
              <a:rPr lang="zh-CN" altLang="en-US" sz="1400">
                <a:solidFill>
                  <a:srgbClr val="00B0F0"/>
                </a:solidFill>
              </a:rPr>
              <a:t>年，简单，高效，实用</a:t>
            </a:r>
          </a:p>
        </p:txBody>
      </p:sp>
      <p:pic>
        <p:nvPicPr>
          <p:cNvPr id="2" name="图片 1" descr="安徽群安"/>
          <p:cNvPicPr>
            <a:picLocks noChangeAspect="1"/>
          </p:cNvPicPr>
          <p:nvPr/>
        </p:nvPicPr>
        <p:blipFill>
          <a:blip r:embed="rId2" cstate="print"/>
          <a:stretch>
            <a:fillRect/>
          </a:stretch>
        </p:blipFill>
        <p:spPr>
          <a:xfrm>
            <a:off x="5925185" y="3218815"/>
            <a:ext cx="3131820" cy="663575"/>
          </a:xfrm>
          <a:prstGeom prst="rect">
            <a:avLst/>
          </a:prstGeom>
        </p:spPr>
      </p:pic>
      <p:pic>
        <p:nvPicPr>
          <p:cNvPr id="3" name="图片 2" descr="北京城乡林升"/>
          <p:cNvPicPr>
            <a:picLocks noChangeAspect="1"/>
          </p:cNvPicPr>
          <p:nvPr/>
        </p:nvPicPr>
        <p:blipFill>
          <a:blip r:embed="rId3" cstate="print"/>
          <a:stretch>
            <a:fillRect/>
          </a:stretch>
        </p:blipFill>
        <p:spPr>
          <a:xfrm>
            <a:off x="2525395" y="3316605"/>
            <a:ext cx="1398270" cy="713740"/>
          </a:xfrm>
          <a:prstGeom prst="rect">
            <a:avLst/>
          </a:prstGeom>
        </p:spPr>
      </p:pic>
      <p:pic>
        <p:nvPicPr>
          <p:cNvPr id="21" name="图片 20" descr="创美建"/>
          <p:cNvPicPr>
            <a:picLocks noChangeAspect="1"/>
          </p:cNvPicPr>
          <p:nvPr/>
        </p:nvPicPr>
        <p:blipFill>
          <a:blip r:embed="rId4" cstate="print"/>
          <a:stretch>
            <a:fillRect/>
          </a:stretch>
        </p:blipFill>
        <p:spPr>
          <a:xfrm>
            <a:off x="506095" y="5799455"/>
            <a:ext cx="1774825" cy="739775"/>
          </a:xfrm>
          <a:prstGeom prst="rect">
            <a:avLst/>
          </a:prstGeom>
        </p:spPr>
      </p:pic>
      <p:pic>
        <p:nvPicPr>
          <p:cNvPr id="22" name="图片 21" descr="大连九州建设集团"/>
          <p:cNvPicPr>
            <a:picLocks noChangeAspect="1"/>
          </p:cNvPicPr>
          <p:nvPr/>
        </p:nvPicPr>
        <p:blipFill>
          <a:blip r:embed="rId5" cstate="print"/>
          <a:stretch>
            <a:fillRect/>
          </a:stretch>
        </p:blipFill>
        <p:spPr>
          <a:xfrm>
            <a:off x="2656205" y="2744470"/>
            <a:ext cx="2276475" cy="561975"/>
          </a:xfrm>
          <a:prstGeom prst="rect">
            <a:avLst/>
          </a:prstGeom>
        </p:spPr>
      </p:pic>
      <p:pic>
        <p:nvPicPr>
          <p:cNvPr id="23" name="图片 22" descr="歌山建设"/>
          <p:cNvPicPr>
            <a:picLocks noChangeAspect="1"/>
          </p:cNvPicPr>
          <p:nvPr/>
        </p:nvPicPr>
        <p:blipFill>
          <a:blip r:embed="rId6" cstate="print"/>
          <a:stretch>
            <a:fillRect/>
          </a:stretch>
        </p:blipFill>
        <p:spPr>
          <a:xfrm>
            <a:off x="4152900" y="3378835"/>
            <a:ext cx="1543050" cy="590550"/>
          </a:xfrm>
          <a:prstGeom prst="rect">
            <a:avLst/>
          </a:prstGeom>
        </p:spPr>
      </p:pic>
      <p:pic>
        <p:nvPicPr>
          <p:cNvPr id="24" name="图片 23" descr="广东晋宇电力"/>
          <p:cNvPicPr>
            <a:picLocks noChangeAspect="1"/>
          </p:cNvPicPr>
          <p:nvPr/>
        </p:nvPicPr>
        <p:blipFill>
          <a:blip r:embed="rId7" cstate="print"/>
          <a:stretch>
            <a:fillRect/>
          </a:stretch>
        </p:blipFill>
        <p:spPr>
          <a:xfrm>
            <a:off x="8044815" y="5202555"/>
            <a:ext cx="1184910" cy="1165225"/>
          </a:xfrm>
          <a:prstGeom prst="rect">
            <a:avLst/>
          </a:prstGeom>
        </p:spPr>
      </p:pic>
      <p:pic>
        <p:nvPicPr>
          <p:cNvPr id="25" name="图片 24" descr="广东骏甯建设"/>
          <p:cNvPicPr>
            <a:picLocks noChangeAspect="1"/>
          </p:cNvPicPr>
          <p:nvPr/>
        </p:nvPicPr>
        <p:blipFill>
          <a:blip r:embed="rId8" cstate="print"/>
          <a:stretch>
            <a:fillRect/>
          </a:stretch>
        </p:blipFill>
        <p:spPr>
          <a:xfrm>
            <a:off x="9760585" y="4856480"/>
            <a:ext cx="1104900" cy="1067435"/>
          </a:xfrm>
          <a:prstGeom prst="rect">
            <a:avLst/>
          </a:prstGeom>
        </p:spPr>
      </p:pic>
      <p:pic>
        <p:nvPicPr>
          <p:cNvPr id="26" name="图片 25" descr="广东隆润"/>
          <p:cNvPicPr>
            <a:picLocks noChangeAspect="1"/>
          </p:cNvPicPr>
          <p:nvPr/>
        </p:nvPicPr>
        <p:blipFill>
          <a:blip r:embed="rId9" cstate="print"/>
          <a:stretch>
            <a:fillRect/>
          </a:stretch>
        </p:blipFill>
        <p:spPr>
          <a:xfrm>
            <a:off x="1925320" y="4094480"/>
            <a:ext cx="2413000" cy="415925"/>
          </a:xfrm>
          <a:prstGeom prst="rect">
            <a:avLst/>
          </a:prstGeom>
        </p:spPr>
      </p:pic>
      <p:pic>
        <p:nvPicPr>
          <p:cNvPr id="27" name="图片 26" descr="广州第四建筑"/>
          <p:cNvPicPr>
            <a:picLocks noChangeAspect="1"/>
          </p:cNvPicPr>
          <p:nvPr/>
        </p:nvPicPr>
        <p:blipFill>
          <a:blip r:embed="rId10" cstate="print"/>
          <a:stretch>
            <a:fillRect/>
          </a:stretch>
        </p:blipFill>
        <p:spPr>
          <a:xfrm>
            <a:off x="9229725" y="3014345"/>
            <a:ext cx="1635760" cy="817880"/>
          </a:xfrm>
          <a:prstGeom prst="rect">
            <a:avLst/>
          </a:prstGeom>
        </p:spPr>
      </p:pic>
      <p:pic>
        <p:nvPicPr>
          <p:cNvPr id="28" name="图片 27" descr="广州三建"/>
          <p:cNvPicPr>
            <a:picLocks noChangeAspect="1"/>
          </p:cNvPicPr>
          <p:nvPr/>
        </p:nvPicPr>
        <p:blipFill>
          <a:blip r:embed="rId11" cstate="print"/>
          <a:stretch>
            <a:fillRect/>
          </a:stretch>
        </p:blipFill>
        <p:spPr>
          <a:xfrm>
            <a:off x="4843780" y="4250055"/>
            <a:ext cx="1985645" cy="271780"/>
          </a:xfrm>
          <a:prstGeom prst="rect">
            <a:avLst/>
          </a:prstGeom>
        </p:spPr>
      </p:pic>
      <p:pic>
        <p:nvPicPr>
          <p:cNvPr id="29" name="图片 28" descr="合肥时进"/>
          <p:cNvPicPr>
            <a:picLocks noChangeAspect="1"/>
          </p:cNvPicPr>
          <p:nvPr/>
        </p:nvPicPr>
        <p:blipFill>
          <a:blip r:embed="rId12" cstate="print"/>
          <a:stretch>
            <a:fillRect/>
          </a:stretch>
        </p:blipFill>
        <p:spPr>
          <a:xfrm>
            <a:off x="7270115" y="4054475"/>
            <a:ext cx="1623060" cy="581025"/>
          </a:xfrm>
          <a:prstGeom prst="rect">
            <a:avLst/>
          </a:prstGeom>
        </p:spPr>
      </p:pic>
      <p:pic>
        <p:nvPicPr>
          <p:cNvPr id="30" name="图片 29" descr="河北建工 (2)"/>
          <p:cNvPicPr>
            <a:picLocks noChangeAspect="1"/>
          </p:cNvPicPr>
          <p:nvPr/>
        </p:nvPicPr>
        <p:blipFill>
          <a:blip r:embed="rId13" cstate="print"/>
          <a:stretch>
            <a:fillRect/>
          </a:stretch>
        </p:blipFill>
        <p:spPr>
          <a:xfrm>
            <a:off x="4338320" y="5012055"/>
            <a:ext cx="2270125" cy="406400"/>
          </a:xfrm>
          <a:prstGeom prst="rect">
            <a:avLst/>
          </a:prstGeom>
        </p:spPr>
      </p:pic>
      <p:pic>
        <p:nvPicPr>
          <p:cNvPr id="31" name="图片 30" descr="河北建工"/>
          <p:cNvPicPr>
            <a:picLocks noChangeAspect="1"/>
          </p:cNvPicPr>
          <p:nvPr/>
        </p:nvPicPr>
        <p:blipFill>
          <a:blip r:embed="rId14" cstate="print"/>
          <a:stretch>
            <a:fillRect/>
          </a:stretch>
        </p:blipFill>
        <p:spPr>
          <a:xfrm>
            <a:off x="4548505" y="1818005"/>
            <a:ext cx="1664335" cy="1033145"/>
          </a:xfrm>
          <a:prstGeom prst="rect">
            <a:avLst/>
          </a:prstGeom>
        </p:spPr>
      </p:pic>
      <p:pic>
        <p:nvPicPr>
          <p:cNvPr id="32" name="图片 31" descr="河南交建罗峰"/>
          <p:cNvPicPr>
            <a:picLocks noChangeAspect="1"/>
          </p:cNvPicPr>
          <p:nvPr/>
        </p:nvPicPr>
        <p:blipFill>
          <a:blip r:embed="rId15" cstate="print"/>
          <a:stretch>
            <a:fillRect/>
          </a:stretch>
        </p:blipFill>
        <p:spPr>
          <a:xfrm>
            <a:off x="6351270" y="1833245"/>
            <a:ext cx="1267460" cy="1348740"/>
          </a:xfrm>
          <a:prstGeom prst="rect">
            <a:avLst/>
          </a:prstGeom>
        </p:spPr>
      </p:pic>
      <p:pic>
        <p:nvPicPr>
          <p:cNvPr id="33" name="图片 32" descr="河南金鹰建设集团"/>
          <p:cNvPicPr>
            <a:picLocks noChangeAspect="1"/>
          </p:cNvPicPr>
          <p:nvPr/>
        </p:nvPicPr>
        <p:blipFill>
          <a:blip r:embed="rId16" cstate="print"/>
          <a:stretch>
            <a:fillRect/>
          </a:stretch>
        </p:blipFill>
        <p:spPr>
          <a:xfrm>
            <a:off x="1941830" y="2056130"/>
            <a:ext cx="2468245" cy="478155"/>
          </a:xfrm>
          <a:prstGeom prst="rect">
            <a:avLst/>
          </a:prstGeom>
        </p:spPr>
      </p:pic>
      <p:pic>
        <p:nvPicPr>
          <p:cNvPr id="34" name="图片 33" descr="河南瑞华建筑"/>
          <p:cNvPicPr>
            <a:picLocks noChangeAspect="1"/>
          </p:cNvPicPr>
          <p:nvPr/>
        </p:nvPicPr>
        <p:blipFill>
          <a:blip r:embed="rId17" cstate="print"/>
          <a:stretch>
            <a:fillRect/>
          </a:stretch>
        </p:blipFill>
        <p:spPr>
          <a:xfrm>
            <a:off x="9370060" y="6042660"/>
            <a:ext cx="2821940" cy="576580"/>
          </a:xfrm>
          <a:prstGeom prst="rect">
            <a:avLst/>
          </a:prstGeom>
        </p:spPr>
      </p:pic>
      <p:pic>
        <p:nvPicPr>
          <p:cNvPr id="35" name="图片 34" descr="恒亿集团"/>
          <p:cNvPicPr>
            <a:picLocks noChangeAspect="1"/>
          </p:cNvPicPr>
          <p:nvPr/>
        </p:nvPicPr>
        <p:blipFill>
          <a:blip r:embed="rId18" cstate="print"/>
          <a:stretch>
            <a:fillRect/>
          </a:stretch>
        </p:blipFill>
        <p:spPr>
          <a:xfrm>
            <a:off x="7916545" y="1797050"/>
            <a:ext cx="1304290" cy="1249045"/>
          </a:xfrm>
          <a:prstGeom prst="rect">
            <a:avLst/>
          </a:prstGeom>
        </p:spPr>
      </p:pic>
      <p:pic>
        <p:nvPicPr>
          <p:cNvPr id="36" name="图片 35" descr="湖北博士来"/>
          <p:cNvPicPr>
            <a:picLocks noChangeAspect="1"/>
          </p:cNvPicPr>
          <p:nvPr/>
        </p:nvPicPr>
        <p:blipFill>
          <a:blip r:embed="rId19" cstate="print"/>
          <a:stretch>
            <a:fillRect/>
          </a:stretch>
        </p:blipFill>
        <p:spPr>
          <a:xfrm>
            <a:off x="9229725" y="3895725"/>
            <a:ext cx="1691640" cy="503555"/>
          </a:xfrm>
          <a:prstGeom prst="rect">
            <a:avLst/>
          </a:prstGeom>
        </p:spPr>
      </p:pic>
      <p:pic>
        <p:nvPicPr>
          <p:cNvPr id="37" name="图片 36" descr="湖南景乔"/>
          <p:cNvPicPr>
            <a:picLocks noChangeAspect="1"/>
          </p:cNvPicPr>
          <p:nvPr/>
        </p:nvPicPr>
        <p:blipFill>
          <a:blip r:embed="rId20" cstate="print"/>
          <a:stretch>
            <a:fillRect/>
          </a:stretch>
        </p:blipFill>
        <p:spPr>
          <a:xfrm>
            <a:off x="2202815" y="4635500"/>
            <a:ext cx="2072640" cy="723900"/>
          </a:xfrm>
          <a:prstGeom prst="rect">
            <a:avLst/>
          </a:prstGeom>
        </p:spPr>
      </p:pic>
      <p:pic>
        <p:nvPicPr>
          <p:cNvPr id="38" name="图片 37" descr="湖南三建"/>
          <p:cNvPicPr>
            <a:picLocks noChangeAspect="1"/>
          </p:cNvPicPr>
          <p:nvPr/>
        </p:nvPicPr>
        <p:blipFill>
          <a:blip r:embed="rId21" cstate="print"/>
          <a:stretch>
            <a:fillRect/>
          </a:stretch>
        </p:blipFill>
        <p:spPr>
          <a:xfrm>
            <a:off x="6934200" y="4688840"/>
            <a:ext cx="2414905" cy="418465"/>
          </a:xfrm>
          <a:prstGeom prst="rect">
            <a:avLst/>
          </a:prstGeom>
        </p:spPr>
      </p:pic>
      <p:pic>
        <p:nvPicPr>
          <p:cNvPr id="39" name="图片 38" descr="江都建设"/>
          <p:cNvPicPr>
            <a:picLocks noChangeAspect="1"/>
          </p:cNvPicPr>
          <p:nvPr/>
        </p:nvPicPr>
        <p:blipFill>
          <a:blip r:embed="rId22" cstate="print"/>
          <a:stretch>
            <a:fillRect/>
          </a:stretch>
        </p:blipFill>
        <p:spPr>
          <a:xfrm>
            <a:off x="4674235" y="5588000"/>
            <a:ext cx="2155190" cy="603250"/>
          </a:xfrm>
          <a:prstGeom prst="rect">
            <a:avLst/>
          </a:prstGeom>
        </p:spPr>
      </p:pic>
      <p:pic>
        <p:nvPicPr>
          <p:cNvPr id="40" name="图片 39" descr="江苏琵琶"/>
          <p:cNvPicPr>
            <a:picLocks noChangeAspect="1"/>
          </p:cNvPicPr>
          <p:nvPr/>
        </p:nvPicPr>
        <p:blipFill>
          <a:blip r:embed="rId23" cstate="print"/>
          <a:stretch>
            <a:fillRect/>
          </a:stretch>
        </p:blipFill>
        <p:spPr>
          <a:xfrm>
            <a:off x="2701290" y="5448935"/>
            <a:ext cx="1836420" cy="906780"/>
          </a:xfrm>
          <a:prstGeom prst="rect">
            <a:avLst/>
          </a:prstGeom>
        </p:spPr>
      </p:pic>
      <p:pic>
        <p:nvPicPr>
          <p:cNvPr id="41" name="图片 40" descr="南通二建"/>
          <p:cNvPicPr>
            <a:picLocks noChangeAspect="1"/>
          </p:cNvPicPr>
          <p:nvPr/>
        </p:nvPicPr>
        <p:blipFill>
          <a:blip r:embed="rId24" cstate="print"/>
          <a:stretch>
            <a:fillRect/>
          </a:stretch>
        </p:blipFill>
        <p:spPr>
          <a:xfrm>
            <a:off x="417830" y="5040630"/>
            <a:ext cx="1950720" cy="632460"/>
          </a:xfrm>
          <a:prstGeom prst="rect">
            <a:avLst/>
          </a:prstGeom>
        </p:spPr>
      </p:pic>
      <p:pic>
        <p:nvPicPr>
          <p:cNvPr id="42" name="图片 41" descr="南通六建"/>
          <p:cNvPicPr>
            <a:picLocks noChangeAspect="1"/>
          </p:cNvPicPr>
          <p:nvPr/>
        </p:nvPicPr>
        <p:blipFill>
          <a:blip r:embed="rId25" cstate="print"/>
          <a:stretch>
            <a:fillRect/>
          </a:stretch>
        </p:blipFill>
        <p:spPr>
          <a:xfrm>
            <a:off x="7010400" y="6257925"/>
            <a:ext cx="1324610" cy="448945"/>
          </a:xfrm>
          <a:prstGeom prst="rect">
            <a:avLst/>
          </a:prstGeom>
        </p:spPr>
      </p:pic>
      <p:pic>
        <p:nvPicPr>
          <p:cNvPr id="43" name="图片 42" descr="四川港铁建工"/>
          <p:cNvPicPr>
            <a:picLocks noChangeAspect="1"/>
          </p:cNvPicPr>
          <p:nvPr/>
        </p:nvPicPr>
        <p:blipFill>
          <a:blip r:embed="rId26" cstate="print"/>
          <a:stretch>
            <a:fillRect/>
          </a:stretch>
        </p:blipFill>
        <p:spPr>
          <a:xfrm>
            <a:off x="11014710" y="4252595"/>
            <a:ext cx="1052195" cy="966470"/>
          </a:xfrm>
          <a:prstGeom prst="rect">
            <a:avLst/>
          </a:prstGeom>
        </p:spPr>
      </p:pic>
      <p:pic>
        <p:nvPicPr>
          <p:cNvPr id="44" name="图片 43" descr="苏中建设"/>
          <p:cNvPicPr>
            <a:picLocks noChangeAspect="1"/>
          </p:cNvPicPr>
          <p:nvPr/>
        </p:nvPicPr>
        <p:blipFill>
          <a:blip r:embed="rId27" cstate="print"/>
          <a:stretch>
            <a:fillRect/>
          </a:stretch>
        </p:blipFill>
        <p:spPr>
          <a:xfrm>
            <a:off x="10921365" y="2744470"/>
            <a:ext cx="1081405" cy="1026160"/>
          </a:xfrm>
          <a:prstGeom prst="rect">
            <a:avLst/>
          </a:prstGeom>
        </p:spPr>
      </p:pic>
      <p:pic>
        <p:nvPicPr>
          <p:cNvPr id="45" name="图片 44" descr="武汉东成"/>
          <p:cNvPicPr>
            <a:picLocks noChangeAspect="1"/>
          </p:cNvPicPr>
          <p:nvPr/>
        </p:nvPicPr>
        <p:blipFill>
          <a:blip r:embed="rId28" cstate="print"/>
          <a:stretch>
            <a:fillRect/>
          </a:stretch>
        </p:blipFill>
        <p:spPr>
          <a:xfrm>
            <a:off x="417830" y="3642360"/>
            <a:ext cx="1272540" cy="1272540"/>
          </a:xfrm>
          <a:prstGeom prst="rect">
            <a:avLst/>
          </a:prstGeom>
        </p:spPr>
      </p:pic>
      <p:pic>
        <p:nvPicPr>
          <p:cNvPr id="46" name="图片 45" descr="长青机械（胡雁声）"/>
          <p:cNvPicPr>
            <a:picLocks noChangeAspect="1"/>
          </p:cNvPicPr>
          <p:nvPr/>
        </p:nvPicPr>
        <p:blipFill>
          <a:blip r:embed="rId29" cstate="print"/>
          <a:stretch>
            <a:fillRect/>
          </a:stretch>
        </p:blipFill>
        <p:spPr>
          <a:xfrm>
            <a:off x="420370" y="2744470"/>
            <a:ext cx="2105025" cy="742950"/>
          </a:xfrm>
          <a:prstGeom prst="rect">
            <a:avLst/>
          </a:prstGeom>
        </p:spPr>
      </p:pic>
      <p:pic>
        <p:nvPicPr>
          <p:cNvPr id="47" name="图片 46" descr="浙江东鸿"/>
          <p:cNvPicPr>
            <a:picLocks noChangeAspect="1"/>
          </p:cNvPicPr>
          <p:nvPr/>
        </p:nvPicPr>
        <p:blipFill>
          <a:blip r:embed="rId30" cstate="print"/>
          <a:stretch>
            <a:fillRect/>
          </a:stretch>
        </p:blipFill>
        <p:spPr>
          <a:xfrm>
            <a:off x="585470" y="1581785"/>
            <a:ext cx="937260" cy="952500"/>
          </a:xfrm>
          <a:prstGeom prst="rect">
            <a:avLst/>
          </a:prstGeom>
        </p:spPr>
      </p:pic>
      <p:pic>
        <p:nvPicPr>
          <p:cNvPr id="48" name="图片 47" descr="中安瑞宝"/>
          <p:cNvPicPr>
            <a:picLocks noChangeAspect="1"/>
          </p:cNvPicPr>
          <p:nvPr/>
        </p:nvPicPr>
        <p:blipFill>
          <a:blip r:embed="rId31" cstate="print"/>
          <a:stretch>
            <a:fillRect/>
          </a:stretch>
        </p:blipFill>
        <p:spPr>
          <a:xfrm>
            <a:off x="9559290" y="2252345"/>
            <a:ext cx="2387600" cy="492125"/>
          </a:xfrm>
          <a:prstGeom prst="rect">
            <a:avLst/>
          </a:prstGeom>
        </p:spPr>
      </p:pic>
      <p:pic>
        <p:nvPicPr>
          <p:cNvPr id="49" name="图片 48" descr="中天建设集团"/>
          <p:cNvPicPr>
            <a:picLocks noChangeAspect="1"/>
          </p:cNvPicPr>
          <p:nvPr/>
        </p:nvPicPr>
        <p:blipFill>
          <a:blip r:embed="rId32" cstate="print"/>
          <a:stretch>
            <a:fillRect/>
          </a:stretch>
        </p:blipFill>
        <p:spPr>
          <a:xfrm>
            <a:off x="9666605" y="1649730"/>
            <a:ext cx="2281555" cy="602615"/>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989070" y="699135"/>
            <a:ext cx="4214495" cy="460375"/>
          </a:xfrm>
          <a:prstGeom prst="rect">
            <a:avLst/>
          </a:prstGeom>
          <a:noFill/>
        </p:spPr>
        <p:txBody>
          <a:bodyPr wrap="square" rtlCol="0">
            <a:spAutoFit/>
          </a:bodyPr>
          <a:lstStyle/>
          <a:p>
            <a:r>
              <a:rPr lang="zh-CN" altLang="en-US" sz="2400"/>
              <a:t>子筑云部分现场培训会开展</a:t>
            </a:r>
          </a:p>
        </p:txBody>
      </p:sp>
      <p:sp>
        <p:nvSpPr>
          <p:cNvPr id="5" name="文本框 4"/>
          <p:cNvSpPr txBox="1"/>
          <p:nvPr/>
        </p:nvSpPr>
        <p:spPr>
          <a:xfrm>
            <a:off x="3549015" y="1343025"/>
            <a:ext cx="5095240" cy="306705"/>
          </a:xfrm>
          <a:prstGeom prst="rect">
            <a:avLst/>
          </a:prstGeom>
          <a:noFill/>
        </p:spPr>
        <p:txBody>
          <a:bodyPr wrap="square" rtlCol="0">
            <a:spAutoFit/>
          </a:bodyPr>
          <a:lstStyle/>
          <a:p>
            <a:r>
              <a:rPr lang="zh-CN" altLang="en-US" sz="1400">
                <a:solidFill>
                  <a:srgbClr val="00B0F0"/>
                </a:solidFill>
              </a:rPr>
              <a:t>提供一站式线上，线下培训会，部署，维护，您只需直接使用</a:t>
            </a:r>
          </a:p>
        </p:txBody>
      </p:sp>
      <p:pic>
        <p:nvPicPr>
          <p:cNvPr id="6" name="图片 5" descr="1657355442669"/>
          <p:cNvPicPr>
            <a:picLocks noChangeAspect="1"/>
          </p:cNvPicPr>
          <p:nvPr/>
        </p:nvPicPr>
        <p:blipFill>
          <a:blip r:embed="rId2" cstate="print"/>
          <a:stretch>
            <a:fillRect/>
          </a:stretch>
        </p:blipFill>
        <p:spPr>
          <a:xfrm>
            <a:off x="320675" y="1620520"/>
            <a:ext cx="2643505" cy="1984375"/>
          </a:xfrm>
          <a:prstGeom prst="rect">
            <a:avLst/>
          </a:prstGeom>
        </p:spPr>
      </p:pic>
      <p:pic>
        <p:nvPicPr>
          <p:cNvPr id="7" name="图片 6" descr="4fb3c7b1cb838dada28c3ada11ffa1a"/>
          <p:cNvPicPr>
            <a:picLocks noChangeAspect="1"/>
          </p:cNvPicPr>
          <p:nvPr/>
        </p:nvPicPr>
        <p:blipFill>
          <a:blip r:embed="rId3" cstate="print"/>
          <a:stretch>
            <a:fillRect/>
          </a:stretch>
        </p:blipFill>
        <p:spPr>
          <a:xfrm>
            <a:off x="3808095" y="1678940"/>
            <a:ext cx="4177030" cy="1925955"/>
          </a:xfrm>
          <a:prstGeom prst="rect">
            <a:avLst/>
          </a:prstGeom>
        </p:spPr>
      </p:pic>
      <p:pic>
        <p:nvPicPr>
          <p:cNvPr id="8" name="图片 7" descr="1657355485607"/>
          <p:cNvPicPr>
            <a:picLocks noChangeAspect="1"/>
          </p:cNvPicPr>
          <p:nvPr/>
        </p:nvPicPr>
        <p:blipFill>
          <a:blip r:embed="rId4" cstate="print"/>
          <a:stretch>
            <a:fillRect/>
          </a:stretch>
        </p:blipFill>
        <p:spPr>
          <a:xfrm>
            <a:off x="8644255" y="1620520"/>
            <a:ext cx="3123565" cy="2346960"/>
          </a:xfrm>
          <a:prstGeom prst="rect">
            <a:avLst/>
          </a:prstGeom>
        </p:spPr>
      </p:pic>
      <p:pic>
        <p:nvPicPr>
          <p:cNvPr id="9" name="图片 8" descr="1657355516859"/>
          <p:cNvPicPr>
            <a:picLocks noChangeAspect="1"/>
          </p:cNvPicPr>
          <p:nvPr/>
        </p:nvPicPr>
        <p:blipFill>
          <a:blip r:embed="rId5" cstate="print"/>
          <a:stretch>
            <a:fillRect/>
          </a:stretch>
        </p:blipFill>
        <p:spPr>
          <a:xfrm>
            <a:off x="176530" y="3992245"/>
            <a:ext cx="2596515" cy="2197100"/>
          </a:xfrm>
          <a:prstGeom prst="rect">
            <a:avLst/>
          </a:prstGeom>
        </p:spPr>
      </p:pic>
      <p:pic>
        <p:nvPicPr>
          <p:cNvPr id="10" name="图片 9" descr="微信图片_202204281059417"/>
          <p:cNvPicPr>
            <a:picLocks noChangeAspect="1"/>
          </p:cNvPicPr>
          <p:nvPr/>
        </p:nvPicPr>
        <p:blipFill>
          <a:blip r:embed="rId6" cstate="print"/>
          <a:stretch>
            <a:fillRect/>
          </a:stretch>
        </p:blipFill>
        <p:spPr>
          <a:xfrm>
            <a:off x="2897505" y="4256405"/>
            <a:ext cx="3435985" cy="1932940"/>
          </a:xfrm>
          <a:prstGeom prst="rect">
            <a:avLst/>
          </a:prstGeom>
        </p:spPr>
      </p:pic>
      <p:pic>
        <p:nvPicPr>
          <p:cNvPr id="11" name="图片 10" descr="201707161500177543722"/>
          <p:cNvPicPr>
            <a:picLocks noChangeAspect="1"/>
          </p:cNvPicPr>
          <p:nvPr/>
        </p:nvPicPr>
        <p:blipFill>
          <a:blip r:embed="rId7" cstate="print"/>
          <a:stretch>
            <a:fillRect/>
          </a:stretch>
        </p:blipFill>
        <p:spPr>
          <a:xfrm>
            <a:off x="9258935" y="4163695"/>
            <a:ext cx="2822575" cy="2118360"/>
          </a:xfrm>
          <a:prstGeom prst="rect">
            <a:avLst/>
          </a:prstGeom>
        </p:spPr>
      </p:pic>
      <p:pic>
        <p:nvPicPr>
          <p:cNvPr id="12" name="图片 11" descr="201804201524185847247"/>
          <p:cNvPicPr>
            <a:picLocks noChangeAspect="1"/>
          </p:cNvPicPr>
          <p:nvPr/>
        </p:nvPicPr>
        <p:blipFill>
          <a:blip r:embed="rId8" cstate="print"/>
          <a:stretch>
            <a:fillRect/>
          </a:stretch>
        </p:blipFill>
        <p:spPr>
          <a:xfrm>
            <a:off x="6401435" y="4256405"/>
            <a:ext cx="2789555" cy="2092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8" name="image20.jpeg" descr="image20.jpeg"/>
          <p:cNvPicPr>
            <a:picLocks noChangeAspect="1"/>
          </p:cNvPicPr>
          <p:nvPr/>
        </p:nvPicPr>
        <p:blipFill>
          <a:blip r:embed="rId3" cstate="print"/>
          <a:stretch>
            <a:fillRect/>
          </a:stretch>
        </p:blipFill>
        <p:spPr>
          <a:xfrm>
            <a:off x="-78" y="-1270"/>
            <a:ext cx="12190174" cy="5530371"/>
          </a:xfrm>
          <a:prstGeom prst="rect">
            <a:avLst/>
          </a:prstGeom>
          <a:ln w="12700">
            <a:miter lim="400000"/>
            <a:headEnd/>
            <a:tailEnd/>
          </a:ln>
        </p:spPr>
      </p:pic>
      <p:sp>
        <p:nvSpPr>
          <p:cNvPr id="2269" name="矩形"/>
          <p:cNvSpPr/>
          <p:nvPr/>
        </p:nvSpPr>
        <p:spPr>
          <a:xfrm>
            <a:off x="1265" y="5529159"/>
            <a:ext cx="12192007" cy="1342661"/>
          </a:xfrm>
          <a:prstGeom prst="rect">
            <a:avLst/>
          </a:prstGeom>
          <a:solidFill>
            <a:schemeClr val="bg2">
              <a:lumMod val="95000"/>
              <a:alpha val="80000"/>
            </a:schemeClr>
          </a:solidFill>
          <a:ln w="12700">
            <a:miter lim="400000"/>
            <a:tailEnd type="triangle"/>
          </a:ln>
        </p:spPr>
        <p:txBody>
          <a:bodyPr lIns="45718" tIns="45718" rIns="45718" bIns="45718" anchor="ctr"/>
          <a:lstStyle/>
          <a:p>
            <a:pPr>
              <a:defRPr>
                <a:latin typeface="Arial" panose="020B0604020202020204"/>
                <a:ea typeface="Arial" panose="020B0604020202020204"/>
                <a:cs typeface="Arial" panose="020B0604020202020204"/>
                <a:sym typeface="Arial" panose="020B0604020202020204"/>
              </a:defRPr>
            </a:pPr>
            <a:endParaRPr/>
          </a:p>
        </p:txBody>
      </p:sp>
      <p:sp>
        <p:nvSpPr>
          <p:cNvPr id="2271" name="Copyright©2009-2016 Beijing,China  @http://www.hecom.cn…"/>
          <p:cNvSpPr txBox="1"/>
          <p:nvPr/>
        </p:nvSpPr>
        <p:spPr>
          <a:xfrm>
            <a:off x="3140235" y="6314220"/>
            <a:ext cx="6057982" cy="461661"/>
          </a:xfrm>
          <a:prstGeom prst="rect">
            <a:avLst/>
          </a:prstGeom>
          <a:ln w="12700">
            <a:miter lim="400000"/>
          </a:ln>
        </p:spPr>
        <p:txBody>
          <a:bodyPr lIns="45718" tIns="45718" rIns="45718" bIns="45718">
            <a:spAutoFit/>
          </a:bodyPr>
          <a:lstStyle/>
          <a:p>
            <a:pPr algn="ctr">
              <a:lnSpc>
                <a:spcPct val="150000"/>
              </a:lnSpc>
              <a:defRPr sz="800">
                <a:solidFill>
                  <a:srgbClr val="4C6600"/>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rPr dirty="0" smtClean="0"/>
              <a:t>Copyright©2009-20</a:t>
            </a:r>
            <a:r>
              <a:rPr lang="en-US" dirty="0" smtClean="0"/>
              <a:t>23</a:t>
            </a:r>
            <a:r>
              <a:rPr dirty="0" smtClean="0"/>
              <a:t> </a:t>
            </a:r>
            <a:r>
              <a:rPr dirty="0" err="1"/>
              <a:t>Beijing,China</a:t>
            </a:r>
            <a:r>
              <a:rPr dirty="0"/>
              <a:t>  @http://www.</a:t>
            </a:r>
            <a:r>
              <a:rPr lang="en-US" dirty="0"/>
              <a:t>zimeisoft.com</a:t>
            </a:r>
            <a:endParaRPr dirty="0">
              <a:solidFill>
                <a:srgbClr val="D9D9D9"/>
              </a:solidFill>
            </a:endParaRPr>
          </a:p>
          <a:p>
            <a:pPr algn="ctr">
              <a:lnSpc>
                <a:spcPct val="150000"/>
              </a:lnSpc>
              <a:defRPr sz="800">
                <a:solidFill>
                  <a:srgbClr val="4C6600"/>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rPr dirty="0"/>
              <a:t>VIP Hotline：</a:t>
            </a:r>
            <a:r>
              <a:rPr lang="en-US" dirty="0"/>
              <a:t>18052053605</a:t>
            </a:r>
          </a:p>
        </p:txBody>
      </p:sp>
      <p:sp>
        <p:nvSpPr>
          <p:cNvPr id="6" name="文本框 5"/>
          <p:cNvSpPr txBox="1"/>
          <p:nvPr/>
        </p:nvSpPr>
        <p:spPr>
          <a:xfrm>
            <a:off x="1733550" y="1979295"/>
            <a:ext cx="9020810" cy="1568450"/>
          </a:xfrm>
          <a:prstGeom prst="rect">
            <a:avLst/>
          </a:prstGeom>
          <a:noFill/>
        </p:spPr>
        <p:txBody>
          <a:bodyPr wrap="square" rtlCol="0">
            <a:spAutoFit/>
          </a:bodyPr>
          <a:lstStyle/>
          <a:p>
            <a:pPr algn="l"/>
            <a:r>
              <a:rPr lang="en-US" altLang="zh-CN" sz="9600" b="1" dirty="0">
                <a:solidFill>
                  <a:srgbClr val="D9D9D9">
                    <a:alpha val="35000"/>
                  </a:srgbClr>
                </a:solidFill>
                <a:effectLst>
                  <a:outerShdw sx="1000" sy="1000" algn="ctr" rotWithShape="0">
                    <a:srgbClr val="000000"/>
                  </a:outerShdw>
                </a:effectLst>
                <a:latin typeface="微软雅黑" panose="020B0503020204020204" charset="-122"/>
                <a:ea typeface="微软雅黑" panose="020B0503020204020204" charset="-122"/>
                <a:cs typeface="微软雅黑" panose="020B0503020204020204" charset="-122"/>
                <a:sym typeface="等线" panose="02010600030101010101" charset="-122"/>
              </a:rPr>
              <a:t>2022·</a:t>
            </a:r>
            <a:r>
              <a:rPr lang="zh-CN" altLang="en-US" sz="9600" b="1" dirty="0">
                <a:solidFill>
                  <a:srgbClr val="D9D9D9">
                    <a:alpha val="35000"/>
                  </a:srgbClr>
                </a:solidFill>
                <a:effectLst>
                  <a:outerShdw sx="1000" sy="1000" algn="ctr" rotWithShape="0">
                    <a:srgbClr val="000000"/>
                  </a:outerShdw>
                </a:effectLst>
                <a:latin typeface="微软雅黑" panose="020B0503020204020204" charset="-122"/>
                <a:ea typeface="微软雅黑" panose="020B0503020204020204" charset="-122"/>
                <a:cs typeface="微软雅黑" panose="020B0503020204020204" charset="-122"/>
                <a:sym typeface="等线" panose="02010600030101010101" charset="-122"/>
              </a:rPr>
              <a:t>未来可期</a:t>
            </a:r>
          </a:p>
        </p:txBody>
      </p:sp>
      <p:pic>
        <p:nvPicPr>
          <p:cNvPr id="8" name="图片 7" descr="图片1"/>
          <p:cNvPicPr>
            <a:picLocks noChangeAspect="1"/>
          </p:cNvPicPr>
          <p:nvPr>
            <p:custDataLst>
              <p:tags r:id="rId1"/>
            </p:custDataLst>
          </p:nvPr>
        </p:nvPicPr>
        <p:blipFill>
          <a:blip r:embed="rId4" cstate="print"/>
          <a:stretch>
            <a:fillRect/>
          </a:stretch>
        </p:blipFill>
        <p:spPr>
          <a:xfrm>
            <a:off x="4465320" y="5793740"/>
            <a:ext cx="520700" cy="520700"/>
          </a:xfrm>
          <a:prstGeom prst="rect">
            <a:avLst/>
          </a:prstGeom>
        </p:spPr>
      </p:pic>
      <p:sp>
        <p:nvSpPr>
          <p:cNvPr id="7" name="文本框 6"/>
          <p:cNvSpPr txBox="1"/>
          <p:nvPr/>
        </p:nvSpPr>
        <p:spPr>
          <a:xfrm>
            <a:off x="4986020" y="5869940"/>
            <a:ext cx="2954020" cy="368300"/>
          </a:xfrm>
          <a:prstGeom prst="rect">
            <a:avLst/>
          </a:prstGeom>
          <a:noFill/>
        </p:spPr>
        <p:txBody>
          <a:bodyPr wrap="square" rtlCol="0">
            <a:spAutoFit/>
          </a:bodyPr>
          <a:lstStyle/>
          <a:p>
            <a:r>
              <a:rPr lang="zh-CN" altLang="en-US"/>
              <a:t>南京子筑软件技术有限公司</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项目中心倒角_副本"/>
          <p:cNvPicPr>
            <a:picLocks noChangeAspect="1"/>
          </p:cNvPicPr>
          <p:nvPr/>
        </p:nvPicPr>
        <p:blipFill>
          <a:blip r:embed="rId15" cstate="print"/>
          <a:stretch>
            <a:fillRect/>
          </a:stretch>
        </p:blipFill>
        <p:spPr>
          <a:xfrm>
            <a:off x="120015" y="1089025"/>
            <a:ext cx="2908300" cy="5782310"/>
          </a:xfrm>
          <a:prstGeom prst="rect">
            <a:avLst/>
          </a:prstGeom>
        </p:spPr>
      </p:pic>
      <p:pic>
        <p:nvPicPr>
          <p:cNvPr id="3" name="图片 2" descr="审核中心倒角"/>
          <p:cNvPicPr>
            <a:picLocks noChangeAspect="1"/>
          </p:cNvPicPr>
          <p:nvPr/>
        </p:nvPicPr>
        <p:blipFill>
          <a:blip r:embed="rId16" cstate="print"/>
          <a:stretch>
            <a:fillRect/>
          </a:stretch>
        </p:blipFill>
        <p:spPr>
          <a:xfrm>
            <a:off x="9275445" y="1089025"/>
            <a:ext cx="2868930" cy="5741670"/>
          </a:xfrm>
          <a:prstGeom prst="rect">
            <a:avLst/>
          </a:prstGeom>
        </p:spPr>
      </p:pic>
      <p:pic>
        <p:nvPicPr>
          <p:cNvPr id="4" name="图片 3" descr="成本分析倒角"/>
          <p:cNvPicPr>
            <a:picLocks noChangeAspect="1"/>
          </p:cNvPicPr>
          <p:nvPr/>
        </p:nvPicPr>
        <p:blipFill>
          <a:blip r:embed="rId17" cstate="print"/>
          <a:stretch>
            <a:fillRect/>
          </a:stretch>
        </p:blipFill>
        <p:spPr>
          <a:xfrm>
            <a:off x="6218555" y="1089660"/>
            <a:ext cx="2908300" cy="5781675"/>
          </a:xfrm>
          <a:prstGeom prst="rect">
            <a:avLst/>
          </a:prstGeom>
        </p:spPr>
      </p:pic>
      <p:pic>
        <p:nvPicPr>
          <p:cNvPr id="23" name="图片 22" descr="质量_副本"/>
          <p:cNvPicPr>
            <a:picLocks noChangeAspect="1"/>
          </p:cNvPicPr>
          <p:nvPr/>
        </p:nvPicPr>
        <p:blipFill>
          <a:blip r:embed="rId18" cstate="print"/>
          <a:stretch>
            <a:fillRect/>
          </a:stretch>
        </p:blipFill>
        <p:spPr>
          <a:xfrm>
            <a:off x="3128010" y="1090295"/>
            <a:ext cx="2907665" cy="5781040"/>
          </a:xfrm>
          <a:prstGeom prst="rect">
            <a:avLst/>
          </a:prstGeom>
        </p:spPr>
      </p:pic>
      <p:sp>
        <p:nvSpPr>
          <p:cNvPr id="5" name="矩形 4"/>
          <p:cNvSpPr/>
          <p:nvPr>
            <p:custDataLst>
              <p:tags r:id="rId1"/>
            </p:custDataLst>
          </p:nvPr>
        </p:nvSpPr>
        <p:spPr bwMode="auto">
          <a:xfrm>
            <a:off x="0" y="3411000"/>
            <a:ext cx="12192000" cy="36000"/>
          </a:xfrm>
          <a:prstGeom prst="rect">
            <a:avLst/>
          </a:prstGeom>
          <a:solidFill>
            <a:srgbClr val="F0F0F0">
              <a:lumMod val="50000"/>
            </a:srgbClr>
          </a:solidFill>
          <a:ln w="19050">
            <a:noFill/>
            <a:round/>
          </a:ln>
        </p:spPr>
        <p:txBody>
          <a:bodyPr anchor="ctr"/>
          <a:lstStyle/>
          <a:p>
            <a:pPr algn="ctr"/>
            <a:endParaRPr>
              <a:sym typeface="Arial" panose="020B0604020202020204" pitchFamily="34" charset="0"/>
            </a:endParaRPr>
          </a:p>
        </p:txBody>
      </p:sp>
      <p:sp>
        <p:nvSpPr>
          <p:cNvPr id="6" name="椭圆 5"/>
          <p:cNvSpPr/>
          <p:nvPr>
            <p:custDataLst>
              <p:tags r:id="rId2"/>
            </p:custDataLst>
          </p:nvPr>
        </p:nvSpPr>
        <p:spPr bwMode="auto">
          <a:xfrm>
            <a:off x="6033882" y="3358662"/>
            <a:ext cx="140676" cy="140676"/>
          </a:xfrm>
          <a:prstGeom prst="ellipse">
            <a:avLst/>
          </a:prstGeom>
          <a:solidFill>
            <a:srgbClr val="FFFFFF"/>
          </a:solidFill>
          <a:ln w="19050">
            <a:noFill/>
            <a:round/>
          </a:ln>
        </p:spPr>
        <p:txBody>
          <a:bodyPr anchor="ctr"/>
          <a:lstStyle/>
          <a:p>
            <a:pPr algn="ctr"/>
            <a:endParaRPr>
              <a:sym typeface="Arial" panose="020B0604020202020204" pitchFamily="34" charset="0"/>
            </a:endParaRPr>
          </a:p>
        </p:txBody>
      </p:sp>
      <p:sp>
        <p:nvSpPr>
          <p:cNvPr id="8" name="矩形 7"/>
          <p:cNvSpPr/>
          <p:nvPr>
            <p:custDataLst>
              <p:tags r:id="rId3"/>
            </p:custDataLst>
          </p:nvPr>
        </p:nvSpPr>
        <p:spPr bwMode="auto">
          <a:xfrm>
            <a:off x="6464300" y="4575810"/>
            <a:ext cx="2414905" cy="1675765"/>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0">
            <a:schemeClr val="accent1"/>
          </a:lnRef>
          <a:fillRef idx="3">
            <a:schemeClr val="accent1"/>
          </a:fillRef>
          <a:effectRef idx="3">
            <a:schemeClr val="accent1"/>
          </a:effectRef>
          <a:fontRef idx="minor">
            <a:schemeClr val="lt1"/>
          </a:fontRef>
        </p:style>
        <p:txBody>
          <a:bodyPr wrap="square" lIns="0" tIns="0" rIns="0" bIns="0" anchor="t" anchorCtr="1">
            <a:normAutofit/>
          </a:bodyPr>
          <a:lstStyle/>
          <a:p>
            <a:pPr algn="l" eaLnBrk="1" hangingPunct="1">
              <a:lnSpc>
                <a:spcPct val="120000"/>
              </a:lnSpc>
              <a:spcBef>
                <a:spcPct val="0"/>
              </a:spcBef>
              <a:buFontTx/>
              <a:buNone/>
            </a:pPr>
            <a:r>
              <a:rPr lang="en-US" altLang="zh-CN" sz="1200">
                <a:solidFill>
                  <a:srgbClr val="FFFFFF"/>
                </a:solidFill>
                <a:sym typeface="Arial" panose="020B0604020202020204" pitchFamily="34" charset="0"/>
              </a:rPr>
              <a:t>           </a:t>
            </a:r>
            <a:r>
              <a:rPr lang="zh-CN" altLang="en-US" sz="1200">
                <a:solidFill>
                  <a:srgbClr val="FFFFFF"/>
                </a:solidFill>
                <a:sym typeface="Arial" panose="020B0604020202020204" pitchFamily="34" charset="0"/>
              </a:rPr>
              <a:t>动态掌握项目实时成本</a:t>
            </a:r>
          </a:p>
          <a:p>
            <a:pPr marL="457200" lvl="1" indent="0" algn="l" eaLnBrk="1" hangingPunct="1">
              <a:lnSpc>
                <a:spcPct val="120000"/>
              </a:lnSpc>
              <a:spcBef>
                <a:spcPct val="0"/>
              </a:spcBef>
              <a:buFontTx/>
              <a:buNone/>
            </a:pPr>
            <a:r>
              <a:rPr lang="zh-CN" altLang="en-US" sz="1200">
                <a:solidFill>
                  <a:srgbClr val="FFFFFF"/>
                </a:solidFill>
                <a:sym typeface="Arial" panose="020B0604020202020204" pitchFamily="34" charset="0"/>
              </a:rPr>
              <a:t>各类成本明细可查</a:t>
            </a:r>
          </a:p>
          <a:p>
            <a:pPr marL="457200" lvl="1" indent="0" algn="l" eaLnBrk="1" hangingPunct="1">
              <a:lnSpc>
                <a:spcPct val="120000"/>
              </a:lnSpc>
              <a:spcBef>
                <a:spcPct val="0"/>
              </a:spcBef>
              <a:buFontTx/>
              <a:buNone/>
            </a:pPr>
            <a:r>
              <a:rPr lang="zh-CN" altLang="en-US" sz="1200">
                <a:solidFill>
                  <a:srgbClr val="FFFFFF"/>
                </a:solidFill>
                <a:sym typeface="Arial" panose="020B0604020202020204" pitchFamily="34" charset="0"/>
              </a:rPr>
              <a:t>控制策略</a:t>
            </a:r>
          </a:p>
          <a:p>
            <a:pPr marL="457200" lvl="1" indent="0" algn="l" eaLnBrk="1" hangingPunct="1">
              <a:lnSpc>
                <a:spcPct val="120000"/>
              </a:lnSpc>
              <a:spcBef>
                <a:spcPct val="0"/>
              </a:spcBef>
              <a:buFontTx/>
              <a:buNone/>
            </a:pPr>
            <a:r>
              <a:rPr lang="zh-CN" altLang="en-US" sz="1200">
                <a:solidFill>
                  <a:srgbClr val="FFFFFF"/>
                </a:solidFill>
                <a:sym typeface="Arial" panose="020B0604020202020204" pitchFamily="34" charset="0"/>
              </a:rPr>
              <a:t>预算控制采购</a:t>
            </a:r>
          </a:p>
          <a:p>
            <a:pPr marL="457200" lvl="1" indent="0" algn="l" eaLnBrk="1" hangingPunct="1">
              <a:lnSpc>
                <a:spcPct val="120000"/>
              </a:lnSpc>
              <a:spcBef>
                <a:spcPct val="0"/>
              </a:spcBef>
              <a:buFontTx/>
              <a:buNone/>
            </a:pPr>
            <a:r>
              <a:rPr lang="zh-CN" altLang="en-US" sz="1200">
                <a:solidFill>
                  <a:srgbClr val="FFFFFF"/>
                </a:solidFill>
                <a:sym typeface="Arial" panose="020B0604020202020204" pitchFamily="34" charset="0"/>
              </a:rPr>
              <a:t>采购控制入库</a:t>
            </a:r>
          </a:p>
          <a:p>
            <a:pPr marL="457200" lvl="1" indent="0" algn="l" eaLnBrk="1" hangingPunct="1">
              <a:lnSpc>
                <a:spcPct val="120000"/>
              </a:lnSpc>
              <a:spcBef>
                <a:spcPct val="0"/>
              </a:spcBef>
              <a:buFontTx/>
              <a:buNone/>
            </a:pPr>
            <a:r>
              <a:rPr lang="zh-CN" altLang="en-US" sz="1200">
                <a:solidFill>
                  <a:srgbClr val="FFFFFF"/>
                </a:solidFill>
                <a:sym typeface="Arial" panose="020B0604020202020204" pitchFamily="34" charset="0"/>
              </a:rPr>
              <a:t>入库控制付款</a:t>
            </a:r>
          </a:p>
          <a:p>
            <a:pPr marL="457200" lvl="1" indent="0" algn="l" eaLnBrk="1" hangingPunct="1">
              <a:lnSpc>
                <a:spcPct val="120000"/>
              </a:lnSpc>
              <a:spcBef>
                <a:spcPct val="0"/>
              </a:spcBef>
              <a:buFontTx/>
              <a:buNone/>
            </a:pPr>
            <a:r>
              <a:rPr lang="zh-CN" altLang="en-US" sz="1200">
                <a:solidFill>
                  <a:srgbClr val="FFFFFF"/>
                </a:solidFill>
                <a:sym typeface="Arial" panose="020B0604020202020204" pitchFamily="34" charset="0"/>
              </a:rPr>
              <a:t>付款对应供应商账目</a:t>
            </a:r>
          </a:p>
        </p:txBody>
      </p:sp>
      <p:sp>
        <p:nvSpPr>
          <p:cNvPr id="9" name="文本框 8"/>
          <p:cNvSpPr txBox="1"/>
          <p:nvPr>
            <p:custDataLst>
              <p:tags r:id="rId4"/>
            </p:custDataLst>
          </p:nvPr>
        </p:nvSpPr>
        <p:spPr bwMode="auto">
          <a:xfrm>
            <a:off x="6520576" y="3621091"/>
            <a:ext cx="2304257" cy="278713"/>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0">
            <a:schemeClr val="accent1"/>
          </a:lnRef>
          <a:fillRef idx="3">
            <a:schemeClr val="accent1"/>
          </a:fillRef>
          <a:effectRef idx="3">
            <a:schemeClr val="accent1"/>
          </a:effectRef>
          <a:fontRef idx="minor">
            <a:schemeClr val="lt1"/>
          </a:fontRef>
        </p:style>
        <p:txBody>
          <a:bodyPr wrap="none" lIns="0" tIns="0" rIns="0" bIns="0" anchor="b" anchorCtr="1">
            <a:normAutofit fontScale="97500"/>
          </a:bodyPr>
          <a:lstStyle/>
          <a:p>
            <a:pPr algn="ctr" eaLnBrk="1" hangingPunct="1">
              <a:spcBef>
                <a:spcPct val="0"/>
              </a:spcBef>
              <a:buFontTx/>
              <a:buNone/>
            </a:pPr>
            <a:r>
              <a:rPr lang="zh-CN" altLang="en-US" b="1">
                <a:solidFill>
                  <a:srgbClr val="FFFFFF"/>
                </a:solidFill>
                <a:latin typeface="Arial" panose="020B0604020202020204" pitchFamily="34" charset="0"/>
                <a:ea typeface="微软雅黑" panose="020B0503020204020204" charset="-122"/>
                <a:cs typeface="+mn-ea"/>
                <a:sym typeface="Arial" panose="020B0604020202020204" pitchFamily="34" charset="0"/>
              </a:rPr>
              <a:t>成本管理体系</a:t>
            </a:r>
          </a:p>
        </p:txBody>
      </p:sp>
      <p:sp>
        <p:nvSpPr>
          <p:cNvPr id="10" name="椭圆 9"/>
          <p:cNvSpPr/>
          <p:nvPr>
            <p:custDataLst>
              <p:tags r:id="rId5"/>
            </p:custDataLst>
          </p:nvPr>
        </p:nvSpPr>
        <p:spPr bwMode="auto">
          <a:xfrm>
            <a:off x="9871040" y="3358662"/>
            <a:ext cx="140676" cy="140676"/>
          </a:xfrm>
          <a:prstGeom prst="ellipse">
            <a:avLst/>
          </a:prstGeom>
          <a:solidFill>
            <a:srgbClr val="F0F0F0">
              <a:lumMod val="50000"/>
            </a:srgbClr>
          </a:solidFill>
          <a:ln w="19050">
            <a:noFill/>
            <a:round/>
          </a:ln>
        </p:spPr>
        <p:txBody>
          <a:bodyPr anchor="ctr"/>
          <a:lstStyle/>
          <a:p>
            <a:pPr algn="ctr"/>
            <a:endParaRPr>
              <a:sym typeface="Arial" panose="020B0604020202020204" pitchFamily="34" charset="0"/>
            </a:endParaRPr>
          </a:p>
        </p:txBody>
      </p:sp>
      <p:sp>
        <p:nvSpPr>
          <p:cNvPr id="12" name="矩形 11"/>
          <p:cNvSpPr/>
          <p:nvPr>
            <p:custDataLst>
              <p:tags r:id="rId6"/>
            </p:custDataLst>
          </p:nvPr>
        </p:nvSpPr>
        <p:spPr bwMode="auto">
          <a:xfrm>
            <a:off x="9557385" y="4575810"/>
            <a:ext cx="2304415" cy="1605915"/>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0">
            <a:schemeClr val="accent6"/>
          </a:lnRef>
          <a:fillRef idx="3">
            <a:schemeClr val="accent6"/>
          </a:fillRef>
          <a:effectRef idx="3">
            <a:schemeClr val="accent6"/>
          </a:effectRef>
          <a:fontRef idx="minor">
            <a:schemeClr val="lt1"/>
          </a:fontRef>
        </p:style>
        <p:txBody>
          <a:bodyPr wrap="square" lIns="0" tIns="0" rIns="0" bIns="0" anchor="t" anchorCtr="1">
            <a:normAutofit/>
          </a:bodyPr>
          <a:lstStyle/>
          <a:p>
            <a:pPr algn="ctr" eaLnBrk="1" hangingPunct="1">
              <a:lnSpc>
                <a:spcPct val="120000"/>
              </a:lnSpc>
              <a:spcBef>
                <a:spcPct val="0"/>
              </a:spcBef>
              <a:buFontTx/>
              <a:buNone/>
            </a:pPr>
            <a:r>
              <a:rPr lang="zh-CN" altLang="en-US" sz="1200">
                <a:sym typeface="Arial" panose="020B0604020202020204" pitchFamily="34" charset="0"/>
              </a:rPr>
              <a:t>业务流审批环节全过程浏览</a:t>
            </a:r>
          </a:p>
          <a:p>
            <a:pPr algn="ctr" eaLnBrk="1" hangingPunct="1">
              <a:lnSpc>
                <a:spcPct val="120000"/>
              </a:lnSpc>
              <a:spcBef>
                <a:spcPct val="0"/>
              </a:spcBef>
              <a:buFontTx/>
              <a:buNone/>
            </a:pPr>
            <a:r>
              <a:rPr lang="zh-CN" altLang="en-US" sz="1200">
                <a:sym typeface="Arial" panose="020B0604020202020204" pitchFamily="34" charset="0"/>
              </a:rPr>
              <a:t>一键审批</a:t>
            </a:r>
          </a:p>
          <a:p>
            <a:pPr algn="ctr" eaLnBrk="1" hangingPunct="1">
              <a:lnSpc>
                <a:spcPct val="120000"/>
              </a:lnSpc>
              <a:spcBef>
                <a:spcPct val="0"/>
              </a:spcBef>
              <a:buFontTx/>
              <a:buNone/>
            </a:pPr>
            <a:r>
              <a:rPr lang="zh-CN" altLang="en-US" sz="1200">
                <a:sym typeface="Arial" panose="020B0604020202020204" pitchFamily="34" charset="0"/>
              </a:rPr>
              <a:t>查看历史审批过程</a:t>
            </a:r>
          </a:p>
          <a:p>
            <a:pPr algn="ctr" eaLnBrk="1" hangingPunct="1">
              <a:lnSpc>
                <a:spcPct val="120000"/>
              </a:lnSpc>
              <a:spcBef>
                <a:spcPct val="0"/>
              </a:spcBef>
              <a:buFontTx/>
              <a:buNone/>
            </a:pPr>
            <a:r>
              <a:rPr lang="zh-CN" altLang="en-US" sz="1200">
                <a:sym typeface="Arial" panose="020B0604020202020204" pitchFamily="34" charset="0"/>
              </a:rPr>
              <a:t>实时的消息提醒</a:t>
            </a:r>
          </a:p>
          <a:p>
            <a:pPr algn="ctr" eaLnBrk="1" hangingPunct="1">
              <a:lnSpc>
                <a:spcPct val="120000"/>
              </a:lnSpc>
              <a:spcBef>
                <a:spcPct val="0"/>
              </a:spcBef>
              <a:buFontTx/>
              <a:buNone/>
            </a:pPr>
            <a:r>
              <a:rPr lang="zh-CN" altLang="en-US" sz="1200">
                <a:sym typeface="Arial" panose="020B0604020202020204" pitchFamily="34" charset="0"/>
              </a:rPr>
              <a:t>审批级别中的价格隐藏</a:t>
            </a:r>
          </a:p>
          <a:p>
            <a:pPr algn="ctr" eaLnBrk="1" hangingPunct="1">
              <a:lnSpc>
                <a:spcPct val="120000"/>
              </a:lnSpc>
              <a:spcBef>
                <a:spcPct val="0"/>
              </a:spcBef>
              <a:buFontTx/>
              <a:buNone/>
            </a:pPr>
            <a:r>
              <a:rPr lang="zh-CN" altLang="en-US" sz="1200">
                <a:sym typeface="Arial" panose="020B0604020202020204" pitchFamily="34" charset="0"/>
              </a:rPr>
              <a:t>日常办公审批</a:t>
            </a:r>
          </a:p>
          <a:p>
            <a:pPr algn="ctr" eaLnBrk="1" hangingPunct="1">
              <a:lnSpc>
                <a:spcPct val="120000"/>
              </a:lnSpc>
              <a:spcBef>
                <a:spcPct val="0"/>
              </a:spcBef>
              <a:buFontTx/>
              <a:buNone/>
            </a:pPr>
            <a:r>
              <a:rPr lang="zh-CN" altLang="en-US" sz="1200">
                <a:sym typeface="Arial" panose="020B0604020202020204" pitchFamily="34" charset="0"/>
              </a:rPr>
              <a:t>审批过程中实时上传附件</a:t>
            </a:r>
          </a:p>
        </p:txBody>
      </p:sp>
      <p:sp>
        <p:nvSpPr>
          <p:cNvPr id="13" name="文本框 12"/>
          <p:cNvSpPr txBox="1"/>
          <p:nvPr>
            <p:custDataLst>
              <p:tags r:id="rId7"/>
            </p:custDataLst>
          </p:nvPr>
        </p:nvSpPr>
        <p:spPr bwMode="auto">
          <a:xfrm>
            <a:off x="9558099" y="3621091"/>
            <a:ext cx="2304257" cy="278713"/>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0">
            <a:schemeClr val="accent6"/>
          </a:lnRef>
          <a:fillRef idx="3">
            <a:schemeClr val="accent6"/>
          </a:fillRef>
          <a:effectRef idx="3">
            <a:schemeClr val="accent6"/>
          </a:effectRef>
          <a:fontRef idx="minor">
            <a:schemeClr val="lt1"/>
          </a:fontRef>
        </p:style>
        <p:txBody>
          <a:bodyPr wrap="none" lIns="0" tIns="0" rIns="0" bIns="0" anchor="b" anchorCtr="1">
            <a:normAutofit fontScale="97500"/>
          </a:bodyPr>
          <a:lstStyle/>
          <a:p>
            <a:pPr algn="ctr" eaLnBrk="1" hangingPunct="1">
              <a:spcBef>
                <a:spcPct val="0"/>
              </a:spcBef>
              <a:buFontTx/>
              <a:buNone/>
            </a:pPr>
            <a:r>
              <a:rPr lang="zh-CN" altLang="en-US" b="1">
                <a:solidFill>
                  <a:schemeClr val="bg1"/>
                </a:solidFill>
                <a:latin typeface="Arial" panose="020B0604020202020204" pitchFamily="34" charset="0"/>
                <a:ea typeface="微软雅黑" panose="020B0503020204020204" charset="-122"/>
                <a:cs typeface="+mn-ea"/>
                <a:sym typeface="Arial" panose="020B0604020202020204" pitchFamily="34" charset="0"/>
              </a:rPr>
              <a:t>办公审批体系</a:t>
            </a:r>
          </a:p>
        </p:txBody>
      </p:sp>
      <p:sp>
        <p:nvSpPr>
          <p:cNvPr id="14" name="椭圆 13"/>
          <p:cNvSpPr/>
          <p:nvPr>
            <p:custDataLst>
              <p:tags r:id="rId8"/>
            </p:custDataLst>
          </p:nvPr>
        </p:nvSpPr>
        <p:spPr bwMode="auto">
          <a:xfrm>
            <a:off x="2523919" y="3358662"/>
            <a:ext cx="140676" cy="140676"/>
          </a:xfrm>
          <a:prstGeom prst="ellipse">
            <a:avLst/>
          </a:prstGeom>
          <a:solidFill>
            <a:srgbClr val="F0F0F0">
              <a:lumMod val="50000"/>
            </a:srgbClr>
          </a:solidFill>
          <a:ln w="19050">
            <a:noFill/>
            <a:round/>
          </a:ln>
        </p:spPr>
        <p:txBody>
          <a:bodyPr anchor="ctr"/>
          <a:lstStyle/>
          <a:p>
            <a:pPr algn="ctr"/>
            <a:endParaRPr>
              <a:sym typeface="Arial" panose="020B0604020202020204" pitchFamily="34" charset="0"/>
            </a:endParaRPr>
          </a:p>
        </p:txBody>
      </p:sp>
      <p:sp>
        <p:nvSpPr>
          <p:cNvPr id="16" name="矩形 15"/>
          <p:cNvSpPr/>
          <p:nvPr>
            <p:custDataLst>
              <p:tags r:id="rId9"/>
            </p:custDataLst>
          </p:nvPr>
        </p:nvSpPr>
        <p:spPr bwMode="auto">
          <a:xfrm>
            <a:off x="3429635" y="4575810"/>
            <a:ext cx="2304415" cy="1605915"/>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0">
            <a:schemeClr val="accent2"/>
          </a:lnRef>
          <a:fillRef idx="3">
            <a:schemeClr val="accent2"/>
          </a:fillRef>
          <a:effectRef idx="3">
            <a:schemeClr val="accent2"/>
          </a:effectRef>
          <a:fontRef idx="minor">
            <a:schemeClr val="lt1"/>
          </a:fontRef>
        </p:style>
        <p:txBody>
          <a:bodyPr wrap="square" lIns="0" tIns="0" rIns="0" bIns="0" anchor="t" anchorCtr="1">
            <a:normAutofit/>
          </a:bodyPr>
          <a:lstStyle/>
          <a:p>
            <a:pPr algn="ctr" eaLnBrk="1" hangingPunct="1">
              <a:lnSpc>
                <a:spcPct val="120000"/>
              </a:lnSpc>
              <a:spcBef>
                <a:spcPct val="0"/>
              </a:spcBef>
              <a:buFontTx/>
              <a:buNone/>
            </a:pPr>
            <a:r>
              <a:rPr lang="zh-CN" altLang="en-US" sz="1200">
                <a:sym typeface="Arial" panose="020B0604020202020204" pitchFamily="34" charset="0"/>
              </a:rPr>
              <a:t>智能分析质量，安全问题</a:t>
            </a:r>
          </a:p>
          <a:p>
            <a:pPr algn="ctr" eaLnBrk="1" hangingPunct="1">
              <a:lnSpc>
                <a:spcPct val="120000"/>
              </a:lnSpc>
              <a:spcBef>
                <a:spcPct val="0"/>
              </a:spcBef>
              <a:buFontTx/>
              <a:buNone/>
            </a:pPr>
            <a:r>
              <a:rPr lang="zh-CN" altLang="en-US" sz="1200">
                <a:sym typeface="Arial" panose="020B0604020202020204" pitchFamily="34" charset="0"/>
              </a:rPr>
              <a:t>逾期未完成整改</a:t>
            </a:r>
          </a:p>
          <a:p>
            <a:pPr algn="ctr" eaLnBrk="1" hangingPunct="1">
              <a:lnSpc>
                <a:spcPct val="120000"/>
              </a:lnSpc>
              <a:spcBef>
                <a:spcPct val="0"/>
              </a:spcBef>
              <a:buFontTx/>
              <a:buNone/>
            </a:pPr>
            <a:r>
              <a:rPr lang="zh-CN" altLang="en-US" sz="1200">
                <a:sym typeface="Arial" panose="020B0604020202020204" pitchFamily="34" charset="0"/>
              </a:rPr>
              <a:t>临近整改期限</a:t>
            </a:r>
          </a:p>
          <a:p>
            <a:pPr algn="ctr" eaLnBrk="1" hangingPunct="1">
              <a:lnSpc>
                <a:spcPct val="120000"/>
              </a:lnSpc>
              <a:spcBef>
                <a:spcPct val="0"/>
              </a:spcBef>
              <a:buFontTx/>
              <a:buNone/>
            </a:pPr>
            <a:r>
              <a:rPr lang="zh-CN" altLang="en-US" sz="1200">
                <a:sym typeface="Arial" panose="020B0604020202020204" pitchFamily="34" charset="0"/>
              </a:rPr>
              <a:t>统计隐患级别</a:t>
            </a:r>
          </a:p>
          <a:p>
            <a:pPr algn="ctr" eaLnBrk="1" hangingPunct="1">
              <a:lnSpc>
                <a:spcPct val="120000"/>
              </a:lnSpc>
              <a:spcBef>
                <a:spcPct val="0"/>
              </a:spcBef>
              <a:buFontTx/>
              <a:buNone/>
            </a:pPr>
            <a:r>
              <a:rPr lang="zh-CN" altLang="en-US" sz="1200">
                <a:sym typeface="Arial" panose="020B0604020202020204" pitchFamily="34" charset="0"/>
              </a:rPr>
              <a:t>责任定义到个人</a:t>
            </a:r>
          </a:p>
          <a:p>
            <a:pPr algn="ctr" eaLnBrk="1" hangingPunct="1">
              <a:lnSpc>
                <a:spcPct val="120000"/>
              </a:lnSpc>
              <a:spcBef>
                <a:spcPct val="0"/>
              </a:spcBef>
              <a:buFontTx/>
              <a:buNone/>
            </a:pPr>
            <a:r>
              <a:rPr lang="zh-CN" altLang="en-US" sz="1200">
                <a:sym typeface="Arial" panose="020B0604020202020204" pitchFamily="34" charset="0"/>
              </a:rPr>
              <a:t>从此告别扯皮</a:t>
            </a:r>
          </a:p>
        </p:txBody>
      </p:sp>
      <p:sp>
        <p:nvSpPr>
          <p:cNvPr id="17" name="文本框 16"/>
          <p:cNvSpPr txBox="1"/>
          <p:nvPr>
            <p:custDataLst>
              <p:tags r:id="rId10"/>
            </p:custDataLst>
          </p:nvPr>
        </p:nvSpPr>
        <p:spPr bwMode="auto">
          <a:xfrm>
            <a:off x="3429713" y="3621091"/>
            <a:ext cx="2304257" cy="278713"/>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0">
            <a:schemeClr val="accent2"/>
          </a:lnRef>
          <a:fillRef idx="3">
            <a:schemeClr val="accent2"/>
          </a:fillRef>
          <a:effectRef idx="3">
            <a:schemeClr val="accent2"/>
          </a:effectRef>
          <a:fontRef idx="minor">
            <a:schemeClr val="lt1"/>
          </a:fontRef>
        </p:style>
        <p:txBody>
          <a:bodyPr wrap="none" lIns="0" tIns="0" rIns="0" bIns="0" anchor="b" anchorCtr="1">
            <a:normAutofit fontScale="97500"/>
          </a:bodyPr>
          <a:lstStyle/>
          <a:p>
            <a:pPr algn="ctr" eaLnBrk="1" hangingPunct="1">
              <a:spcBef>
                <a:spcPct val="0"/>
              </a:spcBef>
              <a:buFontTx/>
              <a:buNone/>
            </a:pPr>
            <a:r>
              <a:rPr lang="zh-CN" altLang="en-US" b="1">
                <a:solidFill>
                  <a:schemeClr val="bg1"/>
                </a:solidFill>
                <a:latin typeface="Arial" panose="020B0604020202020204" pitchFamily="34" charset="0"/>
                <a:ea typeface="微软雅黑" panose="020B0503020204020204" charset="-122"/>
                <a:cs typeface="+mn-ea"/>
                <a:sym typeface="Arial" panose="020B0604020202020204" pitchFamily="34" charset="0"/>
              </a:rPr>
              <a:t>现场管理体系</a:t>
            </a:r>
          </a:p>
        </p:txBody>
      </p:sp>
      <p:sp>
        <p:nvSpPr>
          <p:cNvPr id="18" name="矩形 17"/>
          <p:cNvSpPr/>
          <p:nvPr>
            <p:custDataLst>
              <p:tags r:id="rId11"/>
            </p:custDataLst>
          </p:nvPr>
        </p:nvSpPr>
        <p:spPr bwMode="auto">
          <a:xfrm>
            <a:off x="4345731" y="3411000"/>
            <a:ext cx="3517048" cy="36000"/>
          </a:xfrm>
          <a:prstGeom prst="rect">
            <a:avLst/>
          </a:prstGeom>
          <a:solidFill>
            <a:srgbClr val="FFFFFF"/>
          </a:solidFill>
          <a:ln w="19050">
            <a:noFill/>
            <a:round/>
          </a:ln>
        </p:spPr>
        <p:txBody>
          <a:bodyPr anchor="ctr"/>
          <a:lstStyle/>
          <a:p>
            <a:pPr algn="ctr"/>
            <a:endParaRPr>
              <a:sym typeface="Arial" panose="020B0604020202020204" pitchFamily="34" charset="0"/>
            </a:endParaRPr>
          </a:p>
        </p:txBody>
      </p:sp>
      <p:sp>
        <p:nvSpPr>
          <p:cNvPr id="20" name="文本框 19"/>
          <p:cNvSpPr txBox="1"/>
          <p:nvPr/>
        </p:nvSpPr>
        <p:spPr>
          <a:xfrm>
            <a:off x="1747520" y="386715"/>
            <a:ext cx="8696325" cy="398780"/>
          </a:xfrm>
          <a:prstGeom prst="rect">
            <a:avLst/>
          </a:prstGeom>
          <a:noFill/>
        </p:spPr>
        <p:txBody>
          <a:bodyPr wrap="square" rtlCol="0">
            <a:spAutoFit/>
          </a:bodyPr>
          <a:lstStyle/>
          <a:p>
            <a:r>
              <a:rPr lang="en-US" altLang="zh-CN"/>
              <a:t>                                   </a:t>
            </a:r>
            <a:r>
              <a:rPr lang="en-US" altLang="zh-CN" sz="2000"/>
              <a:t> </a:t>
            </a:r>
            <a:r>
              <a:rPr lang="zh-CN" altLang="en-US" sz="2000"/>
              <a:t>新赋能</a:t>
            </a:r>
            <a:r>
              <a:rPr lang="en-US" altLang="zh-CN" sz="2000"/>
              <a:t>  </a:t>
            </a:r>
            <a:r>
              <a:rPr lang="zh-CN" altLang="en-US" sz="2000"/>
              <a:t>：</a:t>
            </a:r>
            <a:r>
              <a:rPr lang="en-US" altLang="zh-CN" sz="2000"/>
              <a:t> </a:t>
            </a:r>
            <a:r>
              <a:rPr lang="zh-CN" altLang="en-US" sz="2000"/>
              <a:t>贯穿于平台的四大管理体系</a:t>
            </a:r>
          </a:p>
        </p:txBody>
      </p:sp>
      <p:sp>
        <p:nvSpPr>
          <p:cNvPr id="11" name="文本框 10"/>
          <p:cNvSpPr txBox="1"/>
          <p:nvPr>
            <p:custDataLst>
              <p:tags r:id="rId12"/>
            </p:custDataLst>
          </p:nvPr>
        </p:nvSpPr>
        <p:spPr bwMode="auto">
          <a:xfrm>
            <a:off x="422353" y="3621091"/>
            <a:ext cx="2304257" cy="278713"/>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0">
            <a:schemeClr val="accent4"/>
          </a:lnRef>
          <a:fillRef idx="3">
            <a:schemeClr val="accent4"/>
          </a:fillRef>
          <a:effectRef idx="3">
            <a:schemeClr val="accent4"/>
          </a:effectRef>
          <a:fontRef idx="minor">
            <a:schemeClr val="lt1"/>
          </a:fontRef>
        </p:style>
        <p:txBody>
          <a:bodyPr wrap="none" lIns="0" tIns="0" rIns="0" bIns="0" anchor="b" anchorCtr="1">
            <a:normAutofit fontScale="97500"/>
          </a:bodyPr>
          <a:lstStyle/>
          <a:p>
            <a:pPr algn="ctr" eaLnBrk="1" hangingPunct="1">
              <a:spcBef>
                <a:spcPct val="0"/>
              </a:spcBef>
              <a:buFontTx/>
              <a:buNone/>
            </a:pPr>
            <a:r>
              <a:rPr lang="zh-CN" altLang="en-US" b="1">
                <a:solidFill>
                  <a:schemeClr val="bg1"/>
                </a:solidFill>
                <a:latin typeface="Arial" panose="020B0604020202020204" pitchFamily="34" charset="0"/>
                <a:ea typeface="微软雅黑" panose="020B0503020204020204" charset="-122"/>
                <a:cs typeface="+mn-ea"/>
                <a:sym typeface="Arial" panose="020B0604020202020204" pitchFamily="34" charset="0"/>
              </a:rPr>
              <a:t>项目开拓体系</a:t>
            </a:r>
          </a:p>
        </p:txBody>
      </p:sp>
      <p:sp>
        <p:nvSpPr>
          <p:cNvPr id="15" name="矩形 14"/>
          <p:cNvSpPr/>
          <p:nvPr>
            <p:custDataLst>
              <p:tags r:id="rId13"/>
            </p:custDataLst>
          </p:nvPr>
        </p:nvSpPr>
        <p:spPr bwMode="auto">
          <a:xfrm>
            <a:off x="422275" y="4575810"/>
            <a:ext cx="2304415" cy="1605915"/>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tyle>
          <a:lnRef idx="0">
            <a:schemeClr val="accent4"/>
          </a:lnRef>
          <a:fillRef idx="3">
            <a:schemeClr val="accent4"/>
          </a:fillRef>
          <a:effectRef idx="3">
            <a:schemeClr val="accent4"/>
          </a:effectRef>
          <a:fontRef idx="minor">
            <a:schemeClr val="lt1"/>
          </a:fontRef>
        </p:style>
        <p:txBody>
          <a:bodyPr wrap="square" lIns="0" tIns="0" rIns="0" bIns="0" anchor="t" anchorCtr="1">
            <a:normAutofit/>
          </a:bodyPr>
          <a:lstStyle/>
          <a:p>
            <a:pPr algn="ctr" eaLnBrk="1" hangingPunct="1">
              <a:lnSpc>
                <a:spcPct val="120000"/>
              </a:lnSpc>
              <a:spcBef>
                <a:spcPct val="0"/>
              </a:spcBef>
              <a:buFontTx/>
              <a:buNone/>
            </a:pPr>
            <a:r>
              <a:rPr lang="zh-CN" altLang="en-US" sz="1200">
                <a:sym typeface="Arial" panose="020B0604020202020204" pitchFamily="34" charset="0"/>
              </a:rPr>
              <a:t>项目立项，归档</a:t>
            </a:r>
          </a:p>
          <a:p>
            <a:pPr algn="ctr" eaLnBrk="1" hangingPunct="1">
              <a:lnSpc>
                <a:spcPct val="120000"/>
              </a:lnSpc>
              <a:spcBef>
                <a:spcPct val="0"/>
              </a:spcBef>
              <a:buFontTx/>
              <a:buNone/>
            </a:pPr>
            <a:r>
              <a:rPr lang="zh-CN" altLang="en-US" sz="1200">
                <a:sym typeface="Arial" panose="020B0604020202020204" pitchFamily="34" charset="0"/>
              </a:rPr>
              <a:t>项目文件管理</a:t>
            </a:r>
          </a:p>
          <a:p>
            <a:pPr algn="ctr" eaLnBrk="1" hangingPunct="1">
              <a:lnSpc>
                <a:spcPct val="120000"/>
              </a:lnSpc>
              <a:spcBef>
                <a:spcPct val="0"/>
              </a:spcBef>
              <a:buFontTx/>
              <a:buNone/>
            </a:pPr>
            <a:r>
              <a:rPr lang="zh-CN" altLang="en-US" sz="1200">
                <a:sym typeface="Arial" panose="020B0604020202020204" pitchFamily="34" charset="0"/>
              </a:rPr>
              <a:t>项目前期跟踪</a:t>
            </a:r>
          </a:p>
          <a:p>
            <a:pPr algn="ctr" eaLnBrk="1" hangingPunct="1">
              <a:lnSpc>
                <a:spcPct val="120000"/>
              </a:lnSpc>
              <a:spcBef>
                <a:spcPct val="0"/>
              </a:spcBef>
              <a:buFontTx/>
              <a:buNone/>
            </a:pPr>
            <a:r>
              <a:rPr lang="zh-CN" altLang="en-US" sz="1200">
                <a:sym typeface="Arial" panose="020B0604020202020204" pitchFamily="34" charset="0"/>
              </a:rPr>
              <a:t>项目状态更改</a:t>
            </a:r>
          </a:p>
          <a:p>
            <a:pPr algn="ctr" eaLnBrk="1" hangingPunct="1">
              <a:lnSpc>
                <a:spcPct val="120000"/>
              </a:lnSpc>
              <a:spcBef>
                <a:spcPct val="0"/>
              </a:spcBef>
              <a:buFontTx/>
              <a:buNone/>
            </a:pPr>
            <a:r>
              <a:rPr lang="zh-CN" altLang="en-US" sz="1200">
                <a:sym typeface="Arial" panose="020B0604020202020204" pitchFamily="34" charset="0"/>
              </a:rPr>
              <a:t>项目时间点设置</a:t>
            </a:r>
          </a:p>
          <a:p>
            <a:pPr algn="ctr" eaLnBrk="1" hangingPunct="1">
              <a:lnSpc>
                <a:spcPct val="120000"/>
              </a:lnSpc>
              <a:spcBef>
                <a:spcPct val="0"/>
              </a:spcBef>
              <a:buFontTx/>
              <a:buNone/>
            </a:pPr>
            <a:r>
              <a:rPr lang="zh-CN" altLang="en-US" sz="1200">
                <a:sym typeface="Arial" panose="020B0604020202020204" pitchFamily="34" charset="0"/>
              </a:rPr>
              <a:t>最终项目结果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linds(horizontal)">
                                      <p:cBhvr>
                                        <p:cTn id="16" dur="500"/>
                                        <p:tgtEl>
                                          <p:spTgt spid="23"/>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500"/>
                                        <p:tgtEl>
                                          <p:spTgt spid="1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par>
                                <p:cTn id="23" presetID="3" presetClass="entr" presetSubtype="1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par>
                                <p:cTn id="32" presetID="3" presetClass="entr" presetSubtype="10"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linds(horizontal)">
                                      <p:cBhvr>
                                        <p:cTn id="34" dur="500"/>
                                        <p:tgtEl>
                                          <p:spTgt spid="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linds(horizontal)">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2" grpId="0" animBg="1"/>
      <p:bldP spid="12" grpId="1" animBg="1"/>
      <p:bldP spid="13" grpId="0" animBg="1"/>
      <p:bldP spid="13" grpId="1" animBg="1"/>
      <p:bldP spid="16" grpId="0" animBg="1"/>
      <p:bldP spid="16" grpId="1" animBg="1"/>
      <p:bldP spid="17" grpId="0" animBg="1"/>
      <p:bldP spid="17" grpId="1" animBg="1"/>
      <p:bldP spid="11" grpId="0" animBg="1"/>
      <p:bldP spid="11" grpId="1" animBg="1"/>
      <p:bldP spid="15" grpId="0" animBg="1"/>
      <p:bldP spid="1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 name="组合 132"/>
          <p:cNvGrpSpPr/>
          <p:nvPr>
            <p:custDataLst>
              <p:tags r:id="rId1"/>
            </p:custDataLst>
          </p:nvPr>
        </p:nvGrpSpPr>
        <p:grpSpPr>
          <a:xfrm>
            <a:off x="1761108" y="3340692"/>
            <a:ext cx="1504620" cy="332054"/>
            <a:chOff x="1010194" y="3126377"/>
            <a:chExt cx="1262743" cy="278674"/>
          </a:xfrm>
        </p:grpSpPr>
        <p:sp>
          <p:nvSpPr>
            <p:cNvPr id="134" name="矩形 133"/>
            <p:cNvSpPr/>
            <p:nvPr>
              <p:custDataLst>
                <p:tags r:id="rId49"/>
              </p:custDataLst>
            </p:nvPr>
          </p:nvSpPr>
          <p:spPr>
            <a:xfrm>
              <a:off x="1010194" y="3126377"/>
              <a:ext cx="1262743" cy="95794"/>
            </a:xfrm>
            <a:prstGeom prst="rect">
              <a:avLst/>
            </a:prstGeom>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135" name="等腰三角形 134"/>
            <p:cNvSpPr/>
            <p:nvPr>
              <p:custDataLst>
                <p:tags r:id="rId50"/>
              </p:custDataLst>
            </p:nvPr>
          </p:nvSpPr>
          <p:spPr>
            <a:xfrm flipV="1">
              <a:off x="1584960" y="3222171"/>
              <a:ext cx="113211" cy="182880"/>
            </a:xfrm>
            <a:prstGeom prst="triangle">
              <a:avLst/>
            </a:prstGeom>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136" name="标题 1"/>
          <p:cNvSpPr txBox="1"/>
          <p:nvPr>
            <p:custDataLst>
              <p:tags r:id="rId2"/>
            </p:custDataLst>
          </p:nvPr>
        </p:nvSpPr>
        <p:spPr>
          <a:xfrm>
            <a:off x="1761108" y="2791465"/>
            <a:ext cx="1550356" cy="460857"/>
          </a:xfrm>
          <a:prstGeom prst="rect">
            <a:avLst/>
          </a:prstGeom>
          <a:noFill/>
        </p:spPr>
        <p:txBody>
          <a:bodyPr wrap="square" rtlCol="0">
            <a:noAutofit/>
          </a:bodyPr>
          <a:lstStyle>
            <a:defPPr>
              <a:defRPr lang="zh-CN"/>
            </a:defPPr>
            <a:lvl1pPr>
              <a:lnSpc>
                <a:spcPct val="130000"/>
              </a:lnSpc>
              <a:defRPr sz="1200"/>
            </a:lvl1pPr>
          </a:lstStyle>
          <a:p>
            <a:pPr algn="ctr"/>
            <a:r>
              <a:rPr lang="zh-CN" altLang="en-US" sz="1400">
                <a:solidFill>
                  <a:srgbClr val="47B6E7"/>
                </a:solidFill>
                <a:latin typeface="Arial" panose="020B0604020202020204" pitchFamily="34" charset="0"/>
                <a:ea typeface="黑体" panose="02010609060101010101" charset="-122"/>
                <a:cs typeface="+mn-ea"/>
              </a:rPr>
              <a:t>立项</a:t>
            </a:r>
          </a:p>
        </p:txBody>
      </p:sp>
      <p:grpSp>
        <p:nvGrpSpPr>
          <p:cNvPr id="137" name="组合 136"/>
          <p:cNvGrpSpPr/>
          <p:nvPr>
            <p:custDataLst>
              <p:tags r:id="rId3"/>
            </p:custDataLst>
          </p:nvPr>
        </p:nvGrpSpPr>
        <p:grpSpPr>
          <a:xfrm>
            <a:off x="3265728" y="3340692"/>
            <a:ext cx="1504620" cy="332054"/>
            <a:chOff x="1010194" y="3126377"/>
            <a:chExt cx="1262743" cy="278674"/>
          </a:xfrm>
          <a:solidFill>
            <a:srgbClr val="628EE3"/>
          </a:solidFill>
        </p:grpSpPr>
        <p:sp>
          <p:nvSpPr>
            <p:cNvPr id="138" name="矩形 137"/>
            <p:cNvSpPr/>
            <p:nvPr>
              <p:custDataLst>
                <p:tags r:id="rId47"/>
              </p:custDataLst>
            </p:nvPr>
          </p:nvSpPr>
          <p:spPr>
            <a:xfrm>
              <a:off x="1010194" y="3126377"/>
              <a:ext cx="1262743" cy="95794"/>
            </a:xfrm>
            <a:prstGeom prst="rect">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139" name="等腰三角形 138"/>
            <p:cNvSpPr/>
            <p:nvPr>
              <p:custDataLst>
                <p:tags r:id="rId48"/>
              </p:custDataLst>
            </p:nvPr>
          </p:nvSpPr>
          <p:spPr>
            <a:xfrm flipV="1">
              <a:off x="1584960" y="3222171"/>
              <a:ext cx="113211" cy="182880"/>
            </a:xfrm>
            <a:prstGeom prst="triangle">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140" name="标题 1"/>
          <p:cNvSpPr txBox="1"/>
          <p:nvPr>
            <p:custDataLst>
              <p:tags r:id="rId4"/>
            </p:custDataLst>
          </p:nvPr>
        </p:nvSpPr>
        <p:spPr>
          <a:xfrm>
            <a:off x="3265728" y="2791465"/>
            <a:ext cx="1550356" cy="460857"/>
          </a:xfrm>
          <a:prstGeom prst="rect">
            <a:avLst/>
          </a:prstGeom>
          <a:noFill/>
        </p:spPr>
        <p:txBody>
          <a:bodyPr wrap="square" rtlCol="0">
            <a:noAutofit/>
          </a:bodyPr>
          <a:lstStyle>
            <a:defPPr>
              <a:defRPr lang="zh-CN"/>
            </a:defPPr>
            <a:lvl1pPr>
              <a:lnSpc>
                <a:spcPct val="130000"/>
              </a:lnSpc>
              <a:defRPr sz="1200"/>
            </a:lvl1pPr>
          </a:lstStyle>
          <a:p>
            <a:pPr algn="ctr"/>
            <a:r>
              <a:rPr lang="zh-CN" altLang="en-US" sz="1400">
                <a:solidFill>
                  <a:srgbClr val="628EE3"/>
                </a:solidFill>
                <a:latin typeface="Arial" panose="020B0604020202020204" pitchFamily="34" charset="0"/>
                <a:ea typeface="黑体" panose="02010609060101010101" charset="-122"/>
                <a:cs typeface="+mn-ea"/>
              </a:rPr>
              <a:t>立项审核</a:t>
            </a:r>
          </a:p>
        </p:txBody>
      </p:sp>
      <p:grpSp>
        <p:nvGrpSpPr>
          <p:cNvPr id="141" name="组合 140"/>
          <p:cNvGrpSpPr/>
          <p:nvPr>
            <p:custDataLst>
              <p:tags r:id="rId5"/>
            </p:custDataLst>
          </p:nvPr>
        </p:nvGrpSpPr>
        <p:grpSpPr>
          <a:xfrm>
            <a:off x="4770349" y="3340692"/>
            <a:ext cx="1504620" cy="332054"/>
            <a:chOff x="1010194" y="3126377"/>
            <a:chExt cx="1262743" cy="278674"/>
          </a:xfrm>
          <a:solidFill>
            <a:srgbClr val="2BC3B5"/>
          </a:solidFill>
        </p:grpSpPr>
        <p:sp>
          <p:nvSpPr>
            <p:cNvPr id="142" name="矩形 141"/>
            <p:cNvSpPr/>
            <p:nvPr>
              <p:custDataLst>
                <p:tags r:id="rId45"/>
              </p:custDataLst>
            </p:nvPr>
          </p:nvSpPr>
          <p:spPr>
            <a:xfrm>
              <a:off x="1010194" y="3126377"/>
              <a:ext cx="1262743" cy="95794"/>
            </a:xfrm>
            <a:prstGeom prst="rect">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143" name="等腰三角形 142"/>
            <p:cNvSpPr/>
            <p:nvPr>
              <p:custDataLst>
                <p:tags r:id="rId46"/>
              </p:custDataLst>
            </p:nvPr>
          </p:nvSpPr>
          <p:spPr>
            <a:xfrm flipV="1">
              <a:off x="1584960" y="3222171"/>
              <a:ext cx="113211" cy="182880"/>
            </a:xfrm>
            <a:prstGeom prst="triangle">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144" name="标题 1"/>
          <p:cNvSpPr txBox="1"/>
          <p:nvPr>
            <p:custDataLst>
              <p:tags r:id="rId6"/>
            </p:custDataLst>
          </p:nvPr>
        </p:nvSpPr>
        <p:spPr>
          <a:xfrm>
            <a:off x="4770349" y="2791465"/>
            <a:ext cx="1550356" cy="460857"/>
          </a:xfrm>
          <a:prstGeom prst="rect">
            <a:avLst/>
          </a:prstGeom>
          <a:noFill/>
        </p:spPr>
        <p:txBody>
          <a:bodyPr wrap="square" rtlCol="0">
            <a:noAutofit/>
          </a:bodyPr>
          <a:lstStyle>
            <a:defPPr>
              <a:defRPr lang="zh-CN"/>
            </a:defPPr>
            <a:lvl1pPr>
              <a:lnSpc>
                <a:spcPct val="130000"/>
              </a:lnSpc>
              <a:defRPr sz="1200"/>
            </a:lvl1pPr>
          </a:lstStyle>
          <a:p>
            <a:pPr algn="ctr"/>
            <a:r>
              <a:rPr lang="zh-CN" altLang="en-US" sz="1400">
                <a:solidFill>
                  <a:srgbClr val="2BC3B5"/>
                </a:solidFill>
                <a:latin typeface="Arial" panose="020B0604020202020204" pitchFamily="34" charset="0"/>
                <a:ea typeface="黑体" panose="02010609060101010101" charset="-122"/>
                <a:cs typeface="+mn-ea"/>
              </a:rPr>
              <a:t>项目跟踪</a:t>
            </a:r>
          </a:p>
        </p:txBody>
      </p:sp>
      <p:grpSp>
        <p:nvGrpSpPr>
          <p:cNvPr id="145" name="组合 144"/>
          <p:cNvGrpSpPr/>
          <p:nvPr>
            <p:custDataLst>
              <p:tags r:id="rId7"/>
            </p:custDataLst>
          </p:nvPr>
        </p:nvGrpSpPr>
        <p:grpSpPr>
          <a:xfrm>
            <a:off x="6274969" y="3340692"/>
            <a:ext cx="1504620" cy="332054"/>
            <a:chOff x="1010194" y="3126377"/>
            <a:chExt cx="1262743" cy="278674"/>
          </a:xfrm>
          <a:solidFill>
            <a:srgbClr val="92D050"/>
          </a:solidFill>
        </p:grpSpPr>
        <p:sp>
          <p:nvSpPr>
            <p:cNvPr id="146" name="矩形 145"/>
            <p:cNvSpPr/>
            <p:nvPr>
              <p:custDataLst>
                <p:tags r:id="rId43"/>
              </p:custDataLst>
            </p:nvPr>
          </p:nvSpPr>
          <p:spPr>
            <a:xfrm>
              <a:off x="1010194" y="3126377"/>
              <a:ext cx="1262743" cy="95794"/>
            </a:xfrm>
            <a:prstGeom prst="rect">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147" name="等腰三角形 146"/>
            <p:cNvSpPr/>
            <p:nvPr>
              <p:custDataLst>
                <p:tags r:id="rId44"/>
              </p:custDataLst>
            </p:nvPr>
          </p:nvSpPr>
          <p:spPr>
            <a:xfrm flipV="1">
              <a:off x="1584960" y="3222171"/>
              <a:ext cx="113211" cy="182880"/>
            </a:xfrm>
            <a:prstGeom prst="triangle">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148" name="标题 1"/>
          <p:cNvSpPr txBox="1"/>
          <p:nvPr>
            <p:custDataLst>
              <p:tags r:id="rId8"/>
            </p:custDataLst>
          </p:nvPr>
        </p:nvSpPr>
        <p:spPr>
          <a:xfrm>
            <a:off x="6274969" y="2791465"/>
            <a:ext cx="1550356" cy="460857"/>
          </a:xfrm>
          <a:prstGeom prst="rect">
            <a:avLst/>
          </a:prstGeom>
          <a:noFill/>
        </p:spPr>
        <p:txBody>
          <a:bodyPr wrap="square" rtlCol="0">
            <a:noAutofit/>
          </a:bodyPr>
          <a:lstStyle>
            <a:defPPr>
              <a:defRPr lang="zh-CN"/>
            </a:defPPr>
            <a:lvl1pPr>
              <a:lnSpc>
                <a:spcPct val="130000"/>
              </a:lnSpc>
              <a:defRPr sz="1200"/>
            </a:lvl1pPr>
          </a:lstStyle>
          <a:p>
            <a:pPr algn="ctr"/>
            <a:r>
              <a:rPr lang="zh-CN" altLang="en-US" sz="1400">
                <a:solidFill>
                  <a:srgbClr val="92D050"/>
                </a:solidFill>
                <a:latin typeface="Arial" panose="020B0604020202020204" pitchFamily="34" charset="0"/>
                <a:ea typeface="黑体" panose="02010609060101010101" charset="-122"/>
                <a:cs typeface="+mn-ea"/>
              </a:rPr>
              <a:t>招投标管理</a:t>
            </a:r>
          </a:p>
        </p:txBody>
      </p:sp>
      <p:grpSp>
        <p:nvGrpSpPr>
          <p:cNvPr id="149" name="组合 148"/>
          <p:cNvGrpSpPr/>
          <p:nvPr>
            <p:custDataLst>
              <p:tags r:id="rId9"/>
            </p:custDataLst>
          </p:nvPr>
        </p:nvGrpSpPr>
        <p:grpSpPr>
          <a:xfrm>
            <a:off x="7779589" y="3340692"/>
            <a:ext cx="1504620" cy="332054"/>
            <a:chOff x="1010194" y="3126377"/>
            <a:chExt cx="1262743" cy="278674"/>
          </a:xfrm>
          <a:solidFill>
            <a:srgbClr val="FFC000"/>
          </a:solidFill>
        </p:grpSpPr>
        <p:sp>
          <p:nvSpPr>
            <p:cNvPr id="150" name="矩形 149"/>
            <p:cNvSpPr/>
            <p:nvPr>
              <p:custDataLst>
                <p:tags r:id="rId41"/>
              </p:custDataLst>
            </p:nvPr>
          </p:nvSpPr>
          <p:spPr>
            <a:xfrm>
              <a:off x="1010194" y="3126377"/>
              <a:ext cx="1262743" cy="95794"/>
            </a:xfrm>
            <a:prstGeom prst="rect">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151" name="等腰三角形 150"/>
            <p:cNvSpPr/>
            <p:nvPr>
              <p:custDataLst>
                <p:tags r:id="rId42"/>
              </p:custDataLst>
            </p:nvPr>
          </p:nvSpPr>
          <p:spPr>
            <a:xfrm flipV="1">
              <a:off x="1584960" y="3222171"/>
              <a:ext cx="113211" cy="182880"/>
            </a:xfrm>
            <a:prstGeom prst="triangle">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152" name="标题 1"/>
          <p:cNvSpPr txBox="1"/>
          <p:nvPr>
            <p:custDataLst>
              <p:tags r:id="rId10"/>
            </p:custDataLst>
          </p:nvPr>
        </p:nvSpPr>
        <p:spPr>
          <a:xfrm>
            <a:off x="7779589" y="2791465"/>
            <a:ext cx="1550356" cy="460857"/>
          </a:xfrm>
          <a:prstGeom prst="rect">
            <a:avLst/>
          </a:prstGeom>
          <a:noFill/>
        </p:spPr>
        <p:txBody>
          <a:bodyPr wrap="square" rtlCol="0">
            <a:noAutofit/>
          </a:bodyPr>
          <a:lstStyle>
            <a:defPPr>
              <a:defRPr lang="zh-CN"/>
            </a:defPPr>
            <a:lvl1pPr>
              <a:lnSpc>
                <a:spcPct val="130000"/>
              </a:lnSpc>
              <a:defRPr sz="1200"/>
            </a:lvl1pPr>
          </a:lstStyle>
          <a:p>
            <a:pPr algn="ctr"/>
            <a:r>
              <a:rPr lang="zh-CN" altLang="en-US" sz="1400">
                <a:solidFill>
                  <a:srgbClr val="FFC000"/>
                </a:solidFill>
                <a:latin typeface="Arial" panose="020B0604020202020204" pitchFamily="34" charset="0"/>
                <a:ea typeface="黑体" panose="02010609060101010101" charset="-122"/>
                <a:cs typeface="+mn-ea"/>
              </a:rPr>
              <a:t>投标节点设置</a:t>
            </a:r>
          </a:p>
        </p:txBody>
      </p:sp>
      <p:grpSp>
        <p:nvGrpSpPr>
          <p:cNvPr id="153" name="组合 152"/>
          <p:cNvGrpSpPr/>
          <p:nvPr>
            <p:custDataLst>
              <p:tags r:id="rId11"/>
            </p:custDataLst>
          </p:nvPr>
        </p:nvGrpSpPr>
        <p:grpSpPr>
          <a:xfrm>
            <a:off x="9284210" y="3340692"/>
            <a:ext cx="1504620" cy="332054"/>
            <a:chOff x="1010194" y="3126377"/>
            <a:chExt cx="1262743" cy="278674"/>
          </a:xfrm>
          <a:solidFill>
            <a:srgbClr val="C00000"/>
          </a:solidFill>
        </p:grpSpPr>
        <p:sp>
          <p:nvSpPr>
            <p:cNvPr id="154" name="矩形 153"/>
            <p:cNvSpPr/>
            <p:nvPr>
              <p:custDataLst>
                <p:tags r:id="rId39"/>
              </p:custDataLst>
            </p:nvPr>
          </p:nvSpPr>
          <p:spPr>
            <a:xfrm>
              <a:off x="1010194" y="3126377"/>
              <a:ext cx="1262743" cy="95794"/>
            </a:xfrm>
            <a:prstGeom prst="rect">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155" name="等腰三角形 154"/>
            <p:cNvSpPr/>
            <p:nvPr>
              <p:custDataLst>
                <p:tags r:id="rId40"/>
              </p:custDataLst>
            </p:nvPr>
          </p:nvSpPr>
          <p:spPr>
            <a:xfrm flipV="1">
              <a:off x="1584960" y="3222171"/>
              <a:ext cx="113211" cy="182880"/>
            </a:xfrm>
            <a:prstGeom prst="triangle">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156" name="标题 1"/>
          <p:cNvSpPr txBox="1"/>
          <p:nvPr>
            <p:custDataLst>
              <p:tags r:id="rId12"/>
            </p:custDataLst>
          </p:nvPr>
        </p:nvSpPr>
        <p:spPr>
          <a:xfrm>
            <a:off x="9284210" y="2791465"/>
            <a:ext cx="1550356" cy="460857"/>
          </a:xfrm>
          <a:prstGeom prst="rect">
            <a:avLst/>
          </a:prstGeom>
          <a:noFill/>
        </p:spPr>
        <p:txBody>
          <a:bodyPr wrap="square" rtlCol="0">
            <a:noAutofit/>
          </a:bodyPr>
          <a:lstStyle>
            <a:defPPr>
              <a:defRPr lang="zh-CN"/>
            </a:defPPr>
            <a:lvl1pPr>
              <a:lnSpc>
                <a:spcPct val="130000"/>
              </a:lnSpc>
              <a:defRPr sz="1200"/>
            </a:lvl1pPr>
          </a:lstStyle>
          <a:p>
            <a:pPr algn="ctr"/>
            <a:r>
              <a:rPr lang="zh-CN" altLang="en-US" sz="1400">
                <a:solidFill>
                  <a:srgbClr val="C00000"/>
                </a:solidFill>
                <a:latin typeface="Arial" panose="020B0604020202020204" pitchFamily="34" charset="0"/>
                <a:ea typeface="黑体" panose="02010609060101010101" charset="-122"/>
                <a:cs typeface="+mn-ea"/>
              </a:rPr>
              <a:t>项目状态更改</a:t>
            </a:r>
          </a:p>
        </p:txBody>
      </p:sp>
      <p:grpSp>
        <p:nvGrpSpPr>
          <p:cNvPr id="157" name="组合 156"/>
          <p:cNvGrpSpPr/>
          <p:nvPr>
            <p:custDataLst>
              <p:tags r:id="rId13"/>
            </p:custDataLst>
          </p:nvPr>
        </p:nvGrpSpPr>
        <p:grpSpPr>
          <a:xfrm>
            <a:off x="2232853" y="2018574"/>
            <a:ext cx="606864" cy="606864"/>
            <a:chOff x="2188031" y="2474524"/>
            <a:chExt cx="912221" cy="912221"/>
          </a:xfrm>
        </p:grpSpPr>
        <p:sp>
          <p:nvSpPr>
            <p:cNvPr id="158" name="椭圆 157"/>
            <p:cNvSpPr/>
            <p:nvPr>
              <p:custDataLst>
                <p:tags r:id="rId37"/>
              </p:custDataLst>
            </p:nvPr>
          </p:nvSpPr>
          <p:spPr>
            <a:xfrm>
              <a:off x="2243547" y="2530040"/>
              <a:ext cx="801189" cy="801189"/>
            </a:xfrm>
            <a:prstGeom prst="ellipse">
              <a:avLst/>
            </a:prstGeom>
            <a:noFill/>
            <a:ln w="28575">
              <a:solidFill>
                <a:srgbClr val="47B6E7"/>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fontScale="97500" lnSpcReduction="10000"/>
            </a:bodyPr>
            <a:lstStyle/>
            <a:p>
              <a:pPr algn="ctr"/>
              <a:r>
                <a:rPr lang="en-US" altLang="zh-CN" sz="2000" b="1" dirty="0">
                  <a:solidFill>
                    <a:srgbClr val="47B6E7"/>
                  </a:solidFill>
                </a:rPr>
                <a:t>01</a:t>
              </a:r>
              <a:endParaRPr lang="zh-CN" altLang="en-US" sz="2000" b="1" dirty="0">
                <a:solidFill>
                  <a:srgbClr val="47B6E7"/>
                </a:solidFill>
              </a:endParaRPr>
            </a:p>
          </p:txBody>
        </p:sp>
        <p:sp>
          <p:nvSpPr>
            <p:cNvPr id="159" name="椭圆 158"/>
            <p:cNvSpPr/>
            <p:nvPr>
              <p:custDataLst>
                <p:tags r:id="rId38"/>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grpSp>
        <p:nvGrpSpPr>
          <p:cNvPr id="160" name="组合 159"/>
          <p:cNvGrpSpPr/>
          <p:nvPr>
            <p:custDataLst>
              <p:tags r:id="rId14"/>
            </p:custDataLst>
          </p:nvPr>
        </p:nvGrpSpPr>
        <p:grpSpPr>
          <a:xfrm>
            <a:off x="3714605" y="2018574"/>
            <a:ext cx="606864" cy="606864"/>
            <a:chOff x="2188031" y="2474524"/>
            <a:chExt cx="912221" cy="912221"/>
          </a:xfrm>
        </p:grpSpPr>
        <p:sp>
          <p:nvSpPr>
            <p:cNvPr id="161" name="椭圆 160"/>
            <p:cNvSpPr/>
            <p:nvPr>
              <p:custDataLst>
                <p:tags r:id="rId35"/>
              </p:custDataLst>
            </p:nvPr>
          </p:nvSpPr>
          <p:spPr>
            <a:xfrm>
              <a:off x="2243547" y="2530040"/>
              <a:ext cx="801189" cy="801189"/>
            </a:xfrm>
            <a:prstGeom prst="ellipse">
              <a:avLst/>
            </a:prstGeom>
            <a:noFill/>
            <a:ln w="28575">
              <a:solidFill>
                <a:srgbClr val="628EE3"/>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fontScale="97500" lnSpcReduction="10000"/>
            </a:bodyPr>
            <a:lstStyle/>
            <a:p>
              <a:pPr algn="ctr"/>
              <a:r>
                <a:rPr lang="en-US" altLang="zh-CN" sz="2000" b="1" dirty="0">
                  <a:solidFill>
                    <a:srgbClr val="628EE3"/>
                  </a:solidFill>
                </a:rPr>
                <a:t>02</a:t>
              </a:r>
              <a:endParaRPr lang="zh-CN" altLang="en-US" sz="2000" b="1" dirty="0">
                <a:solidFill>
                  <a:srgbClr val="628EE3"/>
                </a:solidFill>
              </a:endParaRPr>
            </a:p>
          </p:txBody>
        </p:sp>
        <p:sp>
          <p:nvSpPr>
            <p:cNvPr id="162" name="椭圆 161"/>
            <p:cNvSpPr/>
            <p:nvPr>
              <p:custDataLst>
                <p:tags r:id="rId36"/>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grpSp>
        <p:nvGrpSpPr>
          <p:cNvPr id="163" name="组合 162"/>
          <p:cNvGrpSpPr/>
          <p:nvPr>
            <p:custDataLst>
              <p:tags r:id="rId15"/>
            </p:custDataLst>
          </p:nvPr>
        </p:nvGrpSpPr>
        <p:grpSpPr>
          <a:xfrm>
            <a:off x="5196357" y="2018574"/>
            <a:ext cx="606864" cy="606864"/>
            <a:chOff x="2188031" y="2474524"/>
            <a:chExt cx="912221" cy="912221"/>
          </a:xfrm>
        </p:grpSpPr>
        <p:sp>
          <p:nvSpPr>
            <p:cNvPr id="164" name="椭圆 163"/>
            <p:cNvSpPr/>
            <p:nvPr>
              <p:custDataLst>
                <p:tags r:id="rId33"/>
              </p:custDataLst>
            </p:nvPr>
          </p:nvSpPr>
          <p:spPr>
            <a:xfrm>
              <a:off x="2243547" y="2530040"/>
              <a:ext cx="801189" cy="801189"/>
            </a:xfrm>
            <a:prstGeom prst="ellipse">
              <a:avLst/>
            </a:prstGeom>
            <a:noFill/>
            <a:ln w="28575">
              <a:solidFill>
                <a:srgbClr val="2BC3B5"/>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fontScale="97500" lnSpcReduction="10000"/>
            </a:bodyPr>
            <a:lstStyle/>
            <a:p>
              <a:pPr algn="ctr"/>
              <a:r>
                <a:rPr lang="en-US" altLang="zh-CN" sz="2000" b="1" dirty="0">
                  <a:solidFill>
                    <a:srgbClr val="2BC3B5"/>
                  </a:solidFill>
                </a:rPr>
                <a:t>03</a:t>
              </a:r>
              <a:endParaRPr lang="zh-CN" altLang="en-US" sz="2000" b="1" dirty="0">
                <a:solidFill>
                  <a:srgbClr val="2BC3B5"/>
                </a:solidFill>
              </a:endParaRPr>
            </a:p>
          </p:txBody>
        </p:sp>
        <p:sp>
          <p:nvSpPr>
            <p:cNvPr id="165" name="椭圆 164"/>
            <p:cNvSpPr/>
            <p:nvPr>
              <p:custDataLst>
                <p:tags r:id="rId34"/>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grpSp>
        <p:nvGrpSpPr>
          <p:cNvPr id="166" name="组合 165"/>
          <p:cNvGrpSpPr/>
          <p:nvPr>
            <p:custDataLst>
              <p:tags r:id="rId16"/>
            </p:custDataLst>
          </p:nvPr>
        </p:nvGrpSpPr>
        <p:grpSpPr>
          <a:xfrm>
            <a:off x="6678109" y="2018574"/>
            <a:ext cx="606864" cy="606864"/>
            <a:chOff x="2188031" y="2474524"/>
            <a:chExt cx="912221" cy="912221"/>
          </a:xfrm>
        </p:grpSpPr>
        <p:sp>
          <p:nvSpPr>
            <p:cNvPr id="167" name="椭圆 166"/>
            <p:cNvSpPr/>
            <p:nvPr>
              <p:custDataLst>
                <p:tags r:id="rId31"/>
              </p:custDataLst>
            </p:nvPr>
          </p:nvSpPr>
          <p:spPr>
            <a:xfrm>
              <a:off x="2243547" y="2530040"/>
              <a:ext cx="801189" cy="801189"/>
            </a:xfrm>
            <a:prstGeom prst="ellipse">
              <a:avLst/>
            </a:prstGeom>
            <a:noFill/>
            <a:ln w="28575">
              <a:solidFill>
                <a:srgbClr val="92D050"/>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fontScale="97500" lnSpcReduction="10000"/>
            </a:bodyPr>
            <a:lstStyle/>
            <a:p>
              <a:pPr algn="ctr"/>
              <a:r>
                <a:rPr lang="en-US" altLang="zh-CN" sz="2000" b="1" dirty="0">
                  <a:solidFill>
                    <a:srgbClr val="92D050"/>
                  </a:solidFill>
                </a:rPr>
                <a:t>04</a:t>
              </a:r>
              <a:endParaRPr lang="zh-CN" altLang="en-US" sz="2000" b="1" dirty="0">
                <a:solidFill>
                  <a:srgbClr val="92D050"/>
                </a:solidFill>
              </a:endParaRPr>
            </a:p>
          </p:txBody>
        </p:sp>
        <p:sp>
          <p:nvSpPr>
            <p:cNvPr id="168" name="椭圆 167"/>
            <p:cNvSpPr/>
            <p:nvPr>
              <p:custDataLst>
                <p:tags r:id="rId32"/>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grpSp>
        <p:nvGrpSpPr>
          <p:cNvPr id="169" name="组合 168"/>
          <p:cNvGrpSpPr/>
          <p:nvPr>
            <p:custDataLst>
              <p:tags r:id="rId17"/>
            </p:custDataLst>
          </p:nvPr>
        </p:nvGrpSpPr>
        <p:grpSpPr>
          <a:xfrm>
            <a:off x="8159862" y="2018574"/>
            <a:ext cx="606864" cy="606864"/>
            <a:chOff x="2188031" y="2474524"/>
            <a:chExt cx="912221" cy="912221"/>
          </a:xfrm>
        </p:grpSpPr>
        <p:sp>
          <p:nvSpPr>
            <p:cNvPr id="170" name="椭圆 169"/>
            <p:cNvSpPr/>
            <p:nvPr>
              <p:custDataLst>
                <p:tags r:id="rId29"/>
              </p:custDataLst>
            </p:nvPr>
          </p:nvSpPr>
          <p:spPr>
            <a:xfrm>
              <a:off x="2243547" y="2530040"/>
              <a:ext cx="801189" cy="801189"/>
            </a:xfrm>
            <a:prstGeom prst="ellipse">
              <a:avLst/>
            </a:prstGeom>
            <a:noFill/>
            <a:ln w="28575">
              <a:solidFill>
                <a:srgbClr val="FFC000"/>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fontScale="97500" lnSpcReduction="10000"/>
            </a:bodyPr>
            <a:lstStyle/>
            <a:p>
              <a:pPr algn="ctr"/>
              <a:r>
                <a:rPr lang="en-US" altLang="zh-CN" sz="2000" b="1" dirty="0">
                  <a:solidFill>
                    <a:srgbClr val="FFC000"/>
                  </a:solidFill>
                </a:rPr>
                <a:t>05</a:t>
              </a:r>
              <a:endParaRPr lang="zh-CN" altLang="en-US" sz="2000" b="1" dirty="0">
                <a:solidFill>
                  <a:srgbClr val="FFC000"/>
                </a:solidFill>
              </a:endParaRPr>
            </a:p>
          </p:txBody>
        </p:sp>
        <p:sp>
          <p:nvSpPr>
            <p:cNvPr id="171" name="椭圆 170"/>
            <p:cNvSpPr/>
            <p:nvPr>
              <p:custDataLst>
                <p:tags r:id="rId30"/>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grpSp>
        <p:nvGrpSpPr>
          <p:cNvPr id="172" name="组合 171"/>
          <p:cNvGrpSpPr/>
          <p:nvPr>
            <p:custDataLst>
              <p:tags r:id="rId18"/>
            </p:custDataLst>
          </p:nvPr>
        </p:nvGrpSpPr>
        <p:grpSpPr>
          <a:xfrm>
            <a:off x="9641614" y="2018574"/>
            <a:ext cx="606864" cy="606864"/>
            <a:chOff x="2188031" y="2474524"/>
            <a:chExt cx="912221" cy="912221"/>
          </a:xfrm>
        </p:grpSpPr>
        <p:sp>
          <p:nvSpPr>
            <p:cNvPr id="173" name="椭圆 172"/>
            <p:cNvSpPr/>
            <p:nvPr>
              <p:custDataLst>
                <p:tags r:id="rId27"/>
              </p:custDataLst>
            </p:nvPr>
          </p:nvSpPr>
          <p:spPr>
            <a:xfrm>
              <a:off x="2243547" y="2530040"/>
              <a:ext cx="801189" cy="801189"/>
            </a:xfrm>
            <a:prstGeom prst="ellipse">
              <a:avLst/>
            </a:prstGeom>
            <a:noFill/>
            <a:ln w="28575">
              <a:solidFill>
                <a:srgbClr val="C00000"/>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fontScale="97500" lnSpcReduction="10000"/>
            </a:bodyPr>
            <a:lstStyle/>
            <a:p>
              <a:pPr algn="ctr"/>
              <a:r>
                <a:rPr lang="en-US" altLang="zh-CN" sz="2000" b="1" dirty="0">
                  <a:solidFill>
                    <a:srgbClr val="C00000"/>
                  </a:solidFill>
                </a:rPr>
                <a:t>06</a:t>
              </a:r>
              <a:endParaRPr lang="zh-CN" altLang="en-US" sz="2000" b="1" dirty="0">
                <a:solidFill>
                  <a:srgbClr val="C00000"/>
                </a:solidFill>
              </a:endParaRPr>
            </a:p>
          </p:txBody>
        </p:sp>
        <p:sp>
          <p:nvSpPr>
            <p:cNvPr id="174" name="椭圆 173"/>
            <p:cNvSpPr/>
            <p:nvPr>
              <p:custDataLst>
                <p:tags r:id="rId28"/>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sp>
        <p:nvSpPr>
          <p:cNvPr id="175" name="标题 1"/>
          <p:cNvSpPr txBox="1"/>
          <p:nvPr>
            <p:custDataLst>
              <p:tags r:id="rId19"/>
            </p:custDataLst>
          </p:nvPr>
        </p:nvSpPr>
        <p:spPr>
          <a:xfrm>
            <a:off x="3336925" y="1101725"/>
            <a:ext cx="5518150" cy="449580"/>
          </a:xfrm>
          <a:prstGeom prst="rect">
            <a:avLst/>
          </a:prstGeom>
          <a:noFill/>
        </p:spPr>
        <p:txBody>
          <a:bodyPr wrap="square" rtlCol="0">
            <a:normAutofit/>
          </a:bodyPr>
          <a:lstStyle>
            <a:defPPr>
              <a:defRPr lang="zh-CN"/>
            </a:defPPr>
            <a:lvl1pPr>
              <a:lnSpc>
                <a:spcPct val="130000"/>
              </a:lnSpc>
              <a:defRPr sz="1200"/>
            </a:lvl1pPr>
          </a:lstStyle>
          <a:p>
            <a:pPr algn="ctr"/>
            <a:r>
              <a:rPr lang="zh-CN" altLang="en-US" sz="1400" dirty="0">
                <a:solidFill>
                  <a:srgbClr val="47B6E7"/>
                </a:solidFill>
                <a:latin typeface="Arial" panose="020B0604020202020204" pitchFamily="34" charset="0"/>
                <a:ea typeface="黑体" panose="02010609060101010101" charset="-122"/>
                <a:cs typeface="+mn-ea"/>
              </a:rPr>
              <a:t>线上统一管理项目前期事务，任务分配</a:t>
            </a:r>
          </a:p>
        </p:txBody>
      </p:sp>
      <p:sp>
        <p:nvSpPr>
          <p:cNvPr id="176" name="标题 1"/>
          <p:cNvSpPr txBox="1"/>
          <p:nvPr>
            <p:custDataLst>
              <p:tags r:id="rId20"/>
            </p:custDataLst>
          </p:nvPr>
        </p:nvSpPr>
        <p:spPr>
          <a:xfrm>
            <a:off x="1760855" y="3787140"/>
            <a:ext cx="1383030" cy="43434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normAutofit/>
          </a:bodyPr>
          <a:lstStyle>
            <a:defPPr>
              <a:defRPr lang="zh-CN"/>
            </a:defPPr>
            <a:lvl1pPr>
              <a:lnSpc>
                <a:spcPct val="130000"/>
              </a:lnSpc>
              <a:defRPr sz="1200"/>
            </a:lvl1pPr>
          </a:lstStyle>
          <a:p>
            <a:pPr algn="ctr"/>
            <a:r>
              <a:rPr lang="zh-CN" altLang="en-US" sz="1400" dirty="0"/>
              <a:t>项目信息</a:t>
            </a:r>
          </a:p>
        </p:txBody>
      </p:sp>
      <p:sp>
        <p:nvSpPr>
          <p:cNvPr id="177" name="标题 1"/>
          <p:cNvSpPr txBox="1"/>
          <p:nvPr>
            <p:custDataLst>
              <p:tags r:id="rId21"/>
            </p:custDataLst>
          </p:nvPr>
        </p:nvSpPr>
        <p:spPr>
          <a:xfrm>
            <a:off x="3265805" y="3787140"/>
            <a:ext cx="1384300" cy="43434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normAutofit/>
          </a:bodyPr>
          <a:lstStyle>
            <a:defPPr>
              <a:defRPr lang="zh-CN"/>
            </a:defPPr>
            <a:lvl1pPr>
              <a:lnSpc>
                <a:spcPct val="130000"/>
              </a:lnSpc>
              <a:defRPr sz="1200"/>
            </a:lvl1pPr>
          </a:lstStyle>
          <a:p>
            <a:pPr algn="ctr"/>
            <a:r>
              <a:rPr lang="zh-CN" altLang="en-US" sz="1400" dirty="0"/>
              <a:t>项目过审与否</a:t>
            </a:r>
          </a:p>
        </p:txBody>
      </p:sp>
      <p:sp>
        <p:nvSpPr>
          <p:cNvPr id="178" name="标题 1"/>
          <p:cNvSpPr txBox="1"/>
          <p:nvPr>
            <p:custDataLst>
              <p:tags r:id="rId22"/>
            </p:custDataLst>
          </p:nvPr>
        </p:nvSpPr>
        <p:spPr>
          <a:xfrm>
            <a:off x="4770120" y="3787140"/>
            <a:ext cx="1346835" cy="125349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normAutofit/>
          </a:bodyPr>
          <a:lstStyle>
            <a:defPPr>
              <a:defRPr lang="zh-CN"/>
            </a:defPPr>
            <a:lvl1pPr>
              <a:lnSpc>
                <a:spcPct val="130000"/>
              </a:lnSpc>
              <a:defRPr sz="1200"/>
            </a:lvl1pPr>
          </a:lstStyle>
          <a:p>
            <a:pPr algn="ctr"/>
            <a:r>
              <a:rPr lang="zh-CN" altLang="en-US" sz="1400" dirty="0"/>
              <a:t>项目进展</a:t>
            </a:r>
          </a:p>
          <a:p>
            <a:pPr algn="ctr"/>
            <a:r>
              <a:rPr lang="zh-CN" altLang="en-US" sz="1400" dirty="0"/>
              <a:t>合作单位</a:t>
            </a:r>
          </a:p>
          <a:p>
            <a:pPr algn="ctr"/>
            <a:r>
              <a:rPr lang="zh-CN" altLang="en-US" sz="1400" dirty="0"/>
              <a:t>竞标单位</a:t>
            </a:r>
          </a:p>
          <a:p>
            <a:pPr algn="ctr"/>
            <a:r>
              <a:rPr lang="zh-CN" altLang="en-US" sz="1400" dirty="0"/>
              <a:t>项目资料管理</a:t>
            </a:r>
          </a:p>
        </p:txBody>
      </p:sp>
      <p:sp>
        <p:nvSpPr>
          <p:cNvPr id="179" name="标题 1"/>
          <p:cNvSpPr txBox="1"/>
          <p:nvPr>
            <p:custDataLst>
              <p:tags r:id="rId23"/>
            </p:custDataLst>
          </p:nvPr>
        </p:nvSpPr>
        <p:spPr>
          <a:xfrm>
            <a:off x="6275070" y="3787140"/>
            <a:ext cx="1422400" cy="125349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normAutofit/>
          </a:bodyPr>
          <a:lstStyle>
            <a:defPPr>
              <a:defRPr lang="zh-CN"/>
            </a:defPPr>
            <a:lvl1pPr>
              <a:lnSpc>
                <a:spcPct val="130000"/>
              </a:lnSpc>
              <a:defRPr sz="1200"/>
            </a:lvl1pPr>
          </a:lstStyle>
          <a:p>
            <a:pPr algn="ctr"/>
            <a:r>
              <a:rPr lang="zh-CN" altLang="en-US" sz="1400" dirty="0"/>
              <a:t>投标保证金</a:t>
            </a:r>
          </a:p>
          <a:p>
            <a:pPr algn="ctr"/>
            <a:r>
              <a:rPr lang="zh-CN" altLang="en-US" sz="1400" dirty="0"/>
              <a:t>收回保证金</a:t>
            </a:r>
          </a:p>
          <a:p>
            <a:pPr algn="ctr"/>
            <a:r>
              <a:rPr lang="zh-CN" altLang="en-US" sz="1400" dirty="0"/>
              <a:t>其他费用</a:t>
            </a:r>
          </a:p>
          <a:p>
            <a:pPr algn="ctr"/>
            <a:r>
              <a:rPr lang="zh-CN" altLang="en-US" sz="1400" dirty="0">
                <a:sym typeface="+mn-ea"/>
              </a:rPr>
              <a:t>开拓成本转移</a:t>
            </a:r>
            <a:endParaRPr lang="zh-CN" altLang="en-US" sz="1400" dirty="0"/>
          </a:p>
        </p:txBody>
      </p:sp>
      <p:sp>
        <p:nvSpPr>
          <p:cNvPr id="180" name="标题 1"/>
          <p:cNvSpPr txBox="1"/>
          <p:nvPr>
            <p:custDataLst>
              <p:tags r:id="rId24"/>
            </p:custDataLst>
          </p:nvPr>
        </p:nvSpPr>
        <p:spPr>
          <a:xfrm>
            <a:off x="7779385" y="3787140"/>
            <a:ext cx="1452245" cy="125349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normAutofit lnSpcReduction="10000"/>
          </a:bodyPr>
          <a:lstStyle>
            <a:defPPr>
              <a:defRPr lang="zh-CN"/>
            </a:defPPr>
            <a:lvl1pPr>
              <a:lnSpc>
                <a:spcPct val="130000"/>
              </a:lnSpc>
              <a:defRPr sz="1200"/>
            </a:lvl1pPr>
          </a:lstStyle>
          <a:p>
            <a:pPr algn="ctr"/>
            <a:r>
              <a:rPr lang="zh-CN" altLang="en-US" dirty="0"/>
              <a:t>投标节点设定提醒</a:t>
            </a:r>
          </a:p>
          <a:p>
            <a:pPr algn="ctr"/>
            <a:r>
              <a:rPr lang="zh-CN" altLang="en-US" dirty="0"/>
              <a:t>资审</a:t>
            </a:r>
          </a:p>
          <a:p>
            <a:pPr algn="ctr"/>
            <a:r>
              <a:rPr lang="zh-CN" altLang="en-US" dirty="0"/>
              <a:t>答疑</a:t>
            </a:r>
          </a:p>
          <a:p>
            <a:pPr algn="ctr"/>
            <a:r>
              <a:rPr lang="zh-CN" altLang="en-US" dirty="0"/>
              <a:t>提交标书</a:t>
            </a:r>
          </a:p>
          <a:p>
            <a:pPr algn="ctr"/>
            <a:r>
              <a:rPr lang="zh-CN" altLang="en-US" dirty="0"/>
              <a:t>开标阶段</a:t>
            </a:r>
          </a:p>
        </p:txBody>
      </p:sp>
      <p:sp>
        <p:nvSpPr>
          <p:cNvPr id="181" name="标题 1"/>
          <p:cNvSpPr txBox="1"/>
          <p:nvPr>
            <p:custDataLst>
              <p:tags r:id="rId25"/>
            </p:custDataLst>
          </p:nvPr>
        </p:nvSpPr>
        <p:spPr>
          <a:xfrm>
            <a:off x="9330055" y="3787140"/>
            <a:ext cx="1458595" cy="154241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normAutofit/>
          </a:bodyPr>
          <a:lstStyle>
            <a:defPPr>
              <a:defRPr lang="zh-CN"/>
            </a:defPPr>
            <a:lvl1pPr>
              <a:lnSpc>
                <a:spcPct val="130000"/>
              </a:lnSpc>
              <a:defRPr sz="1200"/>
            </a:lvl1pPr>
          </a:lstStyle>
          <a:p>
            <a:pPr algn="ctr"/>
            <a:r>
              <a:rPr lang="zh-CN" altLang="en-US" sz="1400" dirty="0"/>
              <a:t>项目状态</a:t>
            </a:r>
          </a:p>
          <a:p>
            <a:pPr algn="ctr"/>
            <a:r>
              <a:rPr lang="zh-CN" altLang="en-US" sz="1400" dirty="0"/>
              <a:t>开拓中</a:t>
            </a:r>
          </a:p>
          <a:p>
            <a:pPr algn="ctr"/>
            <a:r>
              <a:rPr lang="zh-CN" altLang="en-US" sz="1400" dirty="0"/>
              <a:t>投标中</a:t>
            </a:r>
          </a:p>
          <a:p>
            <a:pPr algn="ctr"/>
            <a:r>
              <a:rPr lang="zh-CN" altLang="en-US" sz="1400" dirty="0"/>
              <a:t>中标</a:t>
            </a:r>
          </a:p>
          <a:p>
            <a:pPr algn="ctr"/>
            <a:r>
              <a:rPr lang="zh-CN" altLang="en-US" sz="1400" dirty="0"/>
              <a:t>未中标</a:t>
            </a:r>
          </a:p>
          <a:p>
            <a:pPr algn="ctr"/>
            <a:endParaRPr lang="zh-CN" altLang="en-US" sz="1400" dirty="0"/>
          </a:p>
        </p:txBody>
      </p:sp>
      <p:sp>
        <p:nvSpPr>
          <p:cNvPr id="182" name="TextBox 26"/>
          <p:cNvSpPr txBox="1"/>
          <p:nvPr>
            <p:custDataLst>
              <p:tags r:id="rId26"/>
            </p:custDataLst>
          </p:nvPr>
        </p:nvSpPr>
        <p:spPr>
          <a:xfrm>
            <a:off x="3143794" y="517992"/>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项目开拓管理体系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additive="base">
                                        <p:cTn id="7" dur="500"/>
                                        <p:tgtEl>
                                          <p:spTgt spid="133"/>
                                        </p:tgtEl>
                                        <p:attrNameLst>
                                          <p:attrName>ppt_y</p:attrName>
                                        </p:attrNameLst>
                                      </p:cBhvr>
                                      <p:tavLst>
                                        <p:tav tm="0">
                                          <p:val>
                                            <p:strVal val="#ppt_y+#ppt_h*1.125000"/>
                                          </p:val>
                                        </p:tav>
                                        <p:tav tm="100000">
                                          <p:val>
                                            <p:strVal val="#ppt_y"/>
                                          </p:val>
                                        </p:tav>
                                      </p:tavLst>
                                    </p:anim>
                                    <p:animEffect transition="in" filter="wipe(up)">
                                      <p:cBhvr>
                                        <p:cTn id="8" dur="500"/>
                                        <p:tgtEl>
                                          <p:spTgt spid="13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36"/>
                                        </p:tgtEl>
                                        <p:attrNameLst>
                                          <p:attrName>style.visibility</p:attrName>
                                        </p:attrNameLst>
                                      </p:cBhvr>
                                      <p:to>
                                        <p:strVal val="visible"/>
                                      </p:to>
                                    </p:set>
                                    <p:anim calcmode="lin" valueType="num">
                                      <p:cBhvr additive="base">
                                        <p:cTn id="11" dur="500"/>
                                        <p:tgtEl>
                                          <p:spTgt spid="136"/>
                                        </p:tgtEl>
                                        <p:attrNameLst>
                                          <p:attrName>ppt_y</p:attrName>
                                        </p:attrNameLst>
                                      </p:cBhvr>
                                      <p:tavLst>
                                        <p:tav tm="0">
                                          <p:val>
                                            <p:strVal val="#ppt_y+#ppt_h*1.125000"/>
                                          </p:val>
                                        </p:tav>
                                        <p:tav tm="100000">
                                          <p:val>
                                            <p:strVal val="#ppt_y"/>
                                          </p:val>
                                        </p:tav>
                                      </p:tavLst>
                                    </p:anim>
                                    <p:animEffect transition="in" filter="wipe(up)">
                                      <p:cBhvr>
                                        <p:cTn id="12" dur="500"/>
                                        <p:tgtEl>
                                          <p:spTgt spid="136"/>
                                        </p:tgtEl>
                                      </p:cBhvr>
                                    </p:animEffect>
                                  </p:childTnLst>
                                </p:cTn>
                              </p:par>
                              <p:par>
                                <p:cTn id="13" presetID="12" presetClass="entr" presetSubtype="4" fill="hold" nodeType="withEffect">
                                  <p:stCondLst>
                                    <p:cond delay="0"/>
                                  </p:stCondLst>
                                  <p:childTnLst>
                                    <p:set>
                                      <p:cBhvr>
                                        <p:cTn id="14" dur="1" fill="hold">
                                          <p:stCondLst>
                                            <p:cond delay="0"/>
                                          </p:stCondLst>
                                        </p:cTn>
                                        <p:tgtEl>
                                          <p:spTgt spid="137"/>
                                        </p:tgtEl>
                                        <p:attrNameLst>
                                          <p:attrName>style.visibility</p:attrName>
                                        </p:attrNameLst>
                                      </p:cBhvr>
                                      <p:to>
                                        <p:strVal val="visible"/>
                                      </p:to>
                                    </p:set>
                                    <p:anim calcmode="lin" valueType="num">
                                      <p:cBhvr additive="base">
                                        <p:cTn id="15" dur="500"/>
                                        <p:tgtEl>
                                          <p:spTgt spid="137"/>
                                        </p:tgtEl>
                                        <p:attrNameLst>
                                          <p:attrName>ppt_y</p:attrName>
                                        </p:attrNameLst>
                                      </p:cBhvr>
                                      <p:tavLst>
                                        <p:tav tm="0">
                                          <p:val>
                                            <p:strVal val="#ppt_y+#ppt_h*1.125000"/>
                                          </p:val>
                                        </p:tav>
                                        <p:tav tm="100000">
                                          <p:val>
                                            <p:strVal val="#ppt_y"/>
                                          </p:val>
                                        </p:tav>
                                      </p:tavLst>
                                    </p:anim>
                                    <p:animEffect transition="in" filter="wipe(up)">
                                      <p:cBhvr>
                                        <p:cTn id="16" dur="500"/>
                                        <p:tgtEl>
                                          <p:spTgt spid="13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40"/>
                                        </p:tgtEl>
                                        <p:attrNameLst>
                                          <p:attrName>style.visibility</p:attrName>
                                        </p:attrNameLst>
                                      </p:cBhvr>
                                      <p:to>
                                        <p:strVal val="visible"/>
                                      </p:to>
                                    </p:set>
                                    <p:anim calcmode="lin" valueType="num">
                                      <p:cBhvr additive="base">
                                        <p:cTn id="19" dur="500"/>
                                        <p:tgtEl>
                                          <p:spTgt spid="140"/>
                                        </p:tgtEl>
                                        <p:attrNameLst>
                                          <p:attrName>ppt_y</p:attrName>
                                        </p:attrNameLst>
                                      </p:cBhvr>
                                      <p:tavLst>
                                        <p:tav tm="0">
                                          <p:val>
                                            <p:strVal val="#ppt_y+#ppt_h*1.125000"/>
                                          </p:val>
                                        </p:tav>
                                        <p:tav tm="100000">
                                          <p:val>
                                            <p:strVal val="#ppt_y"/>
                                          </p:val>
                                        </p:tav>
                                      </p:tavLst>
                                    </p:anim>
                                    <p:animEffect transition="in" filter="wipe(up)">
                                      <p:cBhvr>
                                        <p:cTn id="20" dur="500"/>
                                        <p:tgtEl>
                                          <p:spTgt spid="140"/>
                                        </p:tgtEl>
                                      </p:cBhvr>
                                    </p:animEffect>
                                  </p:childTnLst>
                                </p:cTn>
                              </p:par>
                              <p:par>
                                <p:cTn id="21" presetID="12" presetClass="entr" presetSubtype="4" fill="hold" nodeType="withEffect">
                                  <p:stCondLst>
                                    <p:cond delay="0"/>
                                  </p:stCondLst>
                                  <p:childTnLst>
                                    <p:set>
                                      <p:cBhvr>
                                        <p:cTn id="22" dur="1" fill="hold">
                                          <p:stCondLst>
                                            <p:cond delay="0"/>
                                          </p:stCondLst>
                                        </p:cTn>
                                        <p:tgtEl>
                                          <p:spTgt spid="141"/>
                                        </p:tgtEl>
                                        <p:attrNameLst>
                                          <p:attrName>style.visibility</p:attrName>
                                        </p:attrNameLst>
                                      </p:cBhvr>
                                      <p:to>
                                        <p:strVal val="visible"/>
                                      </p:to>
                                    </p:set>
                                    <p:anim calcmode="lin" valueType="num">
                                      <p:cBhvr additive="base">
                                        <p:cTn id="23" dur="500"/>
                                        <p:tgtEl>
                                          <p:spTgt spid="141"/>
                                        </p:tgtEl>
                                        <p:attrNameLst>
                                          <p:attrName>ppt_y</p:attrName>
                                        </p:attrNameLst>
                                      </p:cBhvr>
                                      <p:tavLst>
                                        <p:tav tm="0">
                                          <p:val>
                                            <p:strVal val="#ppt_y+#ppt_h*1.125000"/>
                                          </p:val>
                                        </p:tav>
                                        <p:tav tm="100000">
                                          <p:val>
                                            <p:strVal val="#ppt_y"/>
                                          </p:val>
                                        </p:tav>
                                      </p:tavLst>
                                    </p:anim>
                                    <p:animEffect transition="in" filter="wipe(up)">
                                      <p:cBhvr>
                                        <p:cTn id="24" dur="500"/>
                                        <p:tgtEl>
                                          <p:spTgt spid="141"/>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44"/>
                                        </p:tgtEl>
                                        <p:attrNameLst>
                                          <p:attrName>style.visibility</p:attrName>
                                        </p:attrNameLst>
                                      </p:cBhvr>
                                      <p:to>
                                        <p:strVal val="visible"/>
                                      </p:to>
                                    </p:set>
                                    <p:anim calcmode="lin" valueType="num">
                                      <p:cBhvr additive="base">
                                        <p:cTn id="27" dur="500"/>
                                        <p:tgtEl>
                                          <p:spTgt spid="144"/>
                                        </p:tgtEl>
                                        <p:attrNameLst>
                                          <p:attrName>ppt_y</p:attrName>
                                        </p:attrNameLst>
                                      </p:cBhvr>
                                      <p:tavLst>
                                        <p:tav tm="0">
                                          <p:val>
                                            <p:strVal val="#ppt_y+#ppt_h*1.125000"/>
                                          </p:val>
                                        </p:tav>
                                        <p:tav tm="100000">
                                          <p:val>
                                            <p:strVal val="#ppt_y"/>
                                          </p:val>
                                        </p:tav>
                                      </p:tavLst>
                                    </p:anim>
                                    <p:animEffect transition="in" filter="wipe(up)">
                                      <p:cBhvr>
                                        <p:cTn id="28" dur="500"/>
                                        <p:tgtEl>
                                          <p:spTgt spid="144"/>
                                        </p:tgtEl>
                                      </p:cBhvr>
                                    </p:animEffect>
                                  </p:childTnLst>
                                </p:cTn>
                              </p:par>
                              <p:par>
                                <p:cTn id="29" presetID="12" presetClass="entr" presetSubtype="4" fill="hold" nodeType="withEffect">
                                  <p:stCondLst>
                                    <p:cond delay="0"/>
                                  </p:stCondLst>
                                  <p:childTnLst>
                                    <p:set>
                                      <p:cBhvr>
                                        <p:cTn id="30" dur="1" fill="hold">
                                          <p:stCondLst>
                                            <p:cond delay="0"/>
                                          </p:stCondLst>
                                        </p:cTn>
                                        <p:tgtEl>
                                          <p:spTgt spid="145"/>
                                        </p:tgtEl>
                                        <p:attrNameLst>
                                          <p:attrName>style.visibility</p:attrName>
                                        </p:attrNameLst>
                                      </p:cBhvr>
                                      <p:to>
                                        <p:strVal val="visible"/>
                                      </p:to>
                                    </p:set>
                                    <p:anim calcmode="lin" valueType="num">
                                      <p:cBhvr additive="base">
                                        <p:cTn id="31" dur="500"/>
                                        <p:tgtEl>
                                          <p:spTgt spid="145"/>
                                        </p:tgtEl>
                                        <p:attrNameLst>
                                          <p:attrName>ppt_y</p:attrName>
                                        </p:attrNameLst>
                                      </p:cBhvr>
                                      <p:tavLst>
                                        <p:tav tm="0">
                                          <p:val>
                                            <p:strVal val="#ppt_y+#ppt_h*1.125000"/>
                                          </p:val>
                                        </p:tav>
                                        <p:tav tm="100000">
                                          <p:val>
                                            <p:strVal val="#ppt_y"/>
                                          </p:val>
                                        </p:tav>
                                      </p:tavLst>
                                    </p:anim>
                                    <p:animEffect transition="in" filter="wipe(up)">
                                      <p:cBhvr>
                                        <p:cTn id="32" dur="500"/>
                                        <p:tgtEl>
                                          <p:spTgt spid="145"/>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48"/>
                                        </p:tgtEl>
                                        <p:attrNameLst>
                                          <p:attrName>style.visibility</p:attrName>
                                        </p:attrNameLst>
                                      </p:cBhvr>
                                      <p:to>
                                        <p:strVal val="visible"/>
                                      </p:to>
                                    </p:set>
                                    <p:anim calcmode="lin" valueType="num">
                                      <p:cBhvr additive="base">
                                        <p:cTn id="35" dur="500"/>
                                        <p:tgtEl>
                                          <p:spTgt spid="148"/>
                                        </p:tgtEl>
                                        <p:attrNameLst>
                                          <p:attrName>ppt_y</p:attrName>
                                        </p:attrNameLst>
                                      </p:cBhvr>
                                      <p:tavLst>
                                        <p:tav tm="0">
                                          <p:val>
                                            <p:strVal val="#ppt_y+#ppt_h*1.125000"/>
                                          </p:val>
                                        </p:tav>
                                        <p:tav tm="100000">
                                          <p:val>
                                            <p:strVal val="#ppt_y"/>
                                          </p:val>
                                        </p:tav>
                                      </p:tavLst>
                                    </p:anim>
                                    <p:animEffect transition="in" filter="wipe(up)">
                                      <p:cBhvr>
                                        <p:cTn id="36" dur="500"/>
                                        <p:tgtEl>
                                          <p:spTgt spid="148"/>
                                        </p:tgtEl>
                                      </p:cBhvr>
                                    </p:animEffect>
                                  </p:childTnLst>
                                </p:cTn>
                              </p:par>
                              <p:par>
                                <p:cTn id="37" presetID="12" presetClass="entr" presetSubtype="4" fill="hold" nodeType="withEffect">
                                  <p:stCondLst>
                                    <p:cond delay="0"/>
                                  </p:stCondLst>
                                  <p:childTnLst>
                                    <p:set>
                                      <p:cBhvr>
                                        <p:cTn id="38" dur="1" fill="hold">
                                          <p:stCondLst>
                                            <p:cond delay="0"/>
                                          </p:stCondLst>
                                        </p:cTn>
                                        <p:tgtEl>
                                          <p:spTgt spid="149"/>
                                        </p:tgtEl>
                                        <p:attrNameLst>
                                          <p:attrName>style.visibility</p:attrName>
                                        </p:attrNameLst>
                                      </p:cBhvr>
                                      <p:to>
                                        <p:strVal val="visible"/>
                                      </p:to>
                                    </p:set>
                                    <p:anim calcmode="lin" valueType="num">
                                      <p:cBhvr additive="base">
                                        <p:cTn id="39" dur="500"/>
                                        <p:tgtEl>
                                          <p:spTgt spid="149"/>
                                        </p:tgtEl>
                                        <p:attrNameLst>
                                          <p:attrName>ppt_y</p:attrName>
                                        </p:attrNameLst>
                                      </p:cBhvr>
                                      <p:tavLst>
                                        <p:tav tm="0">
                                          <p:val>
                                            <p:strVal val="#ppt_y+#ppt_h*1.125000"/>
                                          </p:val>
                                        </p:tav>
                                        <p:tav tm="100000">
                                          <p:val>
                                            <p:strVal val="#ppt_y"/>
                                          </p:val>
                                        </p:tav>
                                      </p:tavLst>
                                    </p:anim>
                                    <p:animEffect transition="in" filter="wipe(up)">
                                      <p:cBhvr>
                                        <p:cTn id="40" dur="500"/>
                                        <p:tgtEl>
                                          <p:spTgt spid="149"/>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52"/>
                                        </p:tgtEl>
                                        <p:attrNameLst>
                                          <p:attrName>style.visibility</p:attrName>
                                        </p:attrNameLst>
                                      </p:cBhvr>
                                      <p:to>
                                        <p:strVal val="visible"/>
                                      </p:to>
                                    </p:set>
                                    <p:anim calcmode="lin" valueType="num">
                                      <p:cBhvr additive="base">
                                        <p:cTn id="43" dur="500"/>
                                        <p:tgtEl>
                                          <p:spTgt spid="152"/>
                                        </p:tgtEl>
                                        <p:attrNameLst>
                                          <p:attrName>ppt_y</p:attrName>
                                        </p:attrNameLst>
                                      </p:cBhvr>
                                      <p:tavLst>
                                        <p:tav tm="0">
                                          <p:val>
                                            <p:strVal val="#ppt_y+#ppt_h*1.125000"/>
                                          </p:val>
                                        </p:tav>
                                        <p:tav tm="100000">
                                          <p:val>
                                            <p:strVal val="#ppt_y"/>
                                          </p:val>
                                        </p:tav>
                                      </p:tavLst>
                                    </p:anim>
                                    <p:animEffect transition="in" filter="wipe(up)">
                                      <p:cBhvr>
                                        <p:cTn id="44" dur="500"/>
                                        <p:tgtEl>
                                          <p:spTgt spid="152"/>
                                        </p:tgtEl>
                                      </p:cBhvr>
                                    </p:animEffect>
                                  </p:childTnLst>
                                </p:cTn>
                              </p:par>
                              <p:par>
                                <p:cTn id="45" presetID="12" presetClass="entr" presetSubtype="4" fill="hold" nodeType="withEffect">
                                  <p:stCondLst>
                                    <p:cond delay="0"/>
                                  </p:stCondLst>
                                  <p:childTnLst>
                                    <p:set>
                                      <p:cBhvr>
                                        <p:cTn id="46" dur="1" fill="hold">
                                          <p:stCondLst>
                                            <p:cond delay="0"/>
                                          </p:stCondLst>
                                        </p:cTn>
                                        <p:tgtEl>
                                          <p:spTgt spid="153"/>
                                        </p:tgtEl>
                                        <p:attrNameLst>
                                          <p:attrName>style.visibility</p:attrName>
                                        </p:attrNameLst>
                                      </p:cBhvr>
                                      <p:to>
                                        <p:strVal val="visible"/>
                                      </p:to>
                                    </p:set>
                                    <p:anim calcmode="lin" valueType="num">
                                      <p:cBhvr additive="base">
                                        <p:cTn id="47" dur="500"/>
                                        <p:tgtEl>
                                          <p:spTgt spid="153"/>
                                        </p:tgtEl>
                                        <p:attrNameLst>
                                          <p:attrName>ppt_y</p:attrName>
                                        </p:attrNameLst>
                                      </p:cBhvr>
                                      <p:tavLst>
                                        <p:tav tm="0">
                                          <p:val>
                                            <p:strVal val="#ppt_y+#ppt_h*1.125000"/>
                                          </p:val>
                                        </p:tav>
                                        <p:tav tm="100000">
                                          <p:val>
                                            <p:strVal val="#ppt_y"/>
                                          </p:val>
                                        </p:tav>
                                      </p:tavLst>
                                    </p:anim>
                                    <p:animEffect transition="in" filter="wipe(up)">
                                      <p:cBhvr>
                                        <p:cTn id="48" dur="500"/>
                                        <p:tgtEl>
                                          <p:spTgt spid="153"/>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156"/>
                                        </p:tgtEl>
                                        <p:attrNameLst>
                                          <p:attrName>style.visibility</p:attrName>
                                        </p:attrNameLst>
                                      </p:cBhvr>
                                      <p:to>
                                        <p:strVal val="visible"/>
                                      </p:to>
                                    </p:set>
                                    <p:anim calcmode="lin" valueType="num">
                                      <p:cBhvr additive="base">
                                        <p:cTn id="51" dur="500"/>
                                        <p:tgtEl>
                                          <p:spTgt spid="156"/>
                                        </p:tgtEl>
                                        <p:attrNameLst>
                                          <p:attrName>ppt_y</p:attrName>
                                        </p:attrNameLst>
                                      </p:cBhvr>
                                      <p:tavLst>
                                        <p:tav tm="0">
                                          <p:val>
                                            <p:strVal val="#ppt_y+#ppt_h*1.125000"/>
                                          </p:val>
                                        </p:tav>
                                        <p:tav tm="100000">
                                          <p:val>
                                            <p:strVal val="#ppt_y"/>
                                          </p:val>
                                        </p:tav>
                                      </p:tavLst>
                                    </p:anim>
                                    <p:animEffect transition="in" filter="wipe(up)">
                                      <p:cBhvr>
                                        <p:cTn id="52" dur="500"/>
                                        <p:tgtEl>
                                          <p:spTgt spid="156"/>
                                        </p:tgtEl>
                                      </p:cBhvr>
                                    </p:animEffect>
                                  </p:childTnLst>
                                </p:cTn>
                              </p:par>
                              <p:par>
                                <p:cTn id="53" presetID="12" presetClass="entr" presetSubtype="4" fill="hold" nodeType="withEffect">
                                  <p:stCondLst>
                                    <p:cond delay="0"/>
                                  </p:stCondLst>
                                  <p:childTnLst>
                                    <p:set>
                                      <p:cBhvr>
                                        <p:cTn id="54" dur="1" fill="hold">
                                          <p:stCondLst>
                                            <p:cond delay="0"/>
                                          </p:stCondLst>
                                        </p:cTn>
                                        <p:tgtEl>
                                          <p:spTgt spid="157"/>
                                        </p:tgtEl>
                                        <p:attrNameLst>
                                          <p:attrName>style.visibility</p:attrName>
                                        </p:attrNameLst>
                                      </p:cBhvr>
                                      <p:to>
                                        <p:strVal val="visible"/>
                                      </p:to>
                                    </p:set>
                                    <p:anim calcmode="lin" valueType="num">
                                      <p:cBhvr additive="base">
                                        <p:cTn id="55" dur="500"/>
                                        <p:tgtEl>
                                          <p:spTgt spid="157"/>
                                        </p:tgtEl>
                                        <p:attrNameLst>
                                          <p:attrName>ppt_y</p:attrName>
                                        </p:attrNameLst>
                                      </p:cBhvr>
                                      <p:tavLst>
                                        <p:tav tm="0">
                                          <p:val>
                                            <p:strVal val="#ppt_y+#ppt_h*1.125000"/>
                                          </p:val>
                                        </p:tav>
                                        <p:tav tm="100000">
                                          <p:val>
                                            <p:strVal val="#ppt_y"/>
                                          </p:val>
                                        </p:tav>
                                      </p:tavLst>
                                    </p:anim>
                                    <p:animEffect transition="in" filter="wipe(up)">
                                      <p:cBhvr>
                                        <p:cTn id="56" dur="500"/>
                                        <p:tgtEl>
                                          <p:spTgt spid="157"/>
                                        </p:tgtEl>
                                      </p:cBhvr>
                                    </p:animEffect>
                                  </p:childTnLst>
                                </p:cTn>
                              </p:par>
                              <p:par>
                                <p:cTn id="57" presetID="12" presetClass="entr" presetSubtype="4" fill="hold" nodeType="withEffect">
                                  <p:stCondLst>
                                    <p:cond delay="0"/>
                                  </p:stCondLst>
                                  <p:childTnLst>
                                    <p:set>
                                      <p:cBhvr>
                                        <p:cTn id="58" dur="1" fill="hold">
                                          <p:stCondLst>
                                            <p:cond delay="0"/>
                                          </p:stCondLst>
                                        </p:cTn>
                                        <p:tgtEl>
                                          <p:spTgt spid="160"/>
                                        </p:tgtEl>
                                        <p:attrNameLst>
                                          <p:attrName>style.visibility</p:attrName>
                                        </p:attrNameLst>
                                      </p:cBhvr>
                                      <p:to>
                                        <p:strVal val="visible"/>
                                      </p:to>
                                    </p:set>
                                    <p:anim calcmode="lin" valueType="num">
                                      <p:cBhvr additive="base">
                                        <p:cTn id="59" dur="500"/>
                                        <p:tgtEl>
                                          <p:spTgt spid="160"/>
                                        </p:tgtEl>
                                        <p:attrNameLst>
                                          <p:attrName>ppt_y</p:attrName>
                                        </p:attrNameLst>
                                      </p:cBhvr>
                                      <p:tavLst>
                                        <p:tav tm="0">
                                          <p:val>
                                            <p:strVal val="#ppt_y+#ppt_h*1.125000"/>
                                          </p:val>
                                        </p:tav>
                                        <p:tav tm="100000">
                                          <p:val>
                                            <p:strVal val="#ppt_y"/>
                                          </p:val>
                                        </p:tav>
                                      </p:tavLst>
                                    </p:anim>
                                    <p:animEffect transition="in" filter="wipe(up)">
                                      <p:cBhvr>
                                        <p:cTn id="60" dur="500"/>
                                        <p:tgtEl>
                                          <p:spTgt spid="160"/>
                                        </p:tgtEl>
                                      </p:cBhvr>
                                    </p:animEffect>
                                  </p:childTnLst>
                                </p:cTn>
                              </p:par>
                              <p:par>
                                <p:cTn id="61" presetID="12" presetClass="entr" presetSubtype="4" fill="hold" nodeType="withEffect">
                                  <p:stCondLst>
                                    <p:cond delay="0"/>
                                  </p:stCondLst>
                                  <p:childTnLst>
                                    <p:set>
                                      <p:cBhvr>
                                        <p:cTn id="62" dur="1" fill="hold">
                                          <p:stCondLst>
                                            <p:cond delay="0"/>
                                          </p:stCondLst>
                                        </p:cTn>
                                        <p:tgtEl>
                                          <p:spTgt spid="163"/>
                                        </p:tgtEl>
                                        <p:attrNameLst>
                                          <p:attrName>style.visibility</p:attrName>
                                        </p:attrNameLst>
                                      </p:cBhvr>
                                      <p:to>
                                        <p:strVal val="visible"/>
                                      </p:to>
                                    </p:set>
                                    <p:anim calcmode="lin" valueType="num">
                                      <p:cBhvr additive="base">
                                        <p:cTn id="63" dur="500"/>
                                        <p:tgtEl>
                                          <p:spTgt spid="163"/>
                                        </p:tgtEl>
                                        <p:attrNameLst>
                                          <p:attrName>ppt_y</p:attrName>
                                        </p:attrNameLst>
                                      </p:cBhvr>
                                      <p:tavLst>
                                        <p:tav tm="0">
                                          <p:val>
                                            <p:strVal val="#ppt_y+#ppt_h*1.125000"/>
                                          </p:val>
                                        </p:tav>
                                        <p:tav tm="100000">
                                          <p:val>
                                            <p:strVal val="#ppt_y"/>
                                          </p:val>
                                        </p:tav>
                                      </p:tavLst>
                                    </p:anim>
                                    <p:animEffect transition="in" filter="wipe(up)">
                                      <p:cBhvr>
                                        <p:cTn id="64" dur="500"/>
                                        <p:tgtEl>
                                          <p:spTgt spid="163"/>
                                        </p:tgtEl>
                                      </p:cBhvr>
                                    </p:animEffect>
                                  </p:childTnLst>
                                </p:cTn>
                              </p:par>
                              <p:par>
                                <p:cTn id="65" presetID="12" presetClass="entr" presetSubtype="4" fill="hold" nodeType="withEffect">
                                  <p:stCondLst>
                                    <p:cond delay="0"/>
                                  </p:stCondLst>
                                  <p:childTnLst>
                                    <p:set>
                                      <p:cBhvr>
                                        <p:cTn id="66" dur="1" fill="hold">
                                          <p:stCondLst>
                                            <p:cond delay="0"/>
                                          </p:stCondLst>
                                        </p:cTn>
                                        <p:tgtEl>
                                          <p:spTgt spid="166"/>
                                        </p:tgtEl>
                                        <p:attrNameLst>
                                          <p:attrName>style.visibility</p:attrName>
                                        </p:attrNameLst>
                                      </p:cBhvr>
                                      <p:to>
                                        <p:strVal val="visible"/>
                                      </p:to>
                                    </p:set>
                                    <p:anim calcmode="lin" valueType="num">
                                      <p:cBhvr additive="base">
                                        <p:cTn id="67" dur="500"/>
                                        <p:tgtEl>
                                          <p:spTgt spid="166"/>
                                        </p:tgtEl>
                                        <p:attrNameLst>
                                          <p:attrName>ppt_y</p:attrName>
                                        </p:attrNameLst>
                                      </p:cBhvr>
                                      <p:tavLst>
                                        <p:tav tm="0">
                                          <p:val>
                                            <p:strVal val="#ppt_y+#ppt_h*1.125000"/>
                                          </p:val>
                                        </p:tav>
                                        <p:tav tm="100000">
                                          <p:val>
                                            <p:strVal val="#ppt_y"/>
                                          </p:val>
                                        </p:tav>
                                      </p:tavLst>
                                    </p:anim>
                                    <p:animEffect transition="in" filter="wipe(up)">
                                      <p:cBhvr>
                                        <p:cTn id="68" dur="500"/>
                                        <p:tgtEl>
                                          <p:spTgt spid="166"/>
                                        </p:tgtEl>
                                      </p:cBhvr>
                                    </p:animEffect>
                                  </p:childTnLst>
                                </p:cTn>
                              </p:par>
                              <p:par>
                                <p:cTn id="69" presetID="12" presetClass="entr" presetSubtype="4" fill="hold" nodeType="withEffect">
                                  <p:stCondLst>
                                    <p:cond delay="0"/>
                                  </p:stCondLst>
                                  <p:childTnLst>
                                    <p:set>
                                      <p:cBhvr>
                                        <p:cTn id="70" dur="1" fill="hold">
                                          <p:stCondLst>
                                            <p:cond delay="0"/>
                                          </p:stCondLst>
                                        </p:cTn>
                                        <p:tgtEl>
                                          <p:spTgt spid="169"/>
                                        </p:tgtEl>
                                        <p:attrNameLst>
                                          <p:attrName>style.visibility</p:attrName>
                                        </p:attrNameLst>
                                      </p:cBhvr>
                                      <p:to>
                                        <p:strVal val="visible"/>
                                      </p:to>
                                    </p:set>
                                    <p:anim calcmode="lin" valueType="num">
                                      <p:cBhvr additive="base">
                                        <p:cTn id="71" dur="500"/>
                                        <p:tgtEl>
                                          <p:spTgt spid="169"/>
                                        </p:tgtEl>
                                        <p:attrNameLst>
                                          <p:attrName>ppt_y</p:attrName>
                                        </p:attrNameLst>
                                      </p:cBhvr>
                                      <p:tavLst>
                                        <p:tav tm="0">
                                          <p:val>
                                            <p:strVal val="#ppt_y+#ppt_h*1.125000"/>
                                          </p:val>
                                        </p:tav>
                                        <p:tav tm="100000">
                                          <p:val>
                                            <p:strVal val="#ppt_y"/>
                                          </p:val>
                                        </p:tav>
                                      </p:tavLst>
                                    </p:anim>
                                    <p:animEffect transition="in" filter="wipe(up)">
                                      <p:cBhvr>
                                        <p:cTn id="72" dur="500"/>
                                        <p:tgtEl>
                                          <p:spTgt spid="169"/>
                                        </p:tgtEl>
                                      </p:cBhvr>
                                    </p:animEffect>
                                  </p:childTnLst>
                                </p:cTn>
                              </p:par>
                              <p:par>
                                <p:cTn id="73" presetID="12" presetClass="entr" presetSubtype="4" fill="hold" nodeType="withEffect">
                                  <p:stCondLst>
                                    <p:cond delay="0"/>
                                  </p:stCondLst>
                                  <p:childTnLst>
                                    <p:set>
                                      <p:cBhvr>
                                        <p:cTn id="74" dur="1" fill="hold">
                                          <p:stCondLst>
                                            <p:cond delay="0"/>
                                          </p:stCondLst>
                                        </p:cTn>
                                        <p:tgtEl>
                                          <p:spTgt spid="172"/>
                                        </p:tgtEl>
                                        <p:attrNameLst>
                                          <p:attrName>style.visibility</p:attrName>
                                        </p:attrNameLst>
                                      </p:cBhvr>
                                      <p:to>
                                        <p:strVal val="visible"/>
                                      </p:to>
                                    </p:set>
                                    <p:anim calcmode="lin" valueType="num">
                                      <p:cBhvr additive="base">
                                        <p:cTn id="75" dur="500"/>
                                        <p:tgtEl>
                                          <p:spTgt spid="172"/>
                                        </p:tgtEl>
                                        <p:attrNameLst>
                                          <p:attrName>ppt_y</p:attrName>
                                        </p:attrNameLst>
                                      </p:cBhvr>
                                      <p:tavLst>
                                        <p:tav tm="0">
                                          <p:val>
                                            <p:strVal val="#ppt_y+#ppt_h*1.125000"/>
                                          </p:val>
                                        </p:tav>
                                        <p:tav tm="100000">
                                          <p:val>
                                            <p:strVal val="#ppt_y"/>
                                          </p:val>
                                        </p:tav>
                                      </p:tavLst>
                                    </p:anim>
                                    <p:animEffect transition="in" filter="wipe(up)">
                                      <p:cBhvr>
                                        <p:cTn id="76" dur="500"/>
                                        <p:tgtEl>
                                          <p:spTgt spid="172"/>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176"/>
                                        </p:tgtEl>
                                        <p:attrNameLst>
                                          <p:attrName>style.visibility</p:attrName>
                                        </p:attrNameLst>
                                      </p:cBhvr>
                                      <p:to>
                                        <p:strVal val="visible"/>
                                      </p:to>
                                    </p:set>
                                    <p:anim calcmode="lin" valueType="num">
                                      <p:cBhvr additive="base">
                                        <p:cTn id="79" dur="500"/>
                                        <p:tgtEl>
                                          <p:spTgt spid="176"/>
                                        </p:tgtEl>
                                        <p:attrNameLst>
                                          <p:attrName>ppt_y</p:attrName>
                                        </p:attrNameLst>
                                      </p:cBhvr>
                                      <p:tavLst>
                                        <p:tav tm="0">
                                          <p:val>
                                            <p:strVal val="#ppt_y+#ppt_h*1.125000"/>
                                          </p:val>
                                        </p:tav>
                                        <p:tav tm="100000">
                                          <p:val>
                                            <p:strVal val="#ppt_y"/>
                                          </p:val>
                                        </p:tav>
                                      </p:tavLst>
                                    </p:anim>
                                    <p:animEffect transition="in" filter="wipe(up)">
                                      <p:cBhvr>
                                        <p:cTn id="80" dur="500"/>
                                        <p:tgtEl>
                                          <p:spTgt spid="176"/>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177"/>
                                        </p:tgtEl>
                                        <p:attrNameLst>
                                          <p:attrName>style.visibility</p:attrName>
                                        </p:attrNameLst>
                                      </p:cBhvr>
                                      <p:to>
                                        <p:strVal val="visible"/>
                                      </p:to>
                                    </p:set>
                                    <p:anim calcmode="lin" valueType="num">
                                      <p:cBhvr additive="base">
                                        <p:cTn id="83" dur="500"/>
                                        <p:tgtEl>
                                          <p:spTgt spid="177"/>
                                        </p:tgtEl>
                                        <p:attrNameLst>
                                          <p:attrName>ppt_y</p:attrName>
                                        </p:attrNameLst>
                                      </p:cBhvr>
                                      <p:tavLst>
                                        <p:tav tm="0">
                                          <p:val>
                                            <p:strVal val="#ppt_y+#ppt_h*1.125000"/>
                                          </p:val>
                                        </p:tav>
                                        <p:tav tm="100000">
                                          <p:val>
                                            <p:strVal val="#ppt_y"/>
                                          </p:val>
                                        </p:tav>
                                      </p:tavLst>
                                    </p:anim>
                                    <p:animEffect transition="in" filter="wipe(up)">
                                      <p:cBhvr>
                                        <p:cTn id="84" dur="500"/>
                                        <p:tgtEl>
                                          <p:spTgt spid="177"/>
                                        </p:tgtEl>
                                      </p:cBhvr>
                                    </p:animEffect>
                                  </p:childTnLst>
                                </p:cTn>
                              </p:par>
                              <p:par>
                                <p:cTn id="85" presetID="12" presetClass="entr" presetSubtype="4" fill="hold" grpId="0" nodeType="withEffect">
                                  <p:stCondLst>
                                    <p:cond delay="0"/>
                                  </p:stCondLst>
                                  <p:childTnLst>
                                    <p:set>
                                      <p:cBhvr>
                                        <p:cTn id="86" dur="1" fill="hold">
                                          <p:stCondLst>
                                            <p:cond delay="0"/>
                                          </p:stCondLst>
                                        </p:cTn>
                                        <p:tgtEl>
                                          <p:spTgt spid="178"/>
                                        </p:tgtEl>
                                        <p:attrNameLst>
                                          <p:attrName>style.visibility</p:attrName>
                                        </p:attrNameLst>
                                      </p:cBhvr>
                                      <p:to>
                                        <p:strVal val="visible"/>
                                      </p:to>
                                    </p:set>
                                    <p:anim calcmode="lin" valueType="num">
                                      <p:cBhvr additive="base">
                                        <p:cTn id="87" dur="500"/>
                                        <p:tgtEl>
                                          <p:spTgt spid="178"/>
                                        </p:tgtEl>
                                        <p:attrNameLst>
                                          <p:attrName>ppt_y</p:attrName>
                                        </p:attrNameLst>
                                      </p:cBhvr>
                                      <p:tavLst>
                                        <p:tav tm="0">
                                          <p:val>
                                            <p:strVal val="#ppt_y+#ppt_h*1.125000"/>
                                          </p:val>
                                        </p:tav>
                                        <p:tav tm="100000">
                                          <p:val>
                                            <p:strVal val="#ppt_y"/>
                                          </p:val>
                                        </p:tav>
                                      </p:tavLst>
                                    </p:anim>
                                    <p:animEffect transition="in" filter="wipe(up)">
                                      <p:cBhvr>
                                        <p:cTn id="88" dur="500"/>
                                        <p:tgtEl>
                                          <p:spTgt spid="178"/>
                                        </p:tgtEl>
                                      </p:cBhvr>
                                    </p:animEffect>
                                  </p:childTnLst>
                                </p:cTn>
                              </p:par>
                              <p:par>
                                <p:cTn id="89" presetID="12" presetClass="entr" presetSubtype="4" fill="hold" grpId="0" nodeType="withEffect">
                                  <p:stCondLst>
                                    <p:cond delay="0"/>
                                  </p:stCondLst>
                                  <p:childTnLst>
                                    <p:set>
                                      <p:cBhvr>
                                        <p:cTn id="90" dur="1" fill="hold">
                                          <p:stCondLst>
                                            <p:cond delay="0"/>
                                          </p:stCondLst>
                                        </p:cTn>
                                        <p:tgtEl>
                                          <p:spTgt spid="179"/>
                                        </p:tgtEl>
                                        <p:attrNameLst>
                                          <p:attrName>style.visibility</p:attrName>
                                        </p:attrNameLst>
                                      </p:cBhvr>
                                      <p:to>
                                        <p:strVal val="visible"/>
                                      </p:to>
                                    </p:set>
                                    <p:anim calcmode="lin" valueType="num">
                                      <p:cBhvr additive="base">
                                        <p:cTn id="91" dur="500"/>
                                        <p:tgtEl>
                                          <p:spTgt spid="179"/>
                                        </p:tgtEl>
                                        <p:attrNameLst>
                                          <p:attrName>ppt_y</p:attrName>
                                        </p:attrNameLst>
                                      </p:cBhvr>
                                      <p:tavLst>
                                        <p:tav tm="0">
                                          <p:val>
                                            <p:strVal val="#ppt_y+#ppt_h*1.125000"/>
                                          </p:val>
                                        </p:tav>
                                        <p:tav tm="100000">
                                          <p:val>
                                            <p:strVal val="#ppt_y"/>
                                          </p:val>
                                        </p:tav>
                                      </p:tavLst>
                                    </p:anim>
                                    <p:animEffect transition="in" filter="wipe(up)">
                                      <p:cBhvr>
                                        <p:cTn id="92" dur="500"/>
                                        <p:tgtEl>
                                          <p:spTgt spid="179"/>
                                        </p:tgtEl>
                                      </p:cBhvr>
                                    </p:animEffect>
                                  </p:childTnLst>
                                </p:cTn>
                              </p:par>
                              <p:par>
                                <p:cTn id="93" presetID="12" presetClass="entr" presetSubtype="4" fill="hold" grpId="0" nodeType="withEffect">
                                  <p:stCondLst>
                                    <p:cond delay="0"/>
                                  </p:stCondLst>
                                  <p:childTnLst>
                                    <p:set>
                                      <p:cBhvr>
                                        <p:cTn id="94" dur="1" fill="hold">
                                          <p:stCondLst>
                                            <p:cond delay="0"/>
                                          </p:stCondLst>
                                        </p:cTn>
                                        <p:tgtEl>
                                          <p:spTgt spid="180"/>
                                        </p:tgtEl>
                                        <p:attrNameLst>
                                          <p:attrName>style.visibility</p:attrName>
                                        </p:attrNameLst>
                                      </p:cBhvr>
                                      <p:to>
                                        <p:strVal val="visible"/>
                                      </p:to>
                                    </p:set>
                                    <p:anim calcmode="lin" valueType="num">
                                      <p:cBhvr additive="base">
                                        <p:cTn id="95" dur="500"/>
                                        <p:tgtEl>
                                          <p:spTgt spid="180"/>
                                        </p:tgtEl>
                                        <p:attrNameLst>
                                          <p:attrName>ppt_y</p:attrName>
                                        </p:attrNameLst>
                                      </p:cBhvr>
                                      <p:tavLst>
                                        <p:tav tm="0">
                                          <p:val>
                                            <p:strVal val="#ppt_y+#ppt_h*1.125000"/>
                                          </p:val>
                                        </p:tav>
                                        <p:tav tm="100000">
                                          <p:val>
                                            <p:strVal val="#ppt_y"/>
                                          </p:val>
                                        </p:tav>
                                      </p:tavLst>
                                    </p:anim>
                                    <p:animEffect transition="in" filter="wipe(up)">
                                      <p:cBhvr>
                                        <p:cTn id="96" dur="500"/>
                                        <p:tgtEl>
                                          <p:spTgt spid="180"/>
                                        </p:tgtEl>
                                      </p:cBhvr>
                                    </p:animEffect>
                                  </p:childTnLst>
                                </p:cTn>
                              </p:par>
                              <p:par>
                                <p:cTn id="97" presetID="12" presetClass="entr" presetSubtype="4" fill="hold" grpId="0" nodeType="withEffect">
                                  <p:stCondLst>
                                    <p:cond delay="0"/>
                                  </p:stCondLst>
                                  <p:childTnLst>
                                    <p:set>
                                      <p:cBhvr>
                                        <p:cTn id="98" dur="1" fill="hold">
                                          <p:stCondLst>
                                            <p:cond delay="0"/>
                                          </p:stCondLst>
                                        </p:cTn>
                                        <p:tgtEl>
                                          <p:spTgt spid="181"/>
                                        </p:tgtEl>
                                        <p:attrNameLst>
                                          <p:attrName>style.visibility</p:attrName>
                                        </p:attrNameLst>
                                      </p:cBhvr>
                                      <p:to>
                                        <p:strVal val="visible"/>
                                      </p:to>
                                    </p:set>
                                    <p:anim calcmode="lin" valueType="num">
                                      <p:cBhvr additive="base">
                                        <p:cTn id="99" dur="500"/>
                                        <p:tgtEl>
                                          <p:spTgt spid="181"/>
                                        </p:tgtEl>
                                        <p:attrNameLst>
                                          <p:attrName>ppt_y</p:attrName>
                                        </p:attrNameLst>
                                      </p:cBhvr>
                                      <p:tavLst>
                                        <p:tav tm="0">
                                          <p:val>
                                            <p:strVal val="#ppt_y+#ppt_h*1.125000"/>
                                          </p:val>
                                        </p:tav>
                                        <p:tav tm="100000">
                                          <p:val>
                                            <p:strVal val="#ppt_y"/>
                                          </p:val>
                                        </p:tav>
                                      </p:tavLst>
                                    </p:anim>
                                    <p:animEffect transition="in" filter="wipe(up)">
                                      <p:cBhvr>
                                        <p:cTn id="100"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6" grpId="1"/>
      <p:bldP spid="140" grpId="0"/>
      <p:bldP spid="140" grpId="1"/>
      <p:bldP spid="144" grpId="0"/>
      <p:bldP spid="144" grpId="1"/>
      <p:bldP spid="148" grpId="0"/>
      <p:bldP spid="148" grpId="1"/>
      <p:bldP spid="152" grpId="0"/>
      <p:bldP spid="152" grpId="1"/>
      <p:bldP spid="156" grpId="0"/>
      <p:bldP spid="156" grpId="1"/>
      <p:bldP spid="176" grpId="0" bldLvl="0" animBg="1"/>
      <p:bldP spid="176" grpId="1"/>
      <p:bldP spid="177" grpId="0" bldLvl="0" animBg="1"/>
      <p:bldP spid="177" grpId="1"/>
      <p:bldP spid="178" grpId="0" bldLvl="0" animBg="1"/>
      <p:bldP spid="178" grpId="1"/>
      <p:bldP spid="179" grpId="0" bldLvl="0" animBg="1"/>
      <p:bldP spid="179" grpId="1"/>
      <p:bldP spid="180" grpId="0" bldLvl="0" animBg="1"/>
      <p:bldP spid="180" grpId="1"/>
      <p:bldP spid="181" grpId="0" bldLvl="0" animBg="1"/>
      <p:bldP spid="18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连接符 21"/>
          <p:cNvCxnSpPr/>
          <p:nvPr>
            <p:custDataLst>
              <p:tags r:id="rId1"/>
            </p:custDataLst>
          </p:nvPr>
        </p:nvCxnSpPr>
        <p:spPr>
          <a:xfrm flipH="1">
            <a:off x="1497525" y="3912027"/>
            <a:ext cx="9144000" cy="0"/>
          </a:xfrm>
          <a:prstGeom prst="line">
            <a:avLst/>
          </a:prstGeom>
          <a:ln w="19050">
            <a:solidFill>
              <a:sysClr val="windowText" lastClr="000000">
                <a:lumMod val="50000"/>
                <a:lumOff val="50000"/>
              </a:sysClr>
            </a:solidFill>
          </a:ln>
        </p:spPr>
        <p:style>
          <a:lnRef idx="1">
            <a:srgbClr val="FA8550"/>
          </a:lnRef>
          <a:fillRef idx="0">
            <a:srgbClr val="FA8550"/>
          </a:fillRef>
          <a:effectRef idx="0">
            <a:srgbClr val="FA8550"/>
          </a:effectRef>
          <a:fontRef idx="minor">
            <a:sysClr val="windowText" lastClr="000000"/>
          </a:fontRef>
        </p:style>
      </p:cxnSp>
      <p:sp>
        <p:nvSpPr>
          <p:cNvPr id="35" name="TextBox 26"/>
          <p:cNvSpPr txBox="1"/>
          <p:nvPr>
            <p:custDataLst>
              <p:tags r:id="rId2"/>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施工现场管理体系</a:t>
            </a:r>
          </a:p>
        </p:txBody>
      </p:sp>
      <p:grpSp>
        <p:nvGrpSpPr>
          <p:cNvPr id="10" name="组合 9"/>
          <p:cNvGrpSpPr/>
          <p:nvPr>
            <p:custDataLst>
              <p:tags r:id="rId3"/>
            </p:custDataLst>
          </p:nvPr>
        </p:nvGrpSpPr>
        <p:grpSpPr>
          <a:xfrm>
            <a:off x="1623304" y="1585595"/>
            <a:ext cx="1410954" cy="2955925"/>
            <a:chOff x="346954" y="2390775"/>
            <a:chExt cx="1410954" cy="2955925"/>
          </a:xfrm>
        </p:grpSpPr>
        <p:sp>
          <p:nvSpPr>
            <p:cNvPr id="4" name="圆角矩形 3"/>
            <p:cNvSpPr/>
            <p:nvPr>
              <p:custDataLst>
                <p:tags r:id="rId86"/>
              </p:custDataLst>
            </p:nvPr>
          </p:nvSpPr>
          <p:spPr>
            <a:xfrm>
              <a:off x="416176" y="2390775"/>
              <a:ext cx="1341732" cy="1895262"/>
            </a:xfrm>
            <a:prstGeom prst="roundRect">
              <a:avLst/>
            </a:prstGeom>
            <a:solidFill>
              <a:srgbClr val="FA8550">
                <a:lumMod val="20000"/>
                <a:lumOff val="80000"/>
              </a:srgbClr>
            </a:solidFill>
            <a:ln w="38100">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Autofit/>
            </a:bodyPr>
            <a:lstStyle/>
            <a:p>
              <a:pPr algn="ctr"/>
              <a:r>
                <a:rPr lang="zh-CN" altLang="en-US" sz="1200" dirty="0">
                  <a:solidFill>
                    <a:srgbClr val="FA8550">
                      <a:lumMod val="50000"/>
                    </a:srgbClr>
                  </a:solidFill>
                  <a:sym typeface="+mn-ea"/>
                </a:rPr>
                <a:t>问题具体到个人，限定整改时间，智能分析逾期未完成，临近整改时间的检查</a:t>
              </a:r>
              <a:endParaRPr lang="zh-CN" altLang="en-US" sz="1200" dirty="0">
                <a:solidFill>
                  <a:srgbClr val="FA8550">
                    <a:lumMod val="50000"/>
                  </a:srgbClr>
                </a:solidFill>
              </a:endParaRPr>
            </a:p>
          </p:txBody>
        </p:sp>
        <p:sp>
          <p:nvSpPr>
            <p:cNvPr id="5" name="泪滴形 4"/>
            <p:cNvSpPr/>
            <p:nvPr>
              <p:custDataLst>
                <p:tags r:id="rId87"/>
              </p:custDataLst>
            </p:nvPr>
          </p:nvSpPr>
          <p:spPr>
            <a:xfrm rot="8100000">
              <a:off x="893941" y="4090541"/>
              <a:ext cx="392661" cy="392661"/>
            </a:xfrm>
            <a:prstGeom prst="teardrop">
              <a:avLst>
                <a:gd name="adj" fmla="val 125412"/>
              </a:avLst>
            </a:prstGeom>
            <a:solidFill>
              <a:srgbClr val="FA8550"/>
            </a:solidFill>
            <a:ln w="38100">
              <a:solidFill>
                <a:sysClr val="window" lastClr="FFFFFF">
                  <a:lumMod val="95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80000" lnSpcReduction="20000"/>
            </a:bodyPr>
            <a:lstStyle/>
            <a:p>
              <a:pPr algn="ctr"/>
              <a:endParaRPr lang="zh-CN" altLang="en-US"/>
            </a:p>
          </p:txBody>
        </p:sp>
        <p:sp>
          <p:nvSpPr>
            <p:cNvPr id="6" name="椭圆 5"/>
            <p:cNvSpPr/>
            <p:nvPr>
              <p:custDataLst>
                <p:tags r:id="rId88"/>
              </p:custDataLst>
            </p:nvPr>
          </p:nvSpPr>
          <p:spPr>
            <a:xfrm rot="8100000">
              <a:off x="985072" y="4181672"/>
              <a:ext cx="203940" cy="203940"/>
            </a:xfrm>
            <a:prstGeom prst="ellipse">
              <a:avLst/>
            </a:prstGeom>
            <a:solidFill>
              <a:sysClr val="window" lastClr="FFFFFF">
                <a:lumMod val="95000"/>
              </a:sysClr>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a:p>
          </p:txBody>
        </p:sp>
        <p:sp>
          <p:nvSpPr>
            <p:cNvPr id="7" name="椭圆 6"/>
            <p:cNvSpPr/>
            <p:nvPr>
              <p:custDataLst>
                <p:tags r:id="rId89"/>
              </p:custDataLst>
            </p:nvPr>
          </p:nvSpPr>
          <p:spPr>
            <a:xfrm>
              <a:off x="1050305" y="4673306"/>
              <a:ext cx="79933" cy="79933"/>
            </a:xfrm>
            <a:prstGeom prst="ellipse">
              <a:avLst/>
            </a:prstGeom>
            <a:solidFill>
              <a:sysClr val="window" lastClr="FFFFFF">
                <a:lumMod val="95000"/>
              </a:sysClr>
            </a:solidFill>
            <a:ln w="38100">
              <a:solidFill>
                <a:sysClr val="windowText" lastClr="000000">
                  <a:lumMod val="50000"/>
                  <a:lumOff val="50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a:p>
          </p:txBody>
        </p:sp>
        <p:sp>
          <p:nvSpPr>
            <p:cNvPr id="27" name="文本框 26"/>
            <p:cNvSpPr txBox="1"/>
            <p:nvPr>
              <p:custDataLst>
                <p:tags r:id="rId90"/>
              </p:custDataLst>
            </p:nvPr>
          </p:nvSpPr>
          <p:spPr>
            <a:xfrm>
              <a:off x="346954" y="4979670"/>
              <a:ext cx="1309370" cy="36703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normAutofit/>
            </a:bodyPr>
            <a:lstStyle/>
            <a:p>
              <a:pPr algn="ctr"/>
              <a:r>
                <a:rPr lang="zh-CN" altLang="en-US" dirty="0">
                  <a:latin typeface="Arial" panose="020B0604020202020204" pitchFamily="34" charset="0"/>
                  <a:ea typeface="黑体" panose="02010609060101010101" charset="-122"/>
                  <a:cs typeface="+mn-ea"/>
                </a:rPr>
                <a:t>质量巡检</a:t>
              </a:r>
            </a:p>
          </p:txBody>
        </p:sp>
      </p:grpSp>
      <p:grpSp>
        <p:nvGrpSpPr>
          <p:cNvPr id="11" name="组合 10"/>
          <p:cNvGrpSpPr/>
          <p:nvPr>
            <p:custDataLst>
              <p:tags r:id="rId4"/>
            </p:custDataLst>
          </p:nvPr>
        </p:nvGrpSpPr>
        <p:grpSpPr>
          <a:xfrm>
            <a:off x="3174816" y="1585595"/>
            <a:ext cx="1341931" cy="2955925"/>
            <a:chOff x="2158456" y="2390775"/>
            <a:chExt cx="1341931" cy="2955925"/>
          </a:xfrm>
        </p:grpSpPr>
        <p:sp>
          <p:nvSpPr>
            <p:cNvPr id="18" name="圆角矩形 17"/>
            <p:cNvSpPr/>
            <p:nvPr>
              <p:custDataLst>
                <p:tags r:id="rId81"/>
              </p:custDataLst>
            </p:nvPr>
          </p:nvSpPr>
          <p:spPr>
            <a:xfrm>
              <a:off x="2158655" y="2390775"/>
              <a:ext cx="1341732" cy="1895262"/>
            </a:xfrm>
            <a:prstGeom prst="roundRect">
              <a:avLst/>
            </a:prstGeom>
            <a:solidFill>
              <a:srgbClr val="CE8D3E">
                <a:lumMod val="20000"/>
                <a:lumOff val="80000"/>
              </a:srgbClr>
            </a:solidFill>
            <a:ln w="38100">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85000" lnSpcReduction="10000"/>
            </a:bodyPr>
            <a:lstStyle/>
            <a:p>
              <a:pPr algn="ctr"/>
              <a:r>
                <a:rPr lang="zh-CN" altLang="en-US" dirty="0">
                  <a:solidFill>
                    <a:srgbClr val="FA8550">
                      <a:lumMod val="50000"/>
                    </a:srgbClr>
                  </a:solidFill>
                  <a:sym typeface="+mn-ea"/>
                </a:rPr>
                <a:t>任务问题具体到个人，限定整改时间，智能分析逾期未完成，临近整改时间的检查</a:t>
              </a:r>
              <a:endParaRPr lang="zh-CN" altLang="en-US" dirty="0">
                <a:solidFill>
                  <a:srgbClr val="CE8D3E">
                    <a:lumMod val="50000"/>
                  </a:srgbClr>
                </a:solidFill>
              </a:endParaRPr>
            </a:p>
          </p:txBody>
        </p:sp>
        <p:sp>
          <p:nvSpPr>
            <p:cNvPr id="19" name="泪滴形 18"/>
            <p:cNvSpPr/>
            <p:nvPr>
              <p:custDataLst>
                <p:tags r:id="rId82"/>
              </p:custDataLst>
            </p:nvPr>
          </p:nvSpPr>
          <p:spPr>
            <a:xfrm rot="8100000">
              <a:off x="2636420" y="4090541"/>
              <a:ext cx="392661" cy="392661"/>
            </a:xfrm>
            <a:prstGeom prst="teardrop">
              <a:avLst>
                <a:gd name="adj" fmla="val 125412"/>
              </a:avLst>
            </a:prstGeom>
            <a:solidFill>
              <a:srgbClr val="CE8D3E"/>
            </a:solidFill>
            <a:ln w="38100">
              <a:solidFill>
                <a:sysClr val="window" lastClr="FFFFFF">
                  <a:lumMod val="95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lnSpcReduction="10000"/>
            </a:bodyPr>
            <a:lstStyle/>
            <a:p>
              <a:pPr algn="ctr"/>
              <a:endParaRPr lang="zh-CN" altLang="en-US" sz="1400"/>
            </a:p>
          </p:txBody>
        </p:sp>
        <p:sp>
          <p:nvSpPr>
            <p:cNvPr id="20" name="椭圆 19"/>
            <p:cNvSpPr/>
            <p:nvPr>
              <p:custDataLst>
                <p:tags r:id="rId83"/>
              </p:custDataLst>
            </p:nvPr>
          </p:nvSpPr>
          <p:spPr>
            <a:xfrm rot="8100000">
              <a:off x="2727551" y="4181672"/>
              <a:ext cx="203940" cy="203940"/>
            </a:xfrm>
            <a:prstGeom prst="ellipse">
              <a:avLst/>
            </a:prstGeom>
            <a:solidFill>
              <a:sysClr val="window" lastClr="FFFFFF">
                <a:lumMod val="95000"/>
              </a:sysClr>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21" name="椭圆 20"/>
            <p:cNvSpPr/>
            <p:nvPr>
              <p:custDataLst>
                <p:tags r:id="rId84"/>
              </p:custDataLst>
            </p:nvPr>
          </p:nvSpPr>
          <p:spPr>
            <a:xfrm>
              <a:off x="2792784" y="4673306"/>
              <a:ext cx="79933" cy="79933"/>
            </a:xfrm>
            <a:prstGeom prst="ellipse">
              <a:avLst/>
            </a:prstGeom>
            <a:solidFill>
              <a:sysClr val="window" lastClr="FFFFFF">
                <a:lumMod val="95000"/>
              </a:sysClr>
            </a:solidFill>
            <a:ln w="38100">
              <a:solidFill>
                <a:sysClr val="windowText" lastClr="000000">
                  <a:lumMod val="50000"/>
                  <a:lumOff val="50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49" name="文本框 48"/>
            <p:cNvSpPr txBox="1"/>
            <p:nvPr>
              <p:custDataLst>
                <p:tags r:id="rId85"/>
              </p:custDataLst>
            </p:nvPr>
          </p:nvSpPr>
          <p:spPr>
            <a:xfrm>
              <a:off x="2158456" y="4979670"/>
              <a:ext cx="1341755" cy="36703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normAutofit/>
            </a:bodyPr>
            <a:lstStyle/>
            <a:p>
              <a:pPr algn="ctr"/>
              <a:r>
                <a:rPr lang="zh-CN" altLang="en-US" dirty="0">
                  <a:latin typeface="Arial" panose="020B0604020202020204" pitchFamily="34" charset="0"/>
                  <a:ea typeface="黑体" panose="02010609060101010101" charset="-122"/>
                  <a:cs typeface="+mn-ea"/>
                </a:rPr>
                <a:t>安全巡检</a:t>
              </a:r>
            </a:p>
          </p:txBody>
        </p:sp>
      </p:grpSp>
      <p:grpSp>
        <p:nvGrpSpPr>
          <p:cNvPr id="12" name="组合 11"/>
          <p:cNvGrpSpPr/>
          <p:nvPr>
            <p:custDataLst>
              <p:tags r:id="rId5"/>
            </p:custDataLst>
          </p:nvPr>
        </p:nvGrpSpPr>
        <p:grpSpPr>
          <a:xfrm>
            <a:off x="4657504" y="1585595"/>
            <a:ext cx="1342634" cy="2955925"/>
            <a:chOff x="3901134" y="2390775"/>
            <a:chExt cx="1342634" cy="2955925"/>
          </a:xfrm>
        </p:grpSpPr>
        <p:sp>
          <p:nvSpPr>
            <p:cNvPr id="26" name="圆角矩形 25"/>
            <p:cNvSpPr/>
            <p:nvPr>
              <p:custDataLst>
                <p:tags r:id="rId76"/>
              </p:custDataLst>
            </p:nvPr>
          </p:nvSpPr>
          <p:spPr>
            <a:xfrm>
              <a:off x="3901134" y="2390775"/>
              <a:ext cx="1341732" cy="1895262"/>
            </a:xfrm>
            <a:prstGeom prst="roundRect">
              <a:avLst/>
            </a:prstGeom>
            <a:solidFill>
              <a:srgbClr val="E74D51">
                <a:lumMod val="20000"/>
                <a:lumOff val="80000"/>
              </a:srgbClr>
            </a:solidFill>
            <a:ln w="38100">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85000" lnSpcReduction="10000"/>
            </a:bodyPr>
            <a:lstStyle/>
            <a:p>
              <a:pPr algn="ctr"/>
              <a:r>
                <a:rPr lang="zh-CN" altLang="en-US" dirty="0">
                  <a:solidFill>
                    <a:srgbClr val="FA8550">
                      <a:lumMod val="50000"/>
                    </a:srgbClr>
                  </a:solidFill>
                  <a:sym typeface="+mn-ea"/>
                </a:rPr>
                <a:t>任务问题具体到个人，限定整改时间，智能分析逾期未完成，临近整改时间的检查</a:t>
              </a:r>
              <a:endParaRPr lang="zh-CN" altLang="en-US" dirty="0">
                <a:solidFill>
                  <a:srgbClr val="E74D51">
                    <a:lumMod val="50000"/>
                  </a:srgbClr>
                </a:solidFill>
              </a:endParaRPr>
            </a:p>
          </p:txBody>
        </p:sp>
        <p:sp>
          <p:nvSpPr>
            <p:cNvPr id="29" name="泪滴形 28"/>
            <p:cNvSpPr/>
            <p:nvPr>
              <p:custDataLst>
                <p:tags r:id="rId77"/>
              </p:custDataLst>
            </p:nvPr>
          </p:nvSpPr>
          <p:spPr>
            <a:xfrm rot="8100000">
              <a:off x="4378899" y="4090541"/>
              <a:ext cx="392661" cy="392661"/>
            </a:xfrm>
            <a:prstGeom prst="teardrop">
              <a:avLst>
                <a:gd name="adj" fmla="val 125412"/>
              </a:avLst>
            </a:prstGeom>
            <a:solidFill>
              <a:srgbClr val="E74D51"/>
            </a:solidFill>
            <a:ln w="38100">
              <a:solidFill>
                <a:sysClr val="window" lastClr="FFFFFF">
                  <a:lumMod val="95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lnSpcReduction="10000"/>
            </a:bodyPr>
            <a:lstStyle/>
            <a:p>
              <a:pPr algn="ctr"/>
              <a:endParaRPr lang="zh-CN" altLang="en-US" sz="1400"/>
            </a:p>
          </p:txBody>
        </p:sp>
        <p:sp>
          <p:nvSpPr>
            <p:cNvPr id="30" name="椭圆 29"/>
            <p:cNvSpPr/>
            <p:nvPr>
              <p:custDataLst>
                <p:tags r:id="rId78"/>
              </p:custDataLst>
            </p:nvPr>
          </p:nvSpPr>
          <p:spPr>
            <a:xfrm rot="8100000">
              <a:off x="4470030" y="4181672"/>
              <a:ext cx="203940" cy="203940"/>
            </a:xfrm>
            <a:prstGeom prst="ellipse">
              <a:avLst/>
            </a:prstGeom>
            <a:solidFill>
              <a:sysClr val="window" lastClr="FFFFFF">
                <a:lumMod val="95000"/>
              </a:sysClr>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33" name="椭圆 32"/>
            <p:cNvSpPr/>
            <p:nvPr>
              <p:custDataLst>
                <p:tags r:id="rId79"/>
              </p:custDataLst>
            </p:nvPr>
          </p:nvSpPr>
          <p:spPr>
            <a:xfrm>
              <a:off x="4535263" y="4673306"/>
              <a:ext cx="79933" cy="79933"/>
            </a:xfrm>
            <a:prstGeom prst="ellipse">
              <a:avLst/>
            </a:prstGeom>
            <a:solidFill>
              <a:sysClr val="window" lastClr="FFFFFF">
                <a:lumMod val="95000"/>
              </a:sysClr>
            </a:solidFill>
            <a:ln w="38100">
              <a:solidFill>
                <a:sysClr val="windowText" lastClr="000000">
                  <a:lumMod val="50000"/>
                  <a:lumOff val="50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50" name="文本框 49"/>
            <p:cNvSpPr txBox="1"/>
            <p:nvPr>
              <p:custDataLst>
                <p:tags r:id="rId80"/>
              </p:custDataLst>
            </p:nvPr>
          </p:nvSpPr>
          <p:spPr>
            <a:xfrm>
              <a:off x="3901378" y="4979670"/>
              <a:ext cx="1342390" cy="36703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normAutofit/>
            </a:bodyPr>
            <a:lstStyle/>
            <a:p>
              <a:pPr algn="ctr"/>
              <a:r>
                <a:rPr lang="zh-CN" altLang="en-US" dirty="0">
                  <a:latin typeface="Arial" panose="020B0604020202020204" pitchFamily="34" charset="0"/>
                  <a:ea typeface="黑体" panose="02010609060101010101" charset="-122"/>
                  <a:cs typeface="+mn-ea"/>
                </a:rPr>
                <a:t>任务管理</a:t>
              </a:r>
            </a:p>
          </p:txBody>
        </p:sp>
      </p:grpSp>
      <p:grpSp>
        <p:nvGrpSpPr>
          <p:cNvPr id="13" name="组合 12"/>
          <p:cNvGrpSpPr/>
          <p:nvPr>
            <p:custDataLst>
              <p:tags r:id="rId6"/>
            </p:custDataLst>
          </p:nvPr>
        </p:nvGrpSpPr>
        <p:grpSpPr>
          <a:xfrm>
            <a:off x="6139993" y="1585595"/>
            <a:ext cx="1342442" cy="2955925"/>
            <a:chOff x="5643613" y="2390775"/>
            <a:chExt cx="1342442" cy="2955925"/>
          </a:xfrm>
        </p:grpSpPr>
        <p:sp>
          <p:nvSpPr>
            <p:cNvPr id="38" name="圆角矩形 37"/>
            <p:cNvSpPr/>
            <p:nvPr>
              <p:custDataLst>
                <p:tags r:id="rId71"/>
              </p:custDataLst>
            </p:nvPr>
          </p:nvSpPr>
          <p:spPr>
            <a:xfrm>
              <a:off x="5643613" y="2390775"/>
              <a:ext cx="1341732" cy="1895262"/>
            </a:xfrm>
            <a:prstGeom prst="roundRect">
              <a:avLst/>
            </a:prstGeom>
            <a:solidFill>
              <a:srgbClr val="FABD50">
                <a:lumMod val="20000"/>
                <a:lumOff val="80000"/>
              </a:srgbClr>
            </a:solidFill>
            <a:ln w="38100">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85000" lnSpcReduction="10000"/>
            </a:bodyPr>
            <a:lstStyle/>
            <a:p>
              <a:pPr algn="ctr"/>
              <a:r>
                <a:rPr lang="zh-CN" altLang="en-US" dirty="0">
                  <a:solidFill>
                    <a:srgbClr val="FABD50">
                      <a:lumMod val="50000"/>
                    </a:srgbClr>
                  </a:solidFill>
                </a:rPr>
                <a:t>每天的施工内容，附件的上传，领导可每天进行施工员们的日志归档，以表示通过封存。</a:t>
              </a:r>
            </a:p>
          </p:txBody>
        </p:sp>
        <p:sp>
          <p:nvSpPr>
            <p:cNvPr id="39" name="泪滴形 38"/>
            <p:cNvSpPr/>
            <p:nvPr>
              <p:custDataLst>
                <p:tags r:id="rId72"/>
              </p:custDataLst>
            </p:nvPr>
          </p:nvSpPr>
          <p:spPr>
            <a:xfrm rot="8100000">
              <a:off x="6121378" y="4090541"/>
              <a:ext cx="392661" cy="392661"/>
            </a:xfrm>
            <a:prstGeom prst="teardrop">
              <a:avLst>
                <a:gd name="adj" fmla="val 125412"/>
              </a:avLst>
            </a:prstGeom>
            <a:solidFill>
              <a:srgbClr val="FABD50"/>
            </a:solidFill>
            <a:ln w="38100">
              <a:solidFill>
                <a:sysClr val="window" lastClr="FFFFFF">
                  <a:lumMod val="95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lnSpcReduction="10000"/>
            </a:bodyPr>
            <a:lstStyle/>
            <a:p>
              <a:pPr algn="ctr"/>
              <a:endParaRPr lang="zh-CN" altLang="en-US" sz="1400"/>
            </a:p>
          </p:txBody>
        </p:sp>
        <p:sp>
          <p:nvSpPr>
            <p:cNvPr id="40" name="椭圆 39"/>
            <p:cNvSpPr/>
            <p:nvPr>
              <p:custDataLst>
                <p:tags r:id="rId73"/>
              </p:custDataLst>
            </p:nvPr>
          </p:nvSpPr>
          <p:spPr>
            <a:xfrm rot="8100000">
              <a:off x="6212509" y="4181672"/>
              <a:ext cx="203940" cy="203940"/>
            </a:xfrm>
            <a:prstGeom prst="ellipse">
              <a:avLst/>
            </a:prstGeom>
            <a:solidFill>
              <a:sysClr val="window" lastClr="FFFFFF">
                <a:lumMod val="95000"/>
              </a:sysClr>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41" name="椭圆 40"/>
            <p:cNvSpPr/>
            <p:nvPr>
              <p:custDataLst>
                <p:tags r:id="rId74"/>
              </p:custDataLst>
            </p:nvPr>
          </p:nvSpPr>
          <p:spPr>
            <a:xfrm>
              <a:off x="6277742" y="4673306"/>
              <a:ext cx="79933" cy="79933"/>
            </a:xfrm>
            <a:prstGeom prst="ellipse">
              <a:avLst/>
            </a:prstGeom>
            <a:solidFill>
              <a:sysClr val="window" lastClr="FFFFFF">
                <a:lumMod val="95000"/>
              </a:sysClr>
            </a:solidFill>
            <a:ln w="38100">
              <a:solidFill>
                <a:sysClr val="windowText" lastClr="000000">
                  <a:lumMod val="50000"/>
                  <a:lumOff val="50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51" name="文本框 50"/>
            <p:cNvSpPr txBox="1"/>
            <p:nvPr>
              <p:custDataLst>
                <p:tags r:id="rId75"/>
              </p:custDataLst>
            </p:nvPr>
          </p:nvSpPr>
          <p:spPr>
            <a:xfrm>
              <a:off x="5643665" y="4979670"/>
              <a:ext cx="1342390" cy="36703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normAutofit/>
            </a:bodyPr>
            <a:lstStyle/>
            <a:p>
              <a:pPr algn="ctr"/>
              <a:r>
                <a:rPr lang="zh-CN" altLang="en-US" dirty="0">
                  <a:latin typeface="Arial" panose="020B0604020202020204" pitchFamily="34" charset="0"/>
                  <a:ea typeface="黑体" panose="02010609060101010101" charset="-122"/>
                  <a:cs typeface="+mn-ea"/>
                </a:rPr>
                <a:t>施工日志</a:t>
              </a:r>
            </a:p>
          </p:txBody>
        </p:sp>
      </p:grpSp>
      <p:grpSp>
        <p:nvGrpSpPr>
          <p:cNvPr id="14" name="组合 13"/>
          <p:cNvGrpSpPr/>
          <p:nvPr>
            <p:custDataLst>
              <p:tags r:id="rId7"/>
            </p:custDataLst>
          </p:nvPr>
        </p:nvGrpSpPr>
        <p:grpSpPr>
          <a:xfrm>
            <a:off x="7622482" y="1585595"/>
            <a:ext cx="1341732" cy="2955925"/>
            <a:chOff x="7386092" y="2390775"/>
            <a:chExt cx="1341732" cy="2955925"/>
          </a:xfrm>
        </p:grpSpPr>
        <p:sp>
          <p:nvSpPr>
            <p:cNvPr id="45" name="圆角矩形 44"/>
            <p:cNvSpPr/>
            <p:nvPr>
              <p:custDataLst>
                <p:tags r:id="rId66"/>
              </p:custDataLst>
            </p:nvPr>
          </p:nvSpPr>
          <p:spPr>
            <a:xfrm>
              <a:off x="7386092" y="2390775"/>
              <a:ext cx="1341732" cy="1895262"/>
            </a:xfrm>
            <a:prstGeom prst="roundRect">
              <a:avLst/>
            </a:prstGeom>
            <a:solidFill>
              <a:srgbClr val="9C6A6A">
                <a:lumMod val="20000"/>
                <a:lumOff val="80000"/>
              </a:srgbClr>
            </a:solidFill>
            <a:ln w="38100">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lnSpcReduction="20000"/>
            </a:bodyPr>
            <a:lstStyle/>
            <a:p>
              <a:pPr algn="ctr"/>
              <a:r>
                <a:rPr lang="zh-CN" altLang="en-US" sz="1550" dirty="0">
                  <a:solidFill>
                    <a:srgbClr val="9C6A6A">
                      <a:lumMod val="50000"/>
                    </a:srgbClr>
                  </a:solidFill>
                </a:rPr>
                <a:t>在合同执行期间，可针对该合同进行变更曾，变更减项的添加，此为工程项目中的签证附件功能</a:t>
              </a:r>
            </a:p>
          </p:txBody>
        </p:sp>
        <p:sp>
          <p:nvSpPr>
            <p:cNvPr id="46" name="泪滴形 45"/>
            <p:cNvSpPr/>
            <p:nvPr>
              <p:custDataLst>
                <p:tags r:id="rId67"/>
              </p:custDataLst>
            </p:nvPr>
          </p:nvSpPr>
          <p:spPr>
            <a:xfrm rot="8100000">
              <a:off x="7863857" y="4090541"/>
              <a:ext cx="392661" cy="392661"/>
            </a:xfrm>
            <a:prstGeom prst="teardrop">
              <a:avLst>
                <a:gd name="adj" fmla="val 125412"/>
              </a:avLst>
            </a:prstGeom>
            <a:solidFill>
              <a:srgbClr val="9C6A6A"/>
            </a:solidFill>
            <a:ln w="38100">
              <a:solidFill>
                <a:sysClr val="window" lastClr="FFFFFF">
                  <a:lumMod val="95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lnSpcReduction="10000"/>
            </a:bodyPr>
            <a:lstStyle/>
            <a:p>
              <a:pPr algn="ctr"/>
              <a:endParaRPr lang="zh-CN" altLang="en-US" sz="1400"/>
            </a:p>
          </p:txBody>
        </p:sp>
        <p:sp>
          <p:nvSpPr>
            <p:cNvPr id="47" name="椭圆 46"/>
            <p:cNvSpPr/>
            <p:nvPr>
              <p:custDataLst>
                <p:tags r:id="rId68"/>
              </p:custDataLst>
            </p:nvPr>
          </p:nvSpPr>
          <p:spPr>
            <a:xfrm rot="8100000">
              <a:off x="7954988" y="4181672"/>
              <a:ext cx="203940" cy="203940"/>
            </a:xfrm>
            <a:prstGeom prst="ellipse">
              <a:avLst/>
            </a:prstGeom>
            <a:solidFill>
              <a:sysClr val="window" lastClr="FFFFFF">
                <a:lumMod val="95000"/>
              </a:sysClr>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48" name="椭圆 47"/>
            <p:cNvSpPr/>
            <p:nvPr>
              <p:custDataLst>
                <p:tags r:id="rId69"/>
              </p:custDataLst>
            </p:nvPr>
          </p:nvSpPr>
          <p:spPr>
            <a:xfrm>
              <a:off x="8020221" y="4673306"/>
              <a:ext cx="79933" cy="79933"/>
            </a:xfrm>
            <a:prstGeom prst="ellipse">
              <a:avLst/>
            </a:prstGeom>
            <a:solidFill>
              <a:sysClr val="window" lastClr="FFFFFF">
                <a:lumMod val="95000"/>
              </a:sysClr>
            </a:solidFill>
            <a:ln w="38100">
              <a:solidFill>
                <a:sysClr val="windowText" lastClr="000000">
                  <a:lumMod val="50000"/>
                  <a:lumOff val="50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52" name="文本框 51"/>
            <p:cNvSpPr txBox="1"/>
            <p:nvPr>
              <p:custDataLst>
                <p:tags r:id="rId70"/>
              </p:custDataLst>
            </p:nvPr>
          </p:nvSpPr>
          <p:spPr>
            <a:xfrm>
              <a:off x="7386587" y="4979670"/>
              <a:ext cx="1235710" cy="36703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normAutofit/>
            </a:bodyPr>
            <a:lstStyle/>
            <a:p>
              <a:pPr algn="ctr"/>
              <a:r>
                <a:rPr lang="zh-CN" altLang="en-US" dirty="0">
                  <a:latin typeface="Arial" panose="020B0604020202020204" pitchFamily="34" charset="0"/>
                  <a:ea typeface="黑体" panose="02010609060101010101" charset="-122"/>
                  <a:cs typeface="+mn-ea"/>
                </a:rPr>
                <a:t>合同变更</a:t>
              </a:r>
            </a:p>
          </p:txBody>
        </p:sp>
      </p:grpSp>
      <p:grpSp>
        <p:nvGrpSpPr>
          <p:cNvPr id="53" name="组合 52"/>
          <p:cNvGrpSpPr/>
          <p:nvPr>
            <p:custDataLst>
              <p:tags r:id="rId8"/>
            </p:custDataLst>
          </p:nvPr>
        </p:nvGrpSpPr>
        <p:grpSpPr>
          <a:xfrm>
            <a:off x="9008120" y="1585595"/>
            <a:ext cx="1554480" cy="2955925"/>
            <a:chOff x="7286892" y="2390775"/>
            <a:chExt cx="1554480" cy="2955925"/>
          </a:xfrm>
        </p:grpSpPr>
        <p:sp>
          <p:nvSpPr>
            <p:cNvPr id="54" name="圆角矩形 53"/>
            <p:cNvSpPr/>
            <p:nvPr>
              <p:custDataLst>
                <p:tags r:id="rId61"/>
              </p:custDataLst>
            </p:nvPr>
          </p:nvSpPr>
          <p:spPr>
            <a:xfrm>
              <a:off x="7386092" y="2390775"/>
              <a:ext cx="1341732" cy="1895262"/>
            </a:xfrm>
            <a:prstGeom prst="roundRect">
              <a:avLst/>
            </a:prstGeom>
            <a:solidFill>
              <a:srgbClr val="DB7D5F">
                <a:lumMod val="20000"/>
                <a:lumOff val="80000"/>
              </a:srgbClr>
            </a:solidFill>
            <a:ln w="38100">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67500" lnSpcReduction="20000"/>
            </a:bodyPr>
            <a:lstStyle/>
            <a:p>
              <a:pPr algn="ctr"/>
              <a:r>
                <a:rPr lang="zh-CN" altLang="en-US" dirty="0">
                  <a:solidFill>
                    <a:srgbClr val="9C6A6A">
                      <a:lumMod val="50000"/>
                    </a:srgbClr>
                  </a:solidFill>
                </a:rPr>
                <a:t>在合同执行期间，可针对该合同进行计量计价功能添加，实时记录分包商每天做的事情，以及最后可进行汇总，金额亦会纳入合同付款金额中。</a:t>
              </a:r>
            </a:p>
          </p:txBody>
        </p:sp>
        <p:sp>
          <p:nvSpPr>
            <p:cNvPr id="55" name="泪滴形 54"/>
            <p:cNvSpPr/>
            <p:nvPr>
              <p:custDataLst>
                <p:tags r:id="rId62"/>
              </p:custDataLst>
            </p:nvPr>
          </p:nvSpPr>
          <p:spPr>
            <a:xfrm rot="8100000">
              <a:off x="7863857" y="4090541"/>
              <a:ext cx="392661" cy="392661"/>
            </a:xfrm>
            <a:prstGeom prst="teardrop">
              <a:avLst>
                <a:gd name="adj" fmla="val 125412"/>
              </a:avLst>
            </a:prstGeom>
            <a:solidFill>
              <a:srgbClr val="DB7D5F"/>
            </a:solidFill>
            <a:ln w="38100">
              <a:solidFill>
                <a:sysClr val="window" lastClr="FFFFFF">
                  <a:lumMod val="95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90000" lnSpcReduction="10000"/>
            </a:bodyPr>
            <a:lstStyle/>
            <a:p>
              <a:pPr algn="ctr"/>
              <a:endParaRPr lang="zh-CN" altLang="en-US" sz="1400"/>
            </a:p>
          </p:txBody>
        </p:sp>
        <p:sp>
          <p:nvSpPr>
            <p:cNvPr id="56" name="椭圆 55"/>
            <p:cNvSpPr/>
            <p:nvPr>
              <p:custDataLst>
                <p:tags r:id="rId63"/>
              </p:custDataLst>
            </p:nvPr>
          </p:nvSpPr>
          <p:spPr>
            <a:xfrm rot="8100000">
              <a:off x="7954988" y="4181672"/>
              <a:ext cx="203940" cy="203940"/>
            </a:xfrm>
            <a:prstGeom prst="ellipse">
              <a:avLst/>
            </a:prstGeom>
            <a:solidFill>
              <a:sysClr val="window" lastClr="FFFFFF">
                <a:lumMod val="95000"/>
              </a:sysClr>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57" name="椭圆 56"/>
            <p:cNvSpPr/>
            <p:nvPr>
              <p:custDataLst>
                <p:tags r:id="rId64"/>
              </p:custDataLst>
            </p:nvPr>
          </p:nvSpPr>
          <p:spPr>
            <a:xfrm>
              <a:off x="8020221" y="4673306"/>
              <a:ext cx="79933" cy="79933"/>
            </a:xfrm>
            <a:prstGeom prst="ellipse">
              <a:avLst/>
            </a:prstGeom>
            <a:solidFill>
              <a:sysClr val="window" lastClr="FFFFFF">
                <a:lumMod val="95000"/>
              </a:sysClr>
            </a:solidFill>
            <a:ln w="38100">
              <a:solidFill>
                <a:sysClr val="windowText" lastClr="000000">
                  <a:lumMod val="50000"/>
                  <a:lumOff val="50000"/>
                </a:sysClr>
              </a:solid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fontScale="25000" lnSpcReduction="20000"/>
            </a:bodyPr>
            <a:lstStyle/>
            <a:p>
              <a:pPr algn="ctr"/>
              <a:endParaRPr lang="zh-CN" altLang="en-US" sz="1400"/>
            </a:p>
          </p:txBody>
        </p:sp>
        <p:sp>
          <p:nvSpPr>
            <p:cNvPr id="58" name="文本框 57"/>
            <p:cNvSpPr txBox="1"/>
            <p:nvPr>
              <p:custDataLst>
                <p:tags r:id="rId65"/>
              </p:custDataLst>
            </p:nvPr>
          </p:nvSpPr>
          <p:spPr>
            <a:xfrm>
              <a:off x="7286892" y="4979670"/>
              <a:ext cx="1554480" cy="36703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normAutofit/>
            </a:bodyPr>
            <a:lstStyle/>
            <a:p>
              <a:pPr algn="ctr"/>
              <a:r>
                <a:rPr lang="zh-CN" altLang="en-US" dirty="0">
                  <a:latin typeface="Arial" panose="020B0604020202020204" pitchFamily="34" charset="0"/>
                  <a:ea typeface="黑体" panose="02010609060101010101" charset="-122"/>
                  <a:cs typeface="+mn-ea"/>
                </a:rPr>
                <a:t>计价计量</a:t>
              </a:r>
            </a:p>
          </p:txBody>
        </p:sp>
      </p:grpSp>
      <p:sp>
        <p:nvSpPr>
          <p:cNvPr id="8" name="文本框 7"/>
          <p:cNvSpPr txBox="1"/>
          <p:nvPr/>
        </p:nvSpPr>
        <p:spPr>
          <a:xfrm>
            <a:off x="3044190" y="1108075"/>
            <a:ext cx="6061075" cy="306705"/>
          </a:xfrm>
          <a:prstGeom prst="rect">
            <a:avLst/>
          </a:prstGeom>
          <a:noFill/>
        </p:spPr>
        <p:txBody>
          <a:bodyPr wrap="square" rtlCol="0">
            <a:spAutoFit/>
          </a:bodyPr>
          <a:lstStyle/>
          <a:p>
            <a:r>
              <a:rPr lang="zh-CN" altLang="en-US" sz="1400">
                <a:solidFill>
                  <a:srgbClr val="00B0F0"/>
                </a:solidFill>
              </a:rPr>
              <a:t>公开透明避免灰色地带。减少无效返工，重复申报，造成人工和材料浪费</a:t>
            </a:r>
          </a:p>
        </p:txBody>
      </p:sp>
      <p:cxnSp>
        <p:nvCxnSpPr>
          <p:cNvPr id="236" name="PA-直接连接符 208"/>
          <p:cNvCxnSpPr/>
          <p:nvPr>
            <p:custDataLst>
              <p:tags r:id="rId9"/>
            </p:custDataLst>
          </p:nvPr>
        </p:nvCxnSpPr>
        <p:spPr bwMode="auto">
          <a:xfrm flipH="1">
            <a:off x="9512991" y="4971500"/>
            <a:ext cx="3161" cy="1268154"/>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sp>
        <p:nvSpPr>
          <p:cNvPr id="247" name="PA-圆角矩形 229"/>
          <p:cNvSpPr/>
          <p:nvPr>
            <p:custDataLst>
              <p:tags r:id="rId10"/>
            </p:custDataLst>
          </p:nvPr>
        </p:nvSpPr>
        <p:spPr bwMode="auto">
          <a:xfrm>
            <a:off x="136525" y="5264785"/>
            <a:ext cx="1360805" cy="687070"/>
          </a:xfrm>
          <a:prstGeom prst="roundRect">
            <a:avLst>
              <a:gd name="adj" fmla="val 0"/>
            </a:avLst>
          </a:prstGeom>
          <a:solidFill>
            <a:schemeClr val="tx1">
              <a:lumMod val="75000"/>
              <a:lumOff val="25000"/>
            </a:schemeClr>
          </a:solidFill>
          <a:ln>
            <a:noFill/>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248" name="PA-矩形 15"/>
          <p:cNvSpPr/>
          <p:nvPr>
            <p:custDataLst>
              <p:tags r:id="rId11"/>
            </p:custDataLst>
          </p:nvPr>
        </p:nvSpPr>
        <p:spPr>
          <a:xfrm>
            <a:off x="6080307" y="2824217"/>
            <a:ext cx="2439774" cy="33392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249" name="PA-文本框 230"/>
          <p:cNvSpPr txBox="1"/>
          <p:nvPr>
            <p:custDataLst>
              <p:tags r:id="rId12"/>
            </p:custDataLst>
          </p:nvPr>
        </p:nvSpPr>
        <p:spPr bwMode="auto">
          <a:xfrm>
            <a:off x="264795" y="5439410"/>
            <a:ext cx="1104900" cy="337185"/>
          </a:xfrm>
          <a:prstGeom prst="rect">
            <a:avLst/>
          </a:prstGeom>
          <a:noFill/>
        </p:spPr>
        <p:txBody>
          <a:bodyPr wrap="square" lIns="90000" tIns="46800" rIns="90000" bIns="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300" normalizeH="0" baseline="0" noProof="0">
                <a:ln>
                  <a:noFill/>
                </a:ln>
                <a:solidFill>
                  <a:schemeClr val="bg1"/>
                </a:solidFill>
                <a:effectLst/>
                <a:uLnTx/>
                <a:uFillTx/>
                <a:latin typeface="微软雅黑" panose="020B0503020204020204" charset="-122"/>
                <a:ea typeface="微软雅黑" panose="020B0503020204020204" charset="-122"/>
                <a:cs typeface="Open Sans" panose="020B0606030504020204" pitchFamily="34" charset="0"/>
              </a:rPr>
              <a:t>资料库</a:t>
            </a:r>
          </a:p>
        </p:txBody>
      </p:sp>
      <p:sp>
        <p:nvSpPr>
          <p:cNvPr id="252" name="PA-矩形 132"/>
          <p:cNvSpPr/>
          <p:nvPr>
            <p:custDataLst>
              <p:tags r:id="rId13"/>
            </p:custDataLst>
          </p:nvPr>
        </p:nvSpPr>
        <p:spPr>
          <a:xfrm>
            <a:off x="3099201" y="3998465"/>
            <a:ext cx="2217978" cy="303571"/>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900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260" name="PA-矩形 144"/>
          <p:cNvSpPr/>
          <p:nvPr>
            <p:custDataLst>
              <p:tags r:id="rId14"/>
            </p:custDataLst>
          </p:nvPr>
        </p:nvSpPr>
        <p:spPr>
          <a:xfrm>
            <a:off x="9283226" y="3998465"/>
            <a:ext cx="2217978" cy="303571"/>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900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cxnSp>
        <p:nvCxnSpPr>
          <p:cNvPr id="263" name="PA-直接连接符 177"/>
          <p:cNvCxnSpPr/>
          <p:nvPr>
            <p:custDataLst>
              <p:tags r:id="rId15"/>
            </p:custDataLst>
          </p:nvPr>
        </p:nvCxnSpPr>
        <p:spPr bwMode="auto">
          <a:xfrm flipH="1">
            <a:off x="3259585" y="5608580"/>
            <a:ext cx="901752"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sp>
        <p:nvSpPr>
          <p:cNvPr id="264" name="PA-圆角矩形 168"/>
          <p:cNvSpPr/>
          <p:nvPr>
            <p:custDataLst>
              <p:tags r:id="rId16"/>
            </p:custDataLst>
          </p:nvPr>
        </p:nvSpPr>
        <p:spPr bwMode="auto">
          <a:xfrm>
            <a:off x="3585921" y="5405712"/>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265" name="PA-矩形 169"/>
          <p:cNvSpPr/>
          <p:nvPr>
            <p:custDataLst>
              <p:tags r:id="rId17"/>
            </p:custDataLst>
          </p:nvPr>
        </p:nvSpPr>
        <p:spPr>
          <a:xfrm>
            <a:off x="3584400" y="5679824"/>
            <a:ext cx="1731257" cy="37914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cxnSp>
        <p:nvCxnSpPr>
          <p:cNvPr id="268" name="PA-直接连接符 161"/>
          <p:cNvCxnSpPr/>
          <p:nvPr>
            <p:custDataLst>
              <p:tags r:id="rId18"/>
            </p:custDataLst>
          </p:nvPr>
        </p:nvCxnSpPr>
        <p:spPr bwMode="auto">
          <a:xfrm flipH="1">
            <a:off x="3259588" y="4933549"/>
            <a:ext cx="6322" cy="1362349"/>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cxnSp>
        <p:nvCxnSpPr>
          <p:cNvPr id="269" name="PA-直接连接符 176"/>
          <p:cNvCxnSpPr/>
          <p:nvPr>
            <p:custDataLst>
              <p:tags r:id="rId19"/>
            </p:custDataLst>
          </p:nvPr>
        </p:nvCxnSpPr>
        <p:spPr bwMode="auto">
          <a:xfrm flipH="1">
            <a:off x="3259588" y="4944967"/>
            <a:ext cx="901752"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sp>
        <p:nvSpPr>
          <p:cNvPr id="270" name="PA-圆角矩形 168"/>
          <p:cNvSpPr/>
          <p:nvPr>
            <p:custDataLst>
              <p:tags r:id="rId20"/>
            </p:custDataLst>
          </p:nvPr>
        </p:nvSpPr>
        <p:spPr bwMode="auto">
          <a:xfrm>
            <a:off x="3585921" y="4734404"/>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271" name="PA-矩形 169"/>
          <p:cNvSpPr/>
          <p:nvPr>
            <p:custDataLst>
              <p:tags r:id="rId21"/>
            </p:custDataLst>
          </p:nvPr>
        </p:nvSpPr>
        <p:spPr>
          <a:xfrm>
            <a:off x="3584400" y="5008516"/>
            <a:ext cx="1731257" cy="37914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272" name="PA-文本框 166"/>
          <p:cNvSpPr txBox="1"/>
          <p:nvPr>
            <p:custDataLst>
              <p:tags r:id="rId22"/>
            </p:custDataLst>
          </p:nvPr>
        </p:nvSpPr>
        <p:spPr bwMode="auto">
          <a:xfrm>
            <a:off x="3464248" y="4933512"/>
            <a:ext cx="1970290"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土建工程</a:t>
            </a:r>
          </a:p>
        </p:txBody>
      </p:sp>
      <p:sp>
        <p:nvSpPr>
          <p:cNvPr id="274" name="PA-文本框 172"/>
          <p:cNvSpPr txBox="1"/>
          <p:nvPr>
            <p:custDataLst>
              <p:tags r:id="rId23"/>
            </p:custDataLst>
          </p:nvPr>
        </p:nvSpPr>
        <p:spPr bwMode="auto">
          <a:xfrm>
            <a:off x="3464883" y="5538144"/>
            <a:ext cx="1970290"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市政工程</a:t>
            </a:r>
          </a:p>
        </p:txBody>
      </p:sp>
      <p:cxnSp>
        <p:nvCxnSpPr>
          <p:cNvPr id="278" name="PA-直接连接符 182"/>
          <p:cNvCxnSpPr/>
          <p:nvPr>
            <p:custDataLst>
              <p:tags r:id="rId24"/>
            </p:custDataLst>
          </p:nvPr>
        </p:nvCxnSpPr>
        <p:spPr bwMode="auto">
          <a:xfrm flipH="1">
            <a:off x="6418599" y="4962017"/>
            <a:ext cx="6322" cy="1277636"/>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cxnSp>
        <p:nvCxnSpPr>
          <p:cNvPr id="279" name="PA-直接连接符 183"/>
          <p:cNvCxnSpPr/>
          <p:nvPr>
            <p:custDataLst>
              <p:tags r:id="rId25"/>
            </p:custDataLst>
          </p:nvPr>
        </p:nvCxnSpPr>
        <p:spPr bwMode="auto">
          <a:xfrm flipH="1">
            <a:off x="6418599" y="4959178"/>
            <a:ext cx="901752"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cxnSp>
        <p:nvCxnSpPr>
          <p:cNvPr id="280" name="PA-直接连接符 184"/>
          <p:cNvCxnSpPr/>
          <p:nvPr>
            <p:custDataLst>
              <p:tags r:id="rId26"/>
            </p:custDataLst>
          </p:nvPr>
        </p:nvCxnSpPr>
        <p:spPr bwMode="auto">
          <a:xfrm flipH="1">
            <a:off x="6418599" y="5638964"/>
            <a:ext cx="901752"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cxnSp>
        <p:nvCxnSpPr>
          <p:cNvPr id="281" name="PA-直接连接符 203"/>
          <p:cNvCxnSpPr/>
          <p:nvPr>
            <p:custDataLst>
              <p:tags r:id="rId27"/>
            </p:custDataLst>
          </p:nvPr>
        </p:nvCxnSpPr>
        <p:spPr bwMode="auto">
          <a:xfrm flipH="1">
            <a:off x="6418599" y="6239875"/>
            <a:ext cx="901752"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cxnSp>
        <p:nvCxnSpPr>
          <p:cNvPr id="284" name="PA-直接连接符 209"/>
          <p:cNvCxnSpPr/>
          <p:nvPr>
            <p:custDataLst>
              <p:tags r:id="rId28"/>
            </p:custDataLst>
          </p:nvPr>
        </p:nvCxnSpPr>
        <p:spPr bwMode="auto">
          <a:xfrm flipH="1">
            <a:off x="9512991" y="5673920"/>
            <a:ext cx="901752"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cxnSp>
        <p:nvCxnSpPr>
          <p:cNvPr id="285" name="PA-直接连接符 210"/>
          <p:cNvCxnSpPr/>
          <p:nvPr>
            <p:custDataLst>
              <p:tags r:id="rId29"/>
            </p:custDataLst>
          </p:nvPr>
        </p:nvCxnSpPr>
        <p:spPr bwMode="auto">
          <a:xfrm flipH="1">
            <a:off x="9512991" y="4965024"/>
            <a:ext cx="901752"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cxnSp>
        <p:nvCxnSpPr>
          <p:cNvPr id="286" name="PA-直接连接符 212"/>
          <p:cNvCxnSpPr/>
          <p:nvPr>
            <p:custDataLst>
              <p:tags r:id="rId30"/>
            </p:custDataLst>
          </p:nvPr>
        </p:nvCxnSpPr>
        <p:spPr bwMode="auto">
          <a:xfrm flipH="1">
            <a:off x="9512991" y="6239875"/>
            <a:ext cx="926078"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sp>
        <p:nvSpPr>
          <p:cNvPr id="287" name="PA-圆角矩形 168"/>
          <p:cNvSpPr/>
          <p:nvPr>
            <p:custDataLst>
              <p:tags r:id="rId31"/>
            </p:custDataLst>
          </p:nvPr>
        </p:nvSpPr>
        <p:spPr bwMode="auto">
          <a:xfrm>
            <a:off x="6744932" y="4765430"/>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288" name="PA-矩形 169"/>
          <p:cNvSpPr/>
          <p:nvPr>
            <p:custDataLst>
              <p:tags r:id="rId32"/>
            </p:custDataLst>
          </p:nvPr>
        </p:nvSpPr>
        <p:spPr>
          <a:xfrm>
            <a:off x="6743411" y="5039542"/>
            <a:ext cx="1731257" cy="37914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289" name="PA-圆角矩形 168"/>
          <p:cNvSpPr/>
          <p:nvPr>
            <p:custDataLst>
              <p:tags r:id="rId33"/>
            </p:custDataLst>
          </p:nvPr>
        </p:nvSpPr>
        <p:spPr bwMode="auto">
          <a:xfrm>
            <a:off x="6744932" y="5452012"/>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290" name="PA-矩形 169"/>
          <p:cNvSpPr/>
          <p:nvPr>
            <p:custDataLst>
              <p:tags r:id="rId34"/>
            </p:custDataLst>
          </p:nvPr>
        </p:nvSpPr>
        <p:spPr>
          <a:xfrm>
            <a:off x="6743411" y="5727401"/>
            <a:ext cx="1731257" cy="34647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291" name="PA-圆角矩形 168"/>
          <p:cNvSpPr/>
          <p:nvPr>
            <p:custDataLst>
              <p:tags r:id="rId35"/>
            </p:custDataLst>
          </p:nvPr>
        </p:nvSpPr>
        <p:spPr bwMode="auto">
          <a:xfrm>
            <a:off x="6744932" y="6119314"/>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292" name="PA-矩形 169"/>
          <p:cNvSpPr/>
          <p:nvPr>
            <p:custDataLst>
              <p:tags r:id="rId36"/>
            </p:custDataLst>
          </p:nvPr>
        </p:nvSpPr>
        <p:spPr>
          <a:xfrm>
            <a:off x="6743411" y="6395560"/>
            <a:ext cx="1731257" cy="37914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293" name="PA-文本框 187"/>
          <p:cNvSpPr txBox="1"/>
          <p:nvPr>
            <p:custDataLst>
              <p:tags r:id="rId37"/>
            </p:custDataLst>
          </p:nvPr>
        </p:nvSpPr>
        <p:spPr bwMode="auto">
          <a:xfrm>
            <a:off x="6774195" y="4933435"/>
            <a:ext cx="1831568"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园林工程</a:t>
            </a:r>
          </a:p>
        </p:txBody>
      </p:sp>
      <p:sp>
        <p:nvSpPr>
          <p:cNvPr id="295" name="PA-文本框 193"/>
          <p:cNvSpPr txBox="1"/>
          <p:nvPr>
            <p:custDataLst>
              <p:tags r:id="rId38"/>
            </p:custDataLst>
          </p:nvPr>
        </p:nvSpPr>
        <p:spPr bwMode="auto">
          <a:xfrm>
            <a:off x="6688470" y="5608574"/>
            <a:ext cx="1831568"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水利工程</a:t>
            </a:r>
          </a:p>
        </p:txBody>
      </p:sp>
      <p:sp>
        <p:nvSpPr>
          <p:cNvPr id="297" name="PA-文本框 199"/>
          <p:cNvSpPr txBox="1"/>
          <p:nvPr>
            <p:custDataLst>
              <p:tags r:id="rId39"/>
            </p:custDataLst>
          </p:nvPr>
        </p:nvSpPr>
        <p:spPr bwMode="auto">
          <a:xfrm>
            <a:off x="6697995" y="6239681"/>
            <a:ext cx="1831568"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装饰工程</a:t>
            </a:r>
          </a:p>
        </p:txBody>
      </p:sp>
      <p:sp>
        <p:nvSpPr>
          <p:cNvPr id="299" name="PA-圆角矩形 168"/>
          <p:cNvSpPr/>
          <p:nvPr>
            <p:custDataLst>
              <p:tags r:id="rId40"/>
            </p:custDataLst>
          </p:nvPr>
        </p:nvSpPr>
        <p:spPr bwMode="auto">
          <a:xfrm>
            <a:off x="9838477" y="4765258"/>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300" name="PA-矩形 169"/>
          <p:cNvSpPr/>
          <p:nvPr>
            <p:custDataLst>
              <p:tags r:id="rId41"/>
            </p:custDataLst>
          </p:nvPr>
        </p:nvSpPr>
        <p:spPr>
          <a:xfrm>
            <a:off x="9836956" y="5039542"/>
            <a:ext cx="1731257" cy="37914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301" name="PA-圆角矩形 168"/>
          <p:cNvSpPr/>
          <p:nvPr>
            <p:custDataLst>
              <p:tags r:id="rId42"/>
            </p:custDataLst>
          </p:nvPr>
        </p:nvSpPr>
        <p:spPr bwMode="auto">
          <a:xfrm>
            <a:off x="9836955" y="5453289"/>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302" name="PA-矩形 169"/>
          <p:cNvSpPr/>
          <p:nvPr>
            <p:custDataLst>
              <p:tags r:id="rId43"/>
            </p:custDataLst>
          </p:nvPr>
        </p:nvSpPr>
        <p:spPr>
          <a:xfrm>
            <a:off x="9835433" y="5727401"/>
            <a:ext cx="1731257" cy="34647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303" name="PA-圆角矩形 168"/>
          <p:cNvSpPr/>
          <p:nvPr>
            <p:custDataLst>
              <p:tags r:id="rId44"/>
            </p:custDataLst>
          </p:nvPr>
        </p:nvSpPr>
        <p:spPr bwMode="auto">
          <a:xfrm>
            <a:off x="9835433" y="6118396"/>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304" name="PA-矩形 169"/>
          <p:cNvSpPr/>
          <p:nvPr>
            <p:custDataLst>
              <p:tags r:id="rId45"/>
            </p:custDataLst>
          </p:nvPr>
        </p:nvSpPr>
        <p:spPr>
          <a:xfrm>
            <a:off x="9833912" y="6395560"/>
            <a:ext cx="1731257" cy="37914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305" name="PA-文本框 215"/>
          <p:cNvSpPr txBox="1"/>
          <p:nvPr>
            <p:custDataLst>
              <p:tags r:id="rId46"/>
            </p:custDataLst>
          </p:nvPr>
        </p:nvSpPr>
        <p:spPr bwMode="auto">
          <a:xfrm>
            <a:off x="9771883" y="4933250"/>
            <a:ext cx="1865211"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机电工程</a:t>
            </a:r>
          </a:p>
        </p:txBody>
      </p:sp>
      <p:sp>
        <p:nvSpPr>
          <p:cNvPr id="307" name="PA-文本框 227"/>
          <p:cNvSpPr txBox="1"/>
          <p:nvPr>
            <p:custDataLst>
              <p:tags r:id="rId47"/>
            </p:custDataLst>
          </p:nvPr>
        </p:nvSpPr>
        <p:spPr bwMode="auto">
          <a:xfrm>
            <a:off x="9772266" y="5608581"/>
            <a:ext cx="1865211"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桥梁工程</a:t>
            </a:r>
          </a:p>
        </p:txBody>
      </p:sp>
      <p:sp>
        <p:nvSpPr>
          <p:cNvPr id="309" name="PA-文本框 242"/>
          <p:cNvSpPr txBox="1"/>
          <p:nvPr>
            <p:custDataLst>
              <p:tags r:id="rId48"/>
            </p:custDataLst>
          </p:nvPr>
        </p:nvSpPr>
        <p:spPr bwMode="auto">
          <a:xfrm>
            <a:off x="9766935" y="6240034"/>
            <a:ext cx="1865211"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其他工程</a:t>
            </a:r>
          </a:p>
        </p:txBody>
      </p:sp>
      <p:cxnSp>
        <p:nvCxnSpPr>
          <p:cNvPr id="311" name="PA-直接连接符 177"/>
          <p:cNvCxnSpPr/>
          <p:nvPr>
            <p:custDataLst>
              <p:tags r:id="rId49"/>
            </p:custDataLst>
          </p:nvPr>
        </p:nvCxnSpPr>
        <p:spPr bwMode="auto">
          <a:xfrm flipH="1">
            <a:off x="3259579" y="6296076"/>
            <a:ext cx="901752" cy="0"/>
          </a:xfrm>
          <a:prstGeom prst="line">
            <a:avLst/>
          </a:prstGeom>
          <a:ln w="12700">
            <a:solidFill>
              <a:schemeClr val="bg1">
                <a:lumMod val="65000"/>
              </a:schemeClr>
            </a:solidFill>
            <a:prstDash val="solid"/>
          </a:ln>
          <a:effectLst>
            <a:outerShdw blurRad="50800" dist="12700" dir="5400000" algn="t" rotWithShape="0">
              <a:prstClr val="black">
                <a:alpha val="30000"/>
              </a:prstClr>
            </a:outerShdw>
          </a:effectLst>
        </p:spPr>
        <p:style>
          <a:lnRef idx="2">
            <a:schemeClr val="accent1"/>
          </a:lnRef>
          <a:fillRef idx="0">
            <a:schemeClr val="accent1"/>
          </a:fillRef>
          <a:effectRef idx="1">
            <a:schemeClr val="accent1"/>
          </a:effectRef>
          <a:fontRef idx="minor">
            <a:schemeClr val="tx1"/>
          </a:fontRef>
        </p:style>
      </p:cxnSp>
      <p:sp>
        <p:nvSpPr>
          <p:cNvPr id="312" name="PA-圆角矩形 168"/>
          <p:cNvSpPr/>
          <p:nvPr>
            <p:custDataLst>
              <p:tags r:id="rId50"/>
            </p:custDataLst>
          </p:nvPr>
        </p:nvSpPr>
        <p:spPr bwMode="auto">
          <a:xfrm>
            <a:off x="3585915" y="6093208"/>
            <a:ext cx="1731258" cy="274112"/>
          </a:xfrm>
          <a:prstGeom prst="roundRect">
            <a:avLst>
              <a:gd name="adj" fmla="val 0"/>
            </a:avLst>
          </a:prstGeom>
          <a:solidFill>
            <a:schemeClr val="accent1">
              <a:lumMod val="60000"/>
              <a:lumOff val="40000"/>
            </a:schemeClr>
          </a:solidFill>
          <a:ln>
            <a:noFill/>
          </a:ln>
          <a:effectLst/>
        </p:spPr>
        <p:txBody>
          <a:bodyPr anchor="ctr">
            <a:normAutofit fontScale="87500"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313" name="PA-矩形 169"/>
          <p:cNvSpPr/>
          <p:nvPr>
            <p:custDataLst>
              <p:tags r:id="rId51"/>
            </p:custDataLst>
          </p:nvPr>
        </p:nvSpPr>
        <p:spPr>
          <a:xfrm>
            <a:off x="3584394" y="6367320"/>
            <a:ext cx="1731257" cy="37914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130" normalizeH="0" baseline="0" noProof="0" dirty="0">
              <a:ln>
                <a:noFill/>
              </a:ln>
              <a:solidFill>
                <a:schemeClr val="bg1"/>
              </a:solidFill>
              <a:effectLst/>
              <a:uLnTx/>
              <a:uFillTx/>
              <a:latin typeface="微软雅黑" panose="020B0503020204020204" charset="-122"/>
              <a:ea typeface="微软雅黑" panose="020B0503020204020204" charset="-122"/>
              <a:cs typeface="+mn-ea"/>
            </a:endParaRPr>
          </a:p>
        </p:txBody>
      </p:sp>
      <p:sp>
        <p:nvSpPr>
          <p:cNvPr id="314" name="PA-文本框 172"/>
          <p:cNvSpPr txBox="1"/>
          <p:nvPr>
            <p:custDataLst>
              <p:tags r:id="rId52"/>
            </p:custDataLst>
          </p:nvPr>
        </p:nvSpPr>
        <p:spPr bwMode="auto">
          <a:xfrm>
            <a:off x="3464242" y="6240245"/>
            <a:ext cx="1970290" cy="272277"/>
          </a:xfrm>
          <a:prstGeom prst="rect">
            <a:avLst/>
          </a:prstGeom>
          <a:noFill/>
        </p:spPr>
        <p:txBody>
          <a:bodyPr wrap="square" lIns="90000" tIns="46800" rIns="90000" bIns="0" anchor="b" anchorCtr="0">
            <a:normAutofit fontScale="87500" lnSpcReduction="10000"/>
          </a:bodyPr>
          <a:lstStyle/>
          <a:p>
            <a:pPr lvl="0" algn="ctr">
              <a:defRPr/>
            </a:pPr>
            <a:r>
              <a:rPr lang="zh-CN" altLang="en-US" b="1" spc="300">
                <a:solidFill>
                  <a:schemeClr val="bg1"/>
                </a:solidFill>
                <a:latin typeface="微软雅黑" panose="020B0503020204020204" charset="-122"/>
                <a:ea typeface="微软雅黑" panose="020B0503020204020204" charset="-122"/>
                <a:cs typeface="Open Sans" panose="020B0606030504020204" pitchFamily="34" charset="0"/>
              </a:rPr>
              <a:t>公路工程</a:t>
            </a:r>
          </a:p>
        </p:txBody>
      </p:sp>
      <p:sp>
        <p:nvSpPr>
          <p:cNvPr id="318" name="PA-圆角矩形 229"/>
          <p:cNvSpPr/>
          <p:nvPr>
            <p:custDataLst>
              <p:tags r:id="rId53"/>
            </p:custDataLst>
          </p:nvPr>
        </p:nvSpPr>
        <p:spPr bwMode="auto">
          <a:xfrm>
            <a:off x="1905635" y="4719955"/>
            <a:ext cx="1131570" cy="367030"/>
          </a:xfrm>
          <a:prstGeom prst="roundRect">
            <a:avLst>
              <a:gd name="adj" fmla="val 0"/>
            </a:avLst>
          </a:prstGeom>
          <a:solidFill>
            <a:schemeClr val="accent2">
              <a:lumMod val="60000"/>
              <a:lumOff val="40000"/>
            </a:schemeClr>
          </a:solidFill>
          <a:ln>
            <a:noFill/>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319" name="PA-文本框 230"/>
          <p:cNvSpPr txBox="1"/>
          <p:nvPr>
            <p:custDataLst>
              <p:tags r:id="rId54"/>
            </p:custDataLst>
          </p:nvPr>
        </p:nvSpPr>
        <p:spPr bwMode="auto">
          <a:xfrm>
            <a:off x="2012315" y="4767580"/>
            <a:ext cx="918845" cy="271780"/>
          </a:xfrm>
          <a:prstGeom prst="rect">
            <a:avLst/>
          </a:prstGeom>
          <a:noFill/>
        </p:spPr>
        <p:txBody>
          <a:bodyPr wrap="square" lIns="90000" tIns="46800" rIns="90000" bIns="0" anchor="ctr">
            <a:normAutofit fontScale="60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300" normalizeH="0" baseline="0" noProof="0">
                <a:ln>
                  <a:noFill/>
                </a:ln>
                <a:solidFill>
                  <a:schemeClr val="bg1"/>
                </a:solidFill>
                <a:effectLst/>
                <a:uLnTx/>
                <a:uFillTx/>
                <a:latin typeface="微软雅黑" panose="020B0503020204020204" charset="-122"/>
                <a:ea typeface="微软雅黑" panose="020B0503020204020204" charset="-122"/>
                <a:cs typeface="Open Sans" panose="020B0606030504020204" pitchFamily="34" charset="0"/>
              </a:rPr>
              <a:t>标准图集</a:t>
            </a:r>
          </a:p>
        </p:txBody>
      </p:sp>
      <p:sp>
        <p:nvSpPr>
          <p:cNvPr id="322" name="PA-圆角矩形 229"/>
          <p:cNvSpPr/>
          <p:nvPr>
            <p:custDataLst>
              <p:tags r:id="rId55"/>
            </p:custDataLst>
          </p:nvPr>
        </p:nvSpPr>
        <p:spPr bwMode="auto">
          <a:xfrm>
            <a:off x="1906270" y="5288915"/>
            <a:ext cx="1131570" cy="367030"/>
          </a:xfrm>
          <a:prstGeom prst="roundRect">
            <a:avLst>
              <a:gd name="adj" fmla="val 0"/>
            </a:avLst>
          </a:prstGeom>
          <a:solidFill>
            <a:schemeClr val="accent2">
              <a:lumMod val="60000"/>
              <a:lumOff val="40000"/>
            </a:schemeClr>
          </a:solidFill>
          <a:ln>
            <a:noFill/>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323" name="PA-文本框 230"/>
          <p:cNvSpPr txBox="1"/>
          <p:nvPr>
            <p:custDataLst>
              <p:tags r:id="rId56"/>
            </p:custDataLst>
          </p:nvPr>
        </p:nvSpPr>
        <p:spPr bwMode="auto">
          <a:xfrm>
            <a:off x="2012950" y="5336540"/>
            <a:ext cx="918845" cy="271780"/>
          </a:xfrm>
          <a:prstGeom prst="rect">
            <a:avLst/>
          </a:prstGeom>
          <a:noFill/>
        </p:spPr>
        <p:txBody>
          <a:bodyPr wrap="square" lIns="90000" tIns="46800" rIns="90000" bIns="0" anchor="ctr">
            <a:normAutofit fontScale="60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300" normalizeH="0" baseline="0" noProof="0">
                <a:ln>
                  <a:noFill/>
                </a:ln>
                <a:solidFill>
                  <a:schemeClr val="bg1"/>
                </a:solidFill>
                <a:effectLst/>
                <a:uLnTx/>
                <a:uFillTx/>
                <a:latin typeface="微软雅黑" panose="020B0503020204020204" charset="-122"/>
                <a:ea typeface="微软雅黑" panose="020B0503020204020204" charset="-122"/>
                <a:cs typeface="Open Sans" panose="020B0606030504020204" pitchFamily="34" charset="0"/>
              </a:rPr>
              <a:t>施工规范</a:t>
            </a:r>
          </a:p>
        </p:txBody>
      </p:sp>
      <p:sp>
        <p:nvSpPr>
          <p:cNvPr id="324" name="PA-圆角矩形 229"/>
          <p:cNvSpPr/>
          <p:nvPr>
            <p:custDataLst>
              <p:tags r:id="rId57"/>
            </p:custDataLst>
          </p:nvPr>
        </p:nvSpPr>
        <p:spPr bwMode="auto">
          <a:xfrm>
            <a:off x="1906905" y="5800090"/>
            <a:ext cx="1131570" cy="367030"/>
          </a:xfrm>
          <a:prstGeom prst="roundRect">
            <a:avLst>
              <a:gd name="adj" fmla="val 0"/>
            </a:avLst>
          </a:prstGeom>
          <a:solidFill>
            <a:schemeClr val="accent2">
              <a:lumMod val="60000"/>
              <a:lumOff val="40000"/>
            </a:schemeClr>
          </a:solidFill>
          <a:ln>
            <a:noFill/>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325" name="PA-文本框 230"/>
          <p:cNvSpPr txBox="1"/>
          <p:nvPr>
            <p:custDataLst>
              <p:tags r:id="rId58"/>
            </p:custDataLst>
          </p:nvPr>
        </p:nvSpPr>
        <p:spPr bwMode="auto">
          <a:xfrm>
            <a:off x="2013585" y="5847715"/>
            <a:ext cx="918845" cy="271780"/>
          </a:xfrm>
          <a:prstGeom prst="rect">
            <a:avLst/>
          </a:prstGeom>
          <a:noFill/>
        </p:spPr>
        <p:txBody>
          <a:bodyPr wrap="square" lIns="90000" tIns="46800" rIns="90000" bIns="0" anchor="ctr">
            <a:normAutofit fontScale="60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300" normalizeH="0" baseline="0" noProof="0">
                <a:ln>
                  <a:noFill/>
                </a:ln>
                <a:solidFill>
                  <a:schemeClr val="bg1"/>
                </a:solidFill>
                <a:effectLst/>
                <a:uLnTx/>
                <a:uFillTx/>
                <a:latin typeface="微软雅黑" panose="020B0503020204020204" charset="-122"/>
                <a:ea typeface="微软雅黑" panose="020B0503020204020204" charset="-122"/>
                <a:cs typeface="Open Sans" panose="020B0606030504020204" pitchFamily="34" charset="0"/>
              </a:rPr>
              <a:t>安全资料</a:t>
            </a:r>
          </a:p>
        </p:txBody>
      </p:sp>
      <p:sp>
        <p:nvSpPr>
          <p:cNvPr id="326" name="PA-圆角矩形 229"/>
          <p:cNvSpPr/>
          <p:nvPr>
            <p:custDataLst>
              <p:tags r:id="rId59"/>
            </p:custDataLst>
          </p:nvPr>
        </p:nvSpPr>
        <p:spPr bwMode="auto">
          <a:xfrm>
            <a:off x="1906905" y="6344920"/>
            <a:ext cx="1131570" cy="367030"/>
          </a:xfrm>
          <a:prstGeom prst="roundRect">
            <a:avLst>
              <a:gd name="adj" fmla="val 0"/>
            </a:avLst>
          </a:prstGeom>
          <a:solidFill>
            <a:schemeClr val="accent2">
              <a:lumMod val="60000"/>
              <a:lumOff val="40000"/>
            </a:schemeClr>
          </a:solidFill>
          <a:ln>
            <a:noFill/>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1" i="0" u="none" strike="noStrike" kern="1200" cap="none" spc="13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ea"/>
            </a:endParaRPr>
          </a:p>
        </p:txBody>
      </p:sp>
      <p:sp>
        <p:nvSpPr>
          <p:cNvPr id="327" name="PA-文本框 230"/>
          <p:cNvSpPr txBox="1"/>
          <p:nvPr>
            <p:custDataLst>
              <p:tags r:id="rId60"/>
            </p:custDataLst>
          </p:nvPr>
        </p:nvSpPr>
        <p:spPr bwMode="auto">
          <a:xfrm>
            <a:off x="2013585" y="6392545"/>
            <a:ext cx="918845" cy="271780"/>
          </a:xfrm>
          <a:prstGeom prst="rect">
            <a:avLst/>
          </a:prstGeom>
          <a:noFill/>
        </p:spPr>
        <p:txBody>
          <a:bodyPr wrap="square" lIns="90000" tIns="46800" rIns="90000" bIns="0" anchor="ctr">
            <a:normAutofit fontScale="600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300" normalizeH="0" baseline="0" noProof="0">
                <a:ln>
                  <a:noFill/>
                </a:ln>
                <a:solidFill>
                  <a:schemeClr val="bg1"/>
                </a:solidFill>
                <a:effectLst/>
                <a:uLnTx/>
                <a:uFillTx/>
                <a:latin typeface="微软雅黑" panose="020B0503020204020204" charset="-122"/>
                <a:ea typeface="微软雅黑" panose="020B0503020204020204" charset="-122"/>
                <a:cs typeface="Open Sans" panose="020B0606030504020204" pitchFamily="34" charset="0"/>
              </a:rPr>
              <a:t>合同模板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par>
                                <p:cTn id="17" presetID="3" presetClass="entr" presetSubtype="1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linds(horizontal)">
                                      <p:cBhvr>
                                        <p:cTn id="19" dur="500"/>
                                        <p:tgtEl>
                                          <p:spTgt spid="14"/>
                                        </p:tgtEl>
                                      </p:cBhvr>
                                    </p:animEffect>
                                  </p:childTnLst>
                                </p:cTn>
                              </p:par>
                              <p:par>
                                <p:cTn id="20" presetID="3" presetClass="entr" presetSubtype="10"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blinds(horizontal)">
                                      <p:cBhvr>
                                        <p:cTn id="22" dur="500"/>
                                        <p:tgtEl>
                                          <p:spTgt spid="5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36"/>
                                        </p:tgtEl>
                                        <p:attrNameLst>
                                          <p:attrName>style.visibility</p:attrName>
                                        </p:attrNameLst>
                                      </p:cBhvr>
                                      <p:to>
                                        <p:strVal val="visible"/>
                                      </p:to>
                                    </p:set>
                                    <p:anim calcmode="lin" valueType="num">
                                      <p:cBhvr additive="base">
                                        <p:cTn id="27" dur="500" fill="hold"/>
                                        <p:tgtEl>
                                          <p:spTgt spid="236"/>
                                        </p:tgtEl>
                                        <p:attrNameLst>
                                          <p:attrName>ppt_x</p:attrName>
                                        </p:attrNameLst>
                                      </p:cBhvr>
                                      <p:tavLst>
                                        <p:tav tm="0">
                                          <p:val>
                                            <p:strVal val="#ppt_x"/>
                                          </p:val>
                                        </p:tav>
                                        <p:tav tm="100000">
                                          <p:val>
                                            <p:strVal val="#ppt_x"/>
                                          </p:val>
                                        </p:tav>
                                      </p:tavLst>
                                    </p:anim>
                                    <p:anim calcmode="lin" valueType="num">
                                      <p:cBhvr additive="base">
                                        <p:cTn id="28" dur="500" fill="hold"/>
                                        <p:tgtEl>
                                          <p:spTgt spid="23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7"/>
                                        </p:tgtEl>
                                        <p:attrNameLst>
                                          <p:attrName>style.visibility</p:attrName>
                                        </p:attrNameLst>
                                      </p:cBhvr>
                                      <p:to>
                                        <p:strVal val="visible"/>
                                      </p:to>
                                    </p:set>
                                    <p:anim calcmode="lin" valueType="num">
                                      <p:cBhvr additive="base">
                                        <p:cTn id="31" dur="500" fill="hold"/>
                                        <p:tgtEl>
                                          <p:spTgt spid="247"/>
                                        </p:tgtEl>
                                        <p:attrNameLst>
                                          <p:attrName>ppt_x</p:attrName>
                                        </p:attrNameLst>
                                      </p:cBhvr>
                                      <p:tavLst>
                                        <p:tav tm="0">
                                          <p:val>
                                            <p:strVal val="#ppt_x"/>
                                          </p:val>
                                        </p:tav>
                                        <p:tav tm="100000">
                                          <p:val>
                                            <p:strVal val="#ppt_x"/>
                                          </p:val>
                                        </p:tav>
                                      </p:tavLst>
                                    </p:anim>
                                    <p:anim calcmode="lin" valueType="num">
                                      <p:cBhvr additive="base">
                                        <p:cTn id="32" dur="500" fill="hold"/>
                                        <p:tgtEl>
                                          <p:spTgt spid="24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49"/>
                                        </p:tgtEl>
                                        <p:attrNameLst>
                                          <p:attrName>style.visibility</p:attrName>
                                        </p:attrNameLst>
                                      </p:cBhvr>
                                      <p:to>
                                        <p:strVal val="visible"/>
                                      </p:to>
                                    </p:set>
                                    <p:anim calcmode="lin" valueType="num">
                                      <p:cBhvr additive="base">
                                        <p:cTn id="35" dur="500" fill="hold"/>
                                        <p:tgtEl>
                                          <p:spTgt spid="249"/>
                                        </p:tgtEl>
                                        <p:attrNameLst>
                                          <p:attrName>ppt_x</p:attrName>
                                        </p:attrNameLst>
                                      </p:cBhvr>
                                      <p:tavLst>
                                        <p:tav tm="0">
                                          <p:val>
                                            <p:strVal val="#ppt_x"/>
                                          </p:val>
                                        </p:tav>
                                        <p:tav tm="100000">
                                          <p:val>
                                            <p:strVal val="#ppt_x"/>
                                          </p:val>
                                        </p:tav>
                                      </p:tavLst>
                                    </p:anim>
                                    <p:anim calcmode="lin" valueType="num">
                                      <p:cBhvr additive="base">
                                        <p:cTn id="36" dur="500" fill="hold"/>
                                        <p:tgtEl>
                                          <p:spTgt spid="24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63"/>
                                        </p:tgtEl>
                                        <p:attrNameLst>
                                          <p:attrName>style.visibility</p:attrName>
                                        </p:attrNameLst>
                                      </p:cBhvr>
                                      <p:to>
                                        <p:strVal val="visible"/>
                                      </p:to>
                                    </p:set>
                                    <p:anim calcmode="lin" valueType="num">
                                      <p:cBhvr additive="base">
                                        <p:cTn id="39" dur="500" fill="hold"/>
                                        <p:tgtEl>
                                          <p:spTgt spid="263"/>
                                        </p:tgtEl>
                                        <p:attrNameLst>
                                          <p:attrName>ppt_x</p:attrName>
                                        </p:attrNameLst>
                                      </p:cBhvr>
                                      <p:tavLst>
                                        <p:tav tm="0">
                                          <p:val>
                                            <p:strVal val="#ppt_x"/>
                                          </p:val>
                                        </p:tav>
                                        <p:tav tm="100000">
                                          <p:val>
                                            <p:strVal val="#ppt_x"/>
                                          </p:val>
                                        </p:tav>
                                      </p:tavLst>
                                    </p:anim>
                                    <p:anim calcmode="lin" valueType="num">
                                      <p:cBhvr additive="base">
                                        <p:cTn id="40" dur="500" fill="hold"/>
                                        <p:tgtEl>
                                          <p:spTgt spid="26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64"/>
                                        </p:tgtEl>
                                        <p:attrNameLst>
                                          <p:attrName>style.visibility</p:attrName>
                                        </p:attrNameLst>
                                      </p:cBhvr>
                                      <p:to>
                                        <p:strVal val="visible"/>
                                      </p:to>
                                    </p:set>
                                    <p:anim calcmode="lin" valueType="num">
                                      <p:cBhvr additive="base">
                                        <p:cTn id="43" dur="500" fill="hold"/>
                                        <p:tgtEl>
                                          <p:spTgt spid="264"/>
                                        </p:tgtEl>
                                        <p:attrNameLst>
                                          <p:attrName>ppt_x</p:attrName>
                                        </p:attrNameLst>
                                      </p:cBhvr>
                                      <p:tavLst>
                                        <p:tav tm="0">
                                          <p:val>
                                            <p:strVal val="#ppt_x"/>
                                          </p:val>
                                        </p:tav>
                                        <p:tav tm="100000">
                                          <p:val>
                                            <p:strVal val="#ppt_x"/>
                                          </p:val>
                                        </p:tav>
                                      </p:tavLst>
                                    </p:anim>
                                    <p:anim calcmode="lin" valueType="num">
                                      <p:cBhvr additive="base">
                                        <p:cTn id="44" dur="500" fill="hold"/>
                                        <p:tgtEl>
                                          <p:spTgt spid="26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65"/>
                                        </p:tgtEl>
                                        <p:attrNameLst>
                                          <p:attrName>style.visibility</p:attrName>
                                        </p:attrNameLst>
                                      </p:cBhvr>
                                      <p:to>
                                        <p:strVal val="visible"/>
                                      </p:to>
                                    </p:set>
                                    <p:anim calcmode="lin" valueType="num">
                                      <p:cBhvr additive="base">
                                        <p:cTn id="47" dur="500" fill="hold"/>
                                        <p:tgtEl>
                                          <p:spTgt spid="265"/>
                                        </p:tgtEl>
                                        <p:attrNameLst>
                                          <p:attrName>ppt_x</p:attrName>
                                        </p:attrNameLst>
                                      </p:cBhvr>
                                      <p:tavLst>
                                        <p:tav tm="0">
                                          <p:val>
                                            <p:strVal val="#ppt_x"/>
                                          </p:val>
                                        </p:tav>
                                        <p:tav tm="100000">
                                          <p:val>
                                            <p:strVal val="#ppt_x"/>
                                          </p:val>
                                        </p:tav>
                                      </p:tavLst>
                                    </p:anim>
                                    <p:anim calcmode="lin" valueType="num">
                                      <p:cBhvr additive="base">
                                        <p:cTn id="48" dur="500" fill="hold"/>
                                        <p:tgtEl>
                                          <p:spTgt spid="26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68"/>
                                        </p:tgtEl>
                                        <p:attrNameLst>
                                          <p:attrName>style.visibility</p:attrName>
                                        </p:attrNameLst>
                                      </p:cBhvr>
                                      <p:to>
                                        <p:strVal val="visible"/>
                                      </p:to>
                                    </p:set>
                                    <p:anim calcmode="lin" valueType="num">
                                      <p:cBhvr additive="base">
                                        <p:cTn id="51" dur="500" fill="hold"/>
                                        <p:tgtEl>
                                          <p:spTgt spid="268"/>
                                        </p:tgtEl>
                                        <p:attrNameLst>
                                          <p:attrName>ppt_x</p:attrName>
                                        </p:attrNameLst>
                                      </p:cBhvr>
                                      <p:tavLst>
                                        <p:tav tm="0">
                                          <p:val>
                                            <p:strVal val="#ppt_x"/>
                                          </p:val>
                                        </p:tav>
                                        <p:tav tm="100000">
                                          <p:val>
                                            <p:strVal val="#ppt_x"/>
                                          </p:val>
                                        </p:tav>
                                      </p:tavLst>
                                    </p:anim>
                                    <p:anim calcmode="lin" valueType="num">
                                      <p:cBhvr additive="base">
                                        <p:cTn id="52" dur="500" fill="hold"/>
                                        <p:tgtEl>
                                          <p:spTgt spid="268"/>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69"/>
                                        </p:tgtEl>
                                        <p:attrNameLst>
                                          <p:attrName>style.visibility</p:attrName>
                                        </p:attrNameLst>
                                      </p:cBhvr>
                                      <p:to>
                                        <p:strVal val="visible"/>
                                      </p:to>
                                    </p:set>
                                    <p:anim calcmode="lin" valueType="num">
                                      <p:cBhvr additive="base">
                                        <p:cTn id="55" dur="500" fill="hold"/>
                                        <p:tgtEl>
                                          <p:spTgt spid="269"/>
                                        </p:tgtEl>
                                        <p:attrNameLst>
                                          <p:attrName>ppt_x</p:attrName>
                                        </p:attrNameLst>
                                      </p:cBhvr>
                                      <p:tavLst>
                                        <p:tav tm="0">
                                          <p:val>
                                            <p:strVal val="#ppt_x"/>
                                          </p:val>
                                        </p:tav>
                                        <p:tav tm="100000">
                                          <p:val>
                                            <p:strVal val="#ppt_x"/>
                                          </p:val>
                                        </p:tav>
                                      </p:tavLst>
                                    </p:anim>
                                    <p:anim calcmode="lin" valueType="num">
                                      <p:cBhvr additive="base">
                                        <p:cTn id="56" dur="500" fill="hold"/>
                                        <p:tgtEl>
                                          <p:spTgt spid="26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70"/>
                                        </p:tgtEl>
                                        <p:attrNameLst>
                                          <p:attrName>style.visibility</p:attrName>
                                        </p:attrNameLst>
                                      </p:cBhvr>
                                      <p:to>
                                        <p:strVal val="visible"/>
                                      </p:to>
                                    </p:set>
                                    <p:anim calcmode="lin" valueType="num">
                                      <p:cBhvr additive="base">
                                        <p:cTn id="59" dur="500" fill="hold"/>
                                        <p:tgtEl>
                                          <p:spTgt spid="270"/>
                                        </p:tgtEl>
                                        <p:attrNameLst>
                                          <p:attrName>ppt_x</p:attrName>
                                        </p:attrNameLst>
                                      </p:cBhvr>
                                      <p:tavLst>
                                        <p:tav tm="0">
                                          <p:val>
                                            <p:strVal val="#ppt_x"/>
                                          </p:val>
                                        </p:tav>
                                        <p:tav tm="100000">
                                          <p:val>
                                            <p:strVal val="#ppt_x"/>
                                          </p:val>
                                        </p:tav>
                                      </p:tavLst>
                                    </p:anim>
                                    <p:anim calcmode="lin" valueType="num">
                                      <p:cBhvr additive="base">
                                        <p:cTn id="60" dur="500" fill="hold"/>
                                        <p:tgtEl>
                                          <p:spTgt spid="27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71"/>
                                        </p:tgtEl>
                                        <p:attrNameLst>
                                          <p:attrName>style.visibility</p:attrName>
                                        </p:attrNameLst>
                                      </p:cBhvr>
                                      <p:to>
                                        <p:strVal val="visible"/>
                                      </p:to>
                                    </p:set>
                                    <p:anim calcmode="lin" valueType="num">
                                      <p:cBhvr additive="base">
                                        <p:cTn id="63" dur="500" fill="hold"/>
                                        <p:tgtEl>
                                          <p:spTgt spid="271"/>
                                        </p:tgtEl>
                                        <p:attrNameLst>
                                          <p:attrName>ppt_x</p:attrName>
                                        </p:attrNameLst>
                                      </p:cBhvr>
                                      <p:tavLst>
                                        <p:tav tm="0">
                                          <p:val>
                                            <p:strVal val="#ppt_x"/>
                                          </p:val>
                                        </p:tav>
                                        <p:tav tm="100000">
                                          <p:val>
                                            <p:strVal val="#ppt_x"/>
                                          </p:val>
                                        </p:tav>
                                      </p:tavLst>
                                    </p:anim>
                                    <p:anim calcmode="lin" valueType="num">
                                      <p:cBhvr additive="base">
                                        <p:cTn id="64" dur="500" fill="hold"/>
                                        <p:tgtEl>
                                          <p:spTgt spid="27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72"/>
                                        </p:tgtEl>
                                        <p:attrNameLst>
                                          <p:attrName>style.visibility</p:attrName>
                                        </p:attrNameLst>
                                      </p:cBhvr>
                                      <p:to>
                                        <p:strVal val="visible"/>
                                      </p:to>
                                    </p:set>
                                    <p:anim calcmode="lin" valueType="num">
                                      <p:cBhvr additive="base">
                                        <p:cTn id="67" dur="500" fill="hold"/>
                                        <p:tgtEl>
                                          <p:spTgt spid="272"/>
                                        </p:tgtEl>
                                        <p:attrNameLst>
                                          <p:attrName>ppt_x</p:attrName>
                                        </p:attrNameLst>
                                      </p:cBhvr>
                                      <p:tavLst>
                                        <p:tav tm="0">
                                          <p:val>
                                            <p:strVal val="#ppt_x"/>
                                          </p:val>
                                        </p:tav>
                                        <p:tav tm="100000">
                                          <p:val>
                                            <p:strVal val="#ppt_x"/>
                                          </p:val>
                                        </p:tav>
                                      </p:tavLst>
                                    </p:anim>
                                    <p:anim calcmode="lin" valueType="num">
                                      <p:cBhvr additive="base">
                                        <p:cTn id="68" dur="500" fill="hold"/>
                                        <p:tgtEl>
                                          <p:spTgt spid="27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74"/>
                                        </p:tgtEl>
                                        <p:attrNameLst>
                                          <p:attrName>style.visibility</p:attrName>
                                        </p:attrNameLst>
                                      </p:cBhvr>
                                      <p:to>
                                        <p:strVal val="visible"/>
                                      </p:to>
                                    </p:set>
                                    <p:anim calcmode="lin" valueType="num">
                                      <p:cBhvr additive="base">
                                        <p:cTn id="71" dur="500" fill="hold"/>
                                        <p:tgtEl>
                                          <p:spTgt spid="274"/>
                                        </p:tgtEl>
                                        <p:attrNameLst>
                                          <p:attrName>ppt_x</p:attrName>
                                        </p:attrNameLst>
                                      </p:cBhvr>
                                      <p:tavLst>
                                        <p:tav tm="0">
                                          <p:val>
                                            <p:strVal val="#ppt_x"/>
                                          </p:val>
                                        </p:tav>
                                        <p:tav tm="100000">
                                          <p:val>
                                            <p:strVal val="#ppt_x"/>
                                          </p:val>
                                        </p:tav>
                                      </p:tavLst>
                                    </p:anim>
                                    <p:anim calcmode="lin" valueType="num">
                                      <p:cBhvr additive="base">
                                        <p:cTn id="72" dur="500" fill="hold"/>
                                        <p:tgtEl>
                                          <p:spTgt spid="274"/>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278"/>
                                        </p:tgtEl>
                                        <p:attrNameLst>
                                          <p:attrName>style.visibility</p:attrName>
                                        </p:attrNameLst>
                                      </p:cBhvr>
                                      <p:to>
                                        <p:strVal val="visible"/>
                                      </p:to>
                                    </p:set>
                                    <p:anim calcmode="lin" valueType="num">
                                      <p:cBhvr additive="base">
                                        <p:cTn id="75" dur="500" fill="hold"/>
                                        <p:tgtEl>
                                          <p:spTgt spid="278"/>
                                        </p:tgtEl>
                                        <p:attrNameLst>
                                          <p:attrName>ppt_x</p:attrName>
                                        </p:attrNameLst>
                                      </p:cBhvr>
                                      <p:tavLst>
                                        <p:tav tm="0">
                                          <p:val>
                                            <p:strVal val="#ppt_x"/>
                                          </p:val>
                                        </p:tav>
                                        <p:tav tm="100000">
                                          <p:val>
                                            <p:strVal val="#ppt_x"/>
                                          </p:val>
                                        </p:tav>
                                      </p:tavLst>
                                    </p:anim>
                                    <p:anim calcmode="lin" valueType="num">
                                      <p:cBhvr additive="base">
                                        <p:cTn id="76" dur="500" fill="hold"/>
                                        <p:tgtEl>
                                          <p:spTgt spid="278"/>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279"/>
                                        </p:tgtEl>
                                        <p:attrNameLst>
                                          <p:attrName>style.visibility</p:attrName>
                                        </p:attrNameLst>
                                      </p:cBhvr>
                                      <p:to>
                                        <p:strVal val="visible"/>
                                      </p:to>
                                    </p:set>
                                    <p:anim calcmode="lin" valueType="num">
                                      <p:cBhvr additive="base">
                                        <p:cTn id="79" dur="500" fill="hold"/>
                                        <p:tgtEl>
                                          <p:spTgt spid="279"/>
                                        </p:tgtEl>
                                        <p:attrNameLst>
                                          <p:attrName>ppt_x</p:attrName>
                                        </p:attrNameLst>
                                      </p:cBhvr>
                                      <p:tavLst>
                                        <p:tav tm="0">
                                          <p:val>
                                            <p:strVal val="#ppt_x"/>
                                          </p:val>
                                        </p:tav>
                                        <p:tav tm="100000">
                                          <p:val>
                                            <p:strVal val="#ppt_x"/>
                                          </p:val>
                                        </p:tav>
                                      </p:tavLst>
                                    </p:anim>
                                    <p:anim calcmode="lin" valueType="num">
                                      <p:cBhvr additive="base">
                                        <p:cTn id="80" dur="500" fill="hold"/>
                                        <p:tgtEl>
                                          <p:spTgt spid="279"/>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280"/>
                                        </p:tgtEl>
                                        <p:attrNameLst>
                                          <p:attrName>style.visibility</p:attrName>
                                        </p:attrNameLst>
                                      </p:cBhvr>
                                      <p:to>
                                        <p:strVal val="visible"/>
                                      </p:to>
                                    </p:set>
                                    <p:anim calcmode="lin" valueType="num">
                                      <p:cBhvr additive="base">
                                        <p:cTn id="83" dur="500" fill="hold"/>
                                        <p:tgtEl>
                                          <p:spTgt spid="280"/>
                                        </p:tgtEl>
                                        <p:attrNameLst>
                                          <p:attrName>ppt_x</p:attrName>
                                        </p:attrNameLst>
                                      </p:cBhvr>
                                      <p:tavLst>
                                        <p:tav tm="0">
                                          <p:val>
                                            <p:strVal val="#ppt_x"/>
                                          </p:val>
                                        </p:tav>
                                        <p:tav tm="100000">
                                          <p:val>
                                            <p:strVal val="#ppt_x"/>
                                          </p:val>
                                        </p:tav>
                                      </p:tavLst>
                                    </p:anim>
                                    <p:anim calcmode="lin" valueType="num">
                                      <p:cBhvr additive="base">
                                        <p:cTn id="84" dur="500" fill="hold"/>
                                        <p:tgtEl>
                                          <p:spTgt spid="280"/>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281"/>
                                        </p:tgtEl>
                                        <p:attrNameLst>
                                          <p:attrName>style.visibility</p:attrName>
                                        </p:attrNameLst>
                                      </p:cBhvr>
                                      <p:to>
                                        <p:strVal val="visible"/>
                                      </p:to>
                                    </p:set>
                                    <p:anim calcmode="lin" valueType="num">
                                      <p:cBhvr additive="base">
                                        <p:cTn id="87" dur="500" fill="hold"/>
                                        <p:tgtEl>
                                          <p:spTgt spid="281"/>
                                        </p:tgtEl>
                                        <p:attrNameLst>
                                          <p:attrName>ppt_x</p:attrName>
                                        </p:attrNameLst>
                                      </p:cBhvr>
                                      <p:tavLst>
                                        <p:tav tm="0">
                                          <p:val>
                                            <p:strVal val="#ppt_x"/>
                                          </p:val>
                                        </p:tav>
                                        <p:tav tm="100000">
                                          <p:val>
                                            <p:strVal val="#ppt_x"/>
                                          </p:val>
                                        </p:tav>
                                      </p:tavLst>
                                    </p:anim>
                                    <p:anim calcmode="lin" valueType="num">
                                      <p:cBhvr additive="base">
                                        <p:cTn id="88" dur="500" fill="hold"/>
                                        <p:tgtEl>
                                          <p:spTgt spid="281"/>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284"/>
                                        </p:tgtEl>
                                        <p:attrNameLst>
                                          <p:attrName>style.visibility</p:attrName>
                                        </p:attrNameLst>
                                      </p:cBhvr>
                                      <p:to>
                                        <p:strVal val="visible"/>
                                      </p:to>
                                    </p:set>
                                    <p:anim calcmode="lin" valueType="num">
                                      <p:cBhvr additive="base">
                                        <p:cTn id="91" dur="500" fill="hold"/>
                                        <p:tgtEl>
                                          <p:spTgt spid="284"/>
                                        </p:tgtEl>
                                        <p:attrNameLst>
                                          <p:attrName>ppt_x</p:attrName>
                                        </p:attrNameLst>
                                      </p:cBhvr>
                                      <p:tavLst>
                                        <p:tav tm="0">
                                          <p:val>
                                            <p:strVal val="#ppt_x"/>
                                          </p:val>
                                        </p:tav>
                                        <p:tav tm="100000">
                                          <p:val>
                                            <p:strVal val="#ppt_x"/>
                                          </p:val>
                                        </p:tav>
                                      </p:tavLst>
                                    </p:anim>
                                    <p:anim calcmode="lin" valueType="num">
                                      <p:cBhvr additive="base">
                                        <p:cTn id="92" dur="500" fill="hold"/>
                                        <p:tgtEl>
                                          <p:spTgt spid="284"/>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285"/>
                                        </p:tgtEl>
                                        <p:attrNameLst>
                                          <p:attrName>style.visibility</p:attrName>
                                        </p:attrNameLst>
                                      </p:cBhvr>
                                      <p:to>
                                        <p:strVal val="visible"/>
                                      </p:to>
                                    </p:set>
                                    <p:anim calcmode="lin" valueType="num">
                                      <p:cBhvr additive="base">
                                        <p:cTn id="95" dur="500" fill="hold"/>
                                        <p:tgtEl>
                                          <p:spTgt spid="285"/>
                                        </p:tgtEl>
                                        <p:attrNameLst>
                                          <p:attrName>ppt_x</p:attrName>
                                        </p:attrNameLst>
                                      </p:cBhvr>
                                      <p:tavLst>
                                        <p:tav tm="0">
                                          <p:val>
                                            <p:strVal val="#ppt_x"/>
                                          </p:val>
                                        </p:tav>
                                        <p:tav tm="100000">
                                          <p:val>
                                            <p:strVal val="#ppt_x"/>
                                          </p:val>
                                        </p:tav>
                                      </p:tavLst>
                                    </p:anim>
                                    <p:anim calcmode="lin" valueType="num">
                                      <p:cBhvr additive="base">
                                        <p:cTn id="96" dur="500" fill="hold"/>
                                        <p:tgtEl>
                                          <p:spTgt spid="285"/>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286"/>
                                        </p:tgtEl>
                                        <p:attrNameLst>
                                          <p:attrName>style.visibility</p:attrName>
                                        </p:attrNameLst>
                                      </p:cBhvr>
                                      <p:to>
                                        <p:strVal val="visible"/>
                                      </p:to>
                                    </p:set>
                                    <p:anim calcmode="lin" valueType="num">
                                      <p:cBhvr additive="base">
                                        <p:cTn id="99" dur="500" fill="hold"/>
                                        <p:tgtEl>
                                          <p:spTgt spid="286"/>
                                        </p:tgtEl>
                                        <p:attrNameLst>
                                          <p:attrName>ppt_x</p:attrName>
                                        </p:attrNameLst>
                                      </p:cBhvr>
                                      <p:tavLst>
                                        <p:tav tm="0">
                                          <p:val>
                                            <p:strVal val="#ppt_x"/>
                                          </p:val>
                                        </p:tav>
                                        <p:tav tm="100000">
                                          <p:val>
                                            <p:strVal val="#ppt_x"/>
                                          </p:val>
                                        </p:tav>
                                      </p:tavLst>
                                    </p:anim>
                                    <p:anim calcmode="lin" valueType="num">
                                      <p:cBhvr additive="base">
                                        <p:cTn id="100" dur="500" fill="hold"/>
                                        <p:tgtEl>
                                          <p:spTgt spid="286"/>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287"/>
                                        </p:tgtEl>
                                        <p:attrNameLst>
                                          <p:attrName>style.visibility</p:attrName>
                                        </p:attrNameLst>
                                      </p:cBhvr>
                                      <p:to>
                                        <p:strVal val="visible"/>
                                      </p:to>
                                    </p:set>
                                    <p:anim calcmode="lin" valueType="num">
                                      <p:cBhvr additive="base">
                                        <p:cTn id="103" dur="500" fill="hold"/>
                                        <p:tgtEl>
                                          <p:spTgt spid="287"/>
                                        </p:tgtEl>
                                        <p:attrNameLst>
                                          <p:attrName>ppt_x</p:attrName>
                                        </p:attrNameLst>
                                      </p:cBhvr>
                                      <p:tavLst>
                                        <p:tav tm="0">
                                          <p:val>
                                            <p:strVal val="#ppt_x"/>
                                          </p:val>
                                        </p:tav>
                                        <p:tav tm="100000">
                                          <p:val>
                                            <p:strVal val="#ppt_x"/>
                                          </p:val>
                                        </p:tav>
                                      </p:tavLst>
                                    </p:anim>
                                    <p:anim calcmode="lin" valueType="num">
                                      <p:cBhvr additive="base">
                                        <p:cTn id="104" dur="500" fill="hold"/>
                                        <p:tgtEl>
                                          <p:spTgt spid="287"/>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288"/>
                                        </p:tgtEl>
                                        <p:attrNameLst>
                                          <p:attrName>style.visibility</p:attrName>
                                        </p:attrNameLst>
                                      </p:cBhvr>
                                      <p:to>
                                        <p:strVal val="visible"/>
                                      </p:to>
                                    </p:set>
                                    <p:anim calcmode="lin" valueType="num">
                                      <p:cBhvr additive="base">
                                        <p:cTn id="107" dur="500" fill="hold"/>
                                        <p:tgtEl>
                                          <p:spTgt spid="288"/>
                                        </p:tgtEl>
                                        <p:attrNameLst>
                                          <p:attrName>ppt_x</p:attrName>
                                        </p:attrNameLst>
                                      </p:cBhvr>
                                      <p:tavLst>
                                        <p:tav tm="0">
                                          <p:val>
                                            <p:strVal val="#ppt_x"/>
                                          </p:val>
                                        </p:tav>
                                        <p:tav tm="100000">
                                          <p:val>
                                            <p:strVal val="#ppt_x"/>
                                          </p:val>
                                        </p:tav>
                                      </p:tavLst>
                                    </p:anim>
                                    <p:anim calcmode="lin" valueType="num">
                                      <p:cBhvr additive="base">
                                        <p:cTn id="108" dur="500" fill="hold"/>
                                        <p:tgtEl>
                                          <p:spTgt spid="288"/>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289"/>
                                        </p:tgtEl>
                                        <p:attrNameLst>
                                          <p:attrName>style.visibility</p:attrName>
                                        </p:attrNameLst>
                                      </p:cBhvr>
                                      <p:to>
                                        <p:strVal val="visible"/>
                                      </p:to>
                                    </p:set>
                                    <p:anim calcmode="lin" valueType="num">
                                      <p:cBhvr additive="base">
                                        <p:cTn id="111" dur="500" fill="hold"/>
                                        <p:tgtEl>
                                          <p:spTgt spid="289"/>
                                        </p:tgtEl>
                                        <p:attrNameLst>
                                          <p:attrName>ppt_x</p:attrName>
                                        </p:attrNameLst>
                                      </p:cBhvr>
                                      <p:tavLst>
                                        <p:tav tm="0">
                                          <p:val>
                                            <p:strVal val="#ppt_x"/>
                                          </p:val>
                                        </p:tav>
                                        <p:tav tm="100000">
                                          <p:val>
                                            <p:strVal val="#ppt_x"/>
                                          </p:val>
                                        </p:tav>
                                      </p:tavLst>
                                    </p:anim>
                                    <p:anim calcmode="lin" valueType="num">
                                      <p:cBhvr additive="base">
                                        <p:cTn id="112" dur="500" fill="hold"/>
                                        <p:tgtEl>
                                          <p:spTgt spid="28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290"/>
                                        </p:tgtEl>
                                        <p:attrNameLst>
                                          <p:attrName>style.visibility</p:attrName>
                                        </p:attrNameLst>
                                      </p:cBhvr>
                                      <p:to>
                                        <p:strVal val="visible"/>
                                      </p:to>
                                    </p:set>
                                    <p:anim calcmode="lin" valueType="num">
                                      <p:cBhvr additive="base">
                                        <p:cTn id="115" dur="500" fill="hold"/>
                                        <p:tgtEl>
                                          <p:spTgt spid="290"/>
                                        </p:tgtEl>
                                        <p:attrNameLst>
                                          <p:attrName>ppt_x</p:attrName>
                                        </p:attrNameLst>
                                      </p:cBhvr>
                                      <p:tavLst>
                                        <p:tav tm="0">
                                          <p:val>
                                            <p:strVal val="#ppt_x"/>
                                          </p:val>
                                        </p:tav>
                                        <p:tav tm="100000">
                                          <p:val>
                                            <p:strVal val="#ppt_x"/>
                                          </p:val>
                                        </p:tav>
                                      </p:tavLst>
                                    </p:anim>
                                    <p:anim calcmode="lin" valueType="num">
                                      <p:cBhvr additive="base">
                                        <p:cTn id="116" dur="500" fill="hold"/>
                                        <p:tgtEl>
                                          <p:spTgt spid="290"/>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291"/>
                                        </p:tgtEl>
                                        <p:attrNameLst>
                                          <p:attrName>style.visibility</p:attrName>
                                        </p:attrNameLst>
                                      </p:cBhvr>
                                      <p:to>
                                        <p:strVal val="visible"/>
                                      </p:to>
                                    </p:set>
                                    <p:anim calcmode="lin" valueType="num">
                                      <p:cBhvr additive="base">
                                        <p:cTn id="119" dur="500" fill="hold"/>
                                        <p:tgtEl>
                                          <p:spTgt spid="291"/>
                                        </p:tgtEl>
                                        <p:attrNameLst>
                                          <p:attrName>ppt_x</p:attrName>
                                        </p:attrNameLst>
                                      </p:cBhvr>
                                      <p:tavLst>
                                        <p:tav tm="0">
                                          <p:val>
                                            <p:strVal val="#ppt_x"/>
                                          </p:val>
                                        </p:tav>
                                        <p:tav tm="100000">
                                          <p:val>
                                            <p:strVal val="#ppt_x"/>
                                          </p:val>
                                        </p:tav>
                                      </p:tavLst>
                                    </p:anim>
                                    <p:anim calcmode="lin" valueType="num">
                                      <p:cBhvr additive="base">
                                        <p:cTn id="120" dur="500" fill="hold"/>
                                        <p:tgtEl>
                                          <p:spTgt spid="291"/>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292"/>
                                        </p:tgtEl>
                                        <p:attrNameLst>
                                          <p:attrName>style.visibility</p:attrName>
                                        </p:attrNameLst>
                                      </p:cBhvr>
                                      <p:to>
                                        <p:strVal val="visible"/>
                                      </p:to>
                                    </p:set>
                                    <p:anim calcmode="lin" valueType="num">
                                      <p:cBhvr additive="base">
                                        <p:cTn id="123" dur="500" fill="hold"/>
                                        <p:tgtEl>
                                          <p:spTgt spid="292"/>
                                        </p:tgtEl>
                                        <p:attrNameLst>
                                          <p:attrName>ppt_x</p:attrName>
                                        </p:attrNameLst>
                                      </p:cBhvr>
                                      <p:tavLst>
                                        <p:tav tm="0">
                                          <p:val>
                                            <p:strVal val="#ppt_x"/>
                                          </p:val>
                                        </p:tav>
                                        <p:tav tm="100000">
                                          <p:val>
                                            <p:strVal val="#ppt_x"/>
                                          </p:val>
                                        </p:tav>
                                      </p:tavLst>
                                    </p:anim>
                                    <p:anim calcmode="lin" valueType="num">
                                      <p:cBhvr additive="base">
                                        <p:cTn id="124" dur="500" fill="hold"/>
                                        <p:tgtEl>
                                          <p:spTgt spid="292"/>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293"/>
                                        </p:tgtEl>
                                        <p:attrNameLst>
                                          <p:attrName>style.visibility</p:attrName>
                                        </p:attrNameLst>
                                      </p:cBhvr>
                                      <p:to>
                                        <p:strVal val="visible"/>
                                      </p:to>
                                    </p:set>
                                    <p:anim calcmode="lin" valueType="num">
                                      <p:cBhvr additive="base">
                                        <p:cTn id="127" dur="500" fill="hold"/>
                                        <p:tgtEl>
                                          <p:spTgt spid="293"/>
                                        </p:tgtEl>
                                        <p:attrNameLst>
                                          <p:attrName>ppt_x</p:attrName>
                                        </p:attrNameLst>
                                      </p:cBhvr>
                                      <p:tavLst>
                                        <p:tav tm="0">
                                          <p:val>
                                            <p:strVal val="#ppt_x"/>
                                          </p:val>
                                        </p:tav>
                                        <p:tav tm="100000">
                                          <p:val>
                                            <p:strVal val="#ppt_x"/>
                                          </p:val>
                                        </p:tav>
                                      </p:tavLst>
                                    </p:anim>
                                    <p:anim calcmode="lin" valueType="num">
                                      <p:cBhvr additive="base">
                                        <p:cTn id="128" dur="500" fill="hold"/>
                                        <p:tgtEl>
                                          <p:spTgt spid="293"/>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295"/>
                                        </p:tgtEl>
                                        <p:attrNameLst>
                                          <p:attrName>style.visibility</p:attrName>
                                        </p:attrNameLst>
                                      </p:cBhvr>
                                      <p:to>
                                        <p:strVal val="visible"/>
                                      </p:to>
                                    </p:set>
                                    <p:anim calcmode="lin" valueType="num">
                                      <p:cBhvr additive="base">
                                        <p:cTn id="131" dur="500" fill="hold"/>
                                        <p:tgtEl>
                                          <p:spTgt spid="295"/>
                                        </p:tgtEl>
                                        <p:attrNameLst>
                                          <p:attrName>ppt_x</p:attrName>
                                        </p:attrNameLst>
                                      </p:cBhvr>
                                      <p:tavLst>
                                        <p:tav tm="0">
                                          <p:val>
                                            <p:strVal val="#ppt_x"/>
                                          </p:val>
                                        </p:tav>
                                        <p:tav tm="100000">
                                          <p:val>
                                            <p:strVal val="#ppt_x"/>
                                          </p:val>
                                        </p:tav>
                                      </p:tavLst>
                                    </p:anim>
                                    <p:anim calcmode="lin" valueType="num">
                                      <p:cBhvr additive="base">
                                        <p:cTn id="132" dur="500" fill="hold"/>
                                        <p:tgtEl>
                                          <p:spTgt spid="295"/>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297"/>
                                        </p:tgtEl>
                                        <p:attrNameLst>
                                          <p:attrName>style.visibility</p:attrName>
                                        </p:attrNameLst>
                                      </p:cBhvr>
                                      <p:to>
                                        <p:strVal val="visible"/>
                                      </p:to>
                                    </p:set>
                                    <p:anim calcmode="lin" valueType="num">
                                      <p:cBhvr additive="base">
                                        <p:cTn id="135" dur="500" fill="hold"/>
                                        <p:tgtEl>
                                          <p:spTgt spid="297"/>
                                        </p:tgtEl>
                                        <p:attrNameLst>
                                          <p:attrName>ppt_x</p:attrName>
                                        </p:attrNameLst>
                                      </p:cBhvr>
                                      <p:tavLst>
                                        <p:tav tm="0">
                                          <p:val>
                                            <p:strVal val="#ppt_x"/>
                                          </p:val>
                                        </p:tav>
                                        <p:tav tm="100000">
                                          <p:val>
                                            <p:strVal val="#ppt_x"/>
                                          </p:val>
                                        </p:tav>
                                      </p:tavLst>
                                    </p:anim>
                                    <p:anim calcmode="lin" valueType="num">
                                      <p:cBhvr additive="base">
                                        <p:cTn id="136" dur="500" fill="hold"/>
                                        <p:tgtEl>
                                          <p:spTgt spid="297"/>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299"/>
                                        </p:tgtEl>
                                        <p:attrNameLst>
                                          <p:attrName>style.visibility</p:attrName>
                                        </p:attrNameLst>
                                      </p:cBhvr>
                                      <p:to>
                                        <p:strVal val="visible"/>
                                      </p:to>
                                    </p:set>
                                    <p:anim calcmode="lin" valueType="num">
                                      <p:cBhvr additive="base">
                                        <p:cTn id="139" dur="500" fill="hold"/>
                                        <p:tgtEl>
                                          <p:spTgt spid="299"/>
                                        </p:tgtEl>
                                        <p:attrNameLst>
                                          <p:attrName>ppt_x</p:attrName>
                                        </p:attrNameLst>
                                      </p:cBhvr>
                                      <p:tavLst>
                                        <p:tav tm="0">
                                          <p:val>
                                            <p:strVal val="#ppt_x"/>
                                          </p:val>
                                        </p:tav>
                                        <p:tav tm="100000">
                                          <p:val>
                                            <p:strVal val="#ppt_x"/>
                                          </p:val>
                                        </p:tav>
                                      </p:tavLst>
                                    </p:anim>
                                    <p:anim calcmode="lin" valueType="num">
                                      <p:cBhvr additive="base">
                                        <p:cTn id="140" dur="500" fill="hold"/>
                                        <p:tgtEl>
                                          <p:spTgt spid="299"/>
                                        </p:tgtEl>
                                        <p:attrNameLst>
                                          <p:attrName>ppt_y</p:attrName>
                                        </p:attrNameLst>
                                      </p:cBhvr>
                                      <p:tavLst>
                                        <p:tav tm="0">
                                          <p:val>
                                            <p:strVal val="1+#ppt_h/2"/>
                                          </p:val>
                                        </p:tav>
                                        <p:tav tm="100000">
                                          <p:val>
                                            <p:strVal val="#ppt_y"/>
                                          </p:val>
                                        </p:tav>
                                      </p:tavLst>
                                    </p:anim>
                                  </p:childTnLst>
                                </p:cTn>
                              </p:par>
                              <p:par>
                                <p:cTn id="141" presetID="2" presetClass="entr" presetSubtype="4" fill="hold" grpId="0" nodeType="withEffect">
                                  <p:stCondLst>
                                    <p:cond delay="0"/>
                                  </p:stCondLst>
                                  <p:childTnLst>
                                    <p:set>
                                      <p:cBhvr>
                                        <p:cTn id="142" dur="1" fill="hold">
                                          <p:stCondLst>
                                            <p:cond delay="0"/>
                                          </p:stCondLst>
                                        </p:cTn>
                                        <p:tgtEl>
                                          <p:spTgt spid="300"/>
                                        </p:tgtEl>
                                        <p:attrNameLst>
                                          <p:attrName>style.visibility</p:attrName>
                                        </p:attrNameLst>
                                      </p:cBhvr>
                                      <p:to>
                                        <p:strVal val="visible"/>
                                      </p:to>
                                    </p:set>
                                    <p:anim calcmode="lin" valueType="num">
                                      <p:cBhvr additive="base">
                                        <p:cTn id="143" dur="500" fill="hold"/>
                                        <p:tgtEl>
                                          <p:spTgt spid="300"/>
                                        </p:tgtEl>
                                        <p:attrNameLst>
                                          <p:attrName>ppt_x</p:attrName>
                                        </p:attrNameLst>
                                      </p:cBhvr>
                                      <p:tavLst>
                                        <p:tav tm="0">
                                          <p:val>
                                            <p:strVal val="#ppt_x"/>
                                          </p:val>
                                        </p:tav>
                                        <p:tav tm="100000">
                                          <p:val>
                                            <p:strVal val="#ppt_x"/>
                                          </p:val>
                                        </p:tav>
                                      </p:tavLst>
                                    </p:anim>
                                    <p:anim calcmode="lin" valueType="num">
                                      <p:cBhvr additive="base">
                                        <p:cTn id="144" dur="500" fill="hold"/>
                                        <p:tgtEl>
                                          <p:spTgt spid="300"/>
                                        </p:tgtEl>
                                        <p:attrNameLst>
                                          <p:attrName>ppt_y</p:attrName>
                                        </p:attrNameLst>
                                      </p:cBhvr>
                                      <p:tavLst>
                                        <p:tav tm="0">
                                          <p:val>
                                            <p:strVal val="1+#ppt_h/2"/>
                                          </p:val>
                                        </p:tav>
                                        <p:tav tm="100000">
                                          <p:val>
                                            <p:strVal val="#ppt_y"/>
                                          </p:val>
                                        </p:tav>
                                      </p:tavLst>
                                    </p:anim>
                                  </p:childTnLst>
                                </p:cTn>
                              </p:par>
                              <p:par>
                                <p:cTn id="145" presetID="2" presetClass="entr" presetSubtype="4" fill="hold" grpId="0" nodeType="withEffect">
                                  <p:stCondLst>
                                    <p:cond delay="0"/>
                                  </p:stCondLst>
                                  <p:childTnLst>
                                    <p:set>
                                      <p:cBhvr>
                                        <p:cTn id="146" dur="1" fill="hold">
                                          <p:stCondLst>
                                            <p:cond delay="0"/>
                                          </p:stCondLst>
                                        </p:cTn>
                                        <p:tgtEl>
                                          <p:spTgt spid="301"/>
                                        </p:tgtEl>
                                        <p:attrNameLst>
                                          <p:attrName>style.visibility</p:attrName>
                                        </p:attrNameLst>
                                      </p:cBhvr>
                                      <p:to>
                                        <p:strVal val="visible"/>
                                      </p:to>
                                    </p:set>
                                    <p:anim calcmode="lin" valueType="num">
                                      <p:cBhvr additive="base">
                                        <p:cTn id="147" dur="500" fill="hold"/>
                                        <p:tgtEl>
                                          <p:spTgt spid="301"/>
                                        </p:tgtEl>
                                        <p:attrNameLst>
                                          <p:attrName>ppt_x</p:attrName>
                                        </p:attrNameLst>
                                      </p:cBhvr>
                                      <p:tavLst>
                                        <p:tav tm="0">
                                          <p:val>
                                            <p:strVal val="#ppt_x"/>
                                          </p:val>
                                        </p:tav>
                                        <p:tav tm="100000">
                                          <p:val>
                                            <p:strVal val="#ppt_x"/>
                                          </p:val>
                                        </p:tav>
                                      </p:tavLst>
                                    </p:anim>
                                    <p:anim calcmode="lin" valueType="num">
                                      <p:cBhvr additive="base">
                                        <p:cTn id="148" dur="500" fill="hold"/>
                                        <p:tgtEl>
                                          <p:spTgt spid="301"/>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302"/>
                                        </p:tgtEl>
                                        <p:attrNameLst>
                                          <p:attrName>style.visibility</p:attrName>
                                        </p:attrNameLst>
                                      </p:cBhvr>
                                      <p:to>
                                        <p:strVal val="visible"/>
                                      </p:to>
                                    </p:set>
                                    <p:anim calcmode="lin" valueType="num">
                                      <p:cBhvr additive="base">
                                        <p:cTn id="151" dur="500" fill="hold"/>
                                        <p:tgtEl>
                                          <p:spTgt spid="302"/>
                                        </p:tgtEl>
                                        <p:attrNameLst>
                                          <p:attrName>ppt_x</p:attrName>
                                        </p:attrNameLst>
                                      </p:cBhvr>
                                      <p:tavLst>
                                        <p:tav tm="0">
                                          <p:val>
                                            <p:strVal val="#ppt_x"/>
                                          </p:val>
                                        </p:tav>
                                        <p:tav tm="100000">
                                          <p:val>
                                            <p:strVal val="#ppt_x"/>
                                          </p:val>
                                        </p:tav>
                                      </p:tavLst>
                                    </p:anim>
                                    <p:anim calcmode="lin" valueType="num">
                                      <p:cBhvr additive="base">
                                        <p:cTn id="152" dur="500" fill="hold"/>
                                        <p:tgtEl>
                                          <p:spTgt spid="302"/>
                                        </p:tgtEl>
                                        <p:attrNameLst>
                                          <p:attrName>ppt_y</p:attrName>
                                        </p:attrNameLst>
                                      </p:cBhvr>
                                      <p:tavLst>
                                        <p:tav tm="0">
                                          <p:val>
                                            <p:strVal val="1+#ppt_h/2"/>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303"/>
                                        </p:tgtEl>
                                        <p:attrNameLst>
                                          <p:attrName>style.visibility</p:attrName>
                                        </p:attrNameLst>
                                      </p:cBhvr>
                                      <p:to>
                                        <p:strVal val="visible"/>
                                      </p:to>
                                    </p:set>
                                    <p:anim calcmode="lin" valueType="num">
                                      <p:cBhvr additive="base">
                                        <p:cTn id="155" dur="500" fill="hold"/>
                                        <p:tgtEl>
                                          <p:spTgt spid="303"/>
                                        </p:tgtEl>
                                        <p:attrNameLst>
                                          <p:attrName>ppt_x</p:attrName>
                                        </p:attrNameLst>
                                      </p:cBhvr>
                                      <p:tavLst>
                                        <p:tav tm="0">
                                          <p:val>
                                            <p:strVal val="#ppt_x"/>
                                          </p:val>
                                        </p:tav>
                                        <p:tav tm="100000">
                                          <p:val>
                                            <p:strVal val="#ppt_x"/>
                                          </p:val>
                                        </p:tav>
                                      </p:tavLst>
                                    </p:anim>
                                    <p:anim calcmode="lin" valueType="num">
                                      <p:cBhvr additive="base">
                                        <p:cTn id="156" dur="500" fill="hold"/>
                                        <p:tgtEl>
                                          <p:spTgt spid="303"/>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304"/>
                                        </p:tgtEl>
                                        <p:attrNameLst>
                                          <p:attrName>style.visibility</p:attrName>
                                        </p:attrNameLst>
                                      </p:cBhvr>
                                      <p:to>
                                        <p:strVal val="visible"/>
                                      </p:to>
                                    </p:set>
                                    <p:anim calcmode="lin" valueType="num">
                                      <p:cBhvr additive="base">
                                        <p:cTn id="159" dur="500" fill="hold"/>
                                        <p:tgtEl>
                                          <p:spTgt spid="304"/>
                                        </p:tgtEl>
                                        <p:attrNameLst>
                                          <p:attrName>ppt_x</p:attrName>
                                        </p:attrNameLst>
                                      </p:cBhvr>
                                      <p:tavLst>
                                        <p:tav tm="0">
                                          <p:val>
                                            <p:strVal val="#ppt_x"/>
                                          </p:val>
                                        </p:tav>
                                        <p:tav tm="100000">
                                          <p:val>
                                            <p:strVal val="#ppt_x"/>
                                          </p:val>
                                        </p:tav>
                                      </p:tavLst>
                                    </p:anim>
                                    <p:anim calcmode="lin" valueType="num">
                                      <p:cBhvr additive="base">
                                        <p:cTn id="160" dur="500" fill="hold"/>
                                        <p:tgtEl>
                                          <p:spTgt spid="304"/>
                                        </p:tgtEl>
                                        <p:attrNameLst>
                                          <p:attrName>ppt_y</p:attrName>
                                        </p:attrNameLst>
                                      </p:cBhvr>
                                      <p:tavLst>
                                        <p:tav tm="0">
                                          <p:val>
                                            <p:strVal val="1+#ppt_h/2"/>
                                          </p:val>
                                        </p:tav>
                                        <p:tav tm="100000">
                                          <p:val>
                                            <p:strVal val="#ppt_y"/>
                                          </p:val>
                                        </p:tav>
                                      </p:tavLst>
                                    </p:anim>
                                  </p:childTnLst>
                                </p:cTn>
                              </p:par>
                              <p:par>
                                <p:cTn id="161" presetID="2" presetClass="entr" presetSubtype="4" fill="hold" grpId="0" nodeType="withEffect">
                                  <p:stCondLst>
                                    <p:cond delay="0"/>
                                  </p:stCondLst>
                                  <p:childTnLst>
                                    <p:set>
                                      <p:cBhvr>
                                        <p:cTn id="162" dur="1" fill="hold">
                                          <p:stCondLst>
                                            <p:cond delay="0"/>
                                          </p:stCondLst>
                                        </p:cTn>
                                        <p:tgtEl>
                                          <p:spTgt spid="305"/>
                                        </p:tgtEl>
                                        <p:attrNameLst>
                                          <p:attrName>style.visibility</p:attrName>
                                        </p:attrNameLst>
                                      </p:cBhvr>
                                      <p:to>
                                        <p:strVal val="visible"/>
                                      </p:to>
                                    </p:set>
                                    <p:anim calcmode="lin" valueType="num">
                                      <p:cBhvr additive="base">
                                        <p:cTn id="163" dur="500" fill="hold"/>
                                        <p:tgtEl>
                                          <p:spTgt spid="305"/>
                                        </p:tgtEl>
                                        <p:attrNameLst>
                                          <p:attrName>ppt_x</p:attrName>
                                        </p:attrNameLst>
                                      </p:cBhvr>
                                      <p:tavLst>
                                        <p:tav tm="0">
                                          <p:val>
                                            <p:strVal val="#ppt_x"/>
                                          </p:val>
                                        </p:tav>
                                        <p:tav tm="100000">
                                          <p:val>
                                            <p:strVal val="#ppt_x"/>
                                          </p:val>
                                        </p:tav>
                                      </p:tavLst>
                                    </p:anim>
                                    <p:anim calcmode="lin" valueType="num">
                                      <p:cBhvr additive="base">
                                        <p:cTn id="164" dur="500" fill="hold"/>
                                        <p:tgtEl>
                                          <p:spTgt spid="305"/>
                                        </p:tgtEl>
                                        <p:attrNameLst>
                                          <p:attrName>ppt_y</p:attrName>
                                        </p:attrNameLst>
                                      </p:cBhvr>
                                      <p:tavLst>
                                        <p:tav tm="0">
                                          <p:val>
                                            <p:strVal val="1+#ppt_h/2"/>
                                          </p:val>
                                        </p:tav>
                                        <p:tav tm="100000">
                                          <p:val>
                                            <p:strVal val="#ppt_y"/>
                                          </p:val>
                                        </p:tav>
                                      </p:tavLst>
                                    </p:anim>
                                  </p:childTnLst>
                                </p:cTn>
                              </p:par>
                              <p:par>
                                <p:cTn id="165" presetID="2" presetClass="entr" presetSubtype="4" fill="hold" grpId="0" nodeType="withEffect">
                                  <p:stCondLst>
                                    <p:cond delay="0"/>
                                  </p:stCondLst>
                                  <p:childTnLst>
                                    <p:set>
                                      <p:cBhvr>
                                        <p:cTn id="166" dur="1" fill="hold">
                                          <p:stCondLst>
                                            <p:cond delay="0"/>
                                          </p:stCondLst>
                                        </p:cTn>
                                        <p:tgtEl>
                                          <p:spTgt spid="307"/>
                                        </p:tgtEl>
                                        <p:attrNameLst>
                                          <p:attrName>style.visibility</p:attrName>
                                        </p:attrNameLst>
                                      </p:cBhvr>
                                      <p:to>
                                        <p:strVal val="visible"/>
                                      </p:to>
                                    </p:set>
                                    <p:anim calcmode="lin" valueType="num">
                                      <p:cBhvr additive="base">
                                        <p:cTn id="167" dur="500" fill="hold"/>
                                        <p:tgtEl>
                                          <p:spTgt spid="307"/>
                                        </p:tgtEl>
                                        <p:attrNameLst>
                                          <p:attrName>ppt_x</p:attrName>
                                        </p:attrNameLst>
                                      </p:cBhvr>
                                      <p:tavLst>
                                        <p:tav tm="0">
                                          <p:val>
                                            <p:strVal val="#ppt_x"/>
                                          </p:val>
                                        </p:tav>
                                        <p:tav tm="100000">
                                          <p:val>
                                            <p:strVal val="#ppt_x"/>
                                          </p:val>
                                        </p:tav>
                                      </p:tavLst>
                                    </p:anim>
                                    <p:anim calcmode="lin" valueType="num">
                                      <p:cBhvr additive="base">
                                        <p:cTn id="168" dur="500" fill="hold"/>
                                        <p:tgtEl>
                                          <p:spTgt spid="307"/>
                                        </p:tgtEl>
                                        <p:attrNameLst>
                                          <p:attrName>ppt_y</p:attrName>
                                        </p:attrNameLst>
                                      </p:cBhvr>
                                      <p:tavLst>
                                        <p:tav tm="0">
                                          <p:val>
                                            <p:strVal val="1+#ppt_h/2"/>
                                          </p:val>
                                        </p:tav>
                                        <p:tav tm="100000">
                                          <p:val>
                                            <p:strVal val="#ppt_y"/>
                                          </p:val>
                                        </p:tav>
                                      </p:tavLst>
                                    </p:anim>
                                  </p:childTnLst>
                                </p:cTn>
                              </p:par>
                              <p:par>
                                <p:cTn id="169" presetID="2" presetClass="entr" presetSubtype="4" fill="hold" grpId="0" nodeType="withEffect">
                                  <p:stCondLst>
                                    <p:cond delay="0"/>
                                  </p:stCondLst>
                                  <p:childTnLst>
                                    <p:set>
                                      <p:cBhvr>
                                        <p:cTn id="170" dur="1" fill="hold">
                                          <p:stCondLst>
                                            <p:cond delay="0"/>
                                          </p:stCondLst>
                                        </p:cTn>
                                        <p:tgtEl>
                                          <p:spTgt spid="309"/>
                                        </p:tgtEl>
                                        <p:attrNameLst>
                                          <p:attrName>style.visibility</p:attrName>
                                        </p:attrNameLst>
                                      </p:cBhvr>
                                      <p:to>
                                        <p:strVal val="visible"/>
                                      </p:to>
                                    </p:set>
                                    <p:anim calcmode="lin" valueType="num">
                                      <p:cBhvr additive="base">
                                        <p:cTn id="171" dur="500" fill="hold"/>
                                        <p:tgtEl>
                                          <p:spTgt spid="309"/>
                                        </p:tgtEl>
                                        <p:attrNameLst>
                                          <p:attrName>ppt_x</p:attrName>
                                        </p:attrNameLst>
                                      </p:cBhvr>
                                      <p:tavLst>
                                        <p:tav tm="0">
                                          <p:val>
                                            <p:strVal val="#ppt_x"/>
                                          </p:val>
                                        </p:tav>
                                        <p:tav tm="100000">
                                          <p:val>
                                            <p:strVal val="#ppt_x"/>
                                          </p:val>
                                        </p:tav>
                                      </p:tavLst>
                                    </p:anim>
                                    <p:anim calcmode="lin" valueType="num">
                                      <p:cBhvr additive="base">
                                        <p:cTn id="172" dur="500" fill="hold"/>
                                        <p:tgtEl>
                                          <p:spTgt spid="309"/>
                                        </p:tgtEl>
                                        <p:attrNameLst>
                                          <p:attrName>ppt_y</p:attrName>
                                        </p:attrNameLst>
                                      </p:cBhvr>
                                      <p:tavLst>
                                        <p:tav tm="0">
                                          <p:val>
                                            <p:strVal val="1+#ppt_h/2"/>
                                          </p:val>
                                        </p:tav>
                                        <p:tav tm="100000">
                                          <p:val>
                                            <p:strVal val="#ppt_y"/>
                                          </p:val>
                                        </p:tav>
                                      </p:tavLst>
                                    </p:anim>
                                  </p:childTnLst>
                                </p:cTn>
                              </p:par>
                              <p:par>
                                <p:cTn id="173" presetID="2" presetClass="entr" presetSubtype="4" fill="hold" nodeType="withEffect">
                                  <p:stCondLst>
                                    <p:cond delay="0"/>
                                  </p:stCondLst>
                                  <p:childTnLst>
                                    <p:set>
                                      <p:cBhvr>
                                        <p:cTn id="174" dur="1" fill="hold">
                                          <p:stCondLst>
                                            <p:cond delay="0"/>
                                          </p:stCondLst>
                                        </p:cTn>
                                        <p:tgtEl>
                                          <p:spTgt spid="311"/>
                                        </p:tgtEl>
                                        <p:attrNameLst>
                                          <p:attrName>style.visibility</p:attrName>
                                        </p:attrNameLst>
                                      </p:cBhvr>
                                      <p:to>
                                        <p:strVal val="visible"/>
                                      </p:to>
                                    </p:set>
                                    <p:anim calcmode="lin" valueType="num">
                                      <p:cBhvr additive="base">
                                        <p:cTn id="175" dur="500" fill="hold"/>
                                        <p:tgtEl>
                                          <p:spTgt spid="311"/>
                                        </p:tgtEl>
                                        <p:attrNameLst>
                                          <p:attrName>ppt_x</p:attrName>
                                        </p:attrNameLst>
                                      </p:cBhvr>
                                      <p:tavLst>
                                        <p:tav tm="0">
                                          <p:val>
                                            <p:strVal val="#ppt_x"/>
                                          </p:val>
                                        </p:tav>
                                        <p:tav tm="100000">
                                          <p:val>
                                            <p:strVal val="#ppt_x"/>
                                          </p:val>
                                        </p:tav>
                                      </p:tavLst>
                                    </p:anim>
                                    <p:anim calcmode="lin" valueType="num">
                                      <p:cBhvr additive="base">
                                        <p:cTn id="176" dur="500" fill="hold"/>
                                        <p:tgtEl>
                                          <p:spTgt spid="311"/>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312"/>
                                        </p:tgtEl>
                                        <p:attrNameLst>
                                          <p:attrName>style.visibility</p:attrName>
                                        </p:attrNameLst>
                                      </p:cBhvr>
                                      <p:to>
                                        <p:strVal val="visible"/>
                                      </p:to>
                                    </p:set>
                                    <p:anim calcmode="lin" valueType="num">
                                      <p:cBhvr additive="base">
                                        <p:cTn id="179" dur="500" fill="hold"/>
                                        <p:tgtEl>
                                          <p:spTgt spid="312"/>
                                        </p:tgtEl>
                                        <p:attrNameLst>
                                          <p:attrName>ppt_x</p:attrName>
                                        </p:attrNameLst>
                                      </p:cBhvr>
                                      <p:tavLst>
                                        <p:tav tm="0">
                                          <p:val>
                                            <p:strVal val="#ppt_x"/>
                                          </p:val>
                                        </p:tav>
                                        <p:tav tm="100000">
                                          <p:val>
                                            <p:strVal val="#ppt_x"/>
                                          </p:val>
                                        </p:tav>
                                      </p:tavLst>
                                    </p:anim>
                                    <p:anim calcmode="lin" valueType="num">
                                      <p:cBhvr additive="base">
                                        <p:cTn id="180" dur="500" fill="hold"/>
                                        <p:tgtEl>
                                          <p:spTgt spid="312"/>
                                        </p:tgtEl>
                                        <p:attrNameLst>
                                          <p:attrName>ppt_y</p:attrName>
                                        </p:attrNameLst>
                                      </p:cBhvr>
                                      <p:tavLst>
                                        <p:tav tm="0">
                                          <p:val>
                                            <p:strVal val="1+#ppt_h/2"/>
                                          </p:val>
                                        </p:tav>
                                        <p:tav tm="100000">
                                          <p:val>
                                            <p:strVal val="#ppt_y"/>
                                          </p:val>
                                        </p:tav>
                                      </p:tavLst>
                                    </p:anim>
                                  </p:childTnLst>
                                </p:cTn>
                              </p:par>
                              <p:par>
                                <p:cTn id="181" presetID="2" presetClass="entr" presetSubtype="4" fill="hold" grpId="0" nodeType="withEffect">
                                  <p:stCondLst>
                                    <p:cond delay="0"/>
                                  </p:stCondLst>
                                  <p:childTnLst>
                                    <p:set>
                                      <p:cBhvr>
                                        <p:cTn id="182" dur="1" fill="hold">
                                          <p:stCondLst>
                                            <p:cond delay="0"/>
                                          </p:stCondLst>
                                        </p:cTn>
                                        <p:tgtEl>
                                          <p:spTgt spid="313"/>
                                        </p:tgtEl>
                                        <p:attrNameLst>
                                          <p:attrName>style.visibility</p:attrName>
                                        </p:attrNameLst>
                                      </p:cBhvr>
                                      <p:to>
                                        <p:strVal val="visible"/>
                                      </p:to>
                                    </p:set>
                                    <p:anim calcmode="lin" valueType="num">
                                      <p:cBhvr additive="base">
                                        <p:cTn id="183" dur="500" fill="hold"/>
                                        <p:tgtEl>
                                          <p:spTgt spid="313"/>
                                        </p:tgtEl>
                                        <p:attrNameLst>
                                          <p:attrName>ppt_x</p:attrName>
                                        </p:attrNameLst>
                                      </p:cBhvr>
                                      <p:tavLst>
                                        <p:tav tm="0">
                                          <p:val>
                                            <p:strVal val="#ppt_x"/>
                                          </p:val>
                                        </p:tav>
                                        <p:tav tm="100000">
                                          <p:val>
                                            <p:strVal val="#ppt_x"/>
                                          </p:val>
                                        </p:tav>
                                      </p:tavLst>
                                    </p:anim>
                                    <p:anim calcmode="lin" valueType="num">
                                      <p:cBhvr additive="base">
                                        <p:cTn id="184" dur="500" fill="hold"/>
                                        <p:tgtEl>
                                          <p:spTgt spid="313"/>
                                        </p:tgtEl>
                                        <p:attrNameLst>
                                          <p:attrName>ppt_y</p:attrName>
                                        </p:attrNameLst>
                                      </p:cBhvr>
                                      <p:tavLst>
                                        <p:tav tm="0">
                                          <p:val>
                                            <p:strVal val="1+#ppt_h/2"/>
                                          </p:val>
                                        </p:tav>
                                        <p:tav tm="100000">
                                          <p:val>
                                            <p:strVal val="#ppt_y"/>
                                          </p:val>
                                        </p:tav>
                                      </p:tavLst>
                                    </p:anim>
                                  </p:childTnLst>
                                </p:cTn>
                              </p:par>
                              <p:par>
                                <p:cTn id="185" presetID="2" presetClass="entr" presetSubtype="4" fill="hold" grpId="0" nodeType="withEffect">
                                  <p:stCondLst>
                                    <p:cond delay="0"/>
                                  </p:stCondLst>
                                  <p:childTnLst>
                                    <p:set>
                                      <p:cBhvr>
                                        <p:cTn id="186" dur="1" fill="hold">
                                          <p:stCondLst>
                                            <p:cond delay="0"/>
                                          </p:stCondLst>
                                        </p:cTn>
                                        <p:tgtEl>
                                          <p:spTgt spid="314"/>
                                        </p:tgtEl>
                                        <p:attrNameLst>
                                          <p:attrName>style.visibility</p:attrName>
                                        </p:attrNameLst>
                                      </p:cBhvr>
                                      <p:to>
                                        <p:strVal val="visible"/>
                                      </p:to>
                                    </p:set>
                                    <p:anim calcmode="lin" valueType="num">
                                      <p:cBhvr additive="base">
                                        <p:cTn id="187" dur="500" fill="hold"/>
                                        <p:tgtEl>
                                          <p:spTgt spid="314"/>
                                        </p:tgtEl>
                                        <p:attrNameLst>
                                          <p:attrName>ppt_x</p:attrName>
                                        </p:attrNameLst>
                                      </p:cBhvr>
                                      <p:tavLst>
                                        <p:tav tm="0">
                                          <p:val>
                                            <p:strVal val="#ppt_x"/>
                                          </p:val>
                                        </p:tav>
                                        <p:tav tm="100000">
                                          <p:val>
                                            <p:strVal val="#ppt_x"/>
                                          </p:val>
                                        </p:tav>
                                      </p:tavLst>
                                    </p:anim>
                                    <p:anim calcmode="lin" valueType="num">
                                      <p:cBhvr additive="base">
                                        <p:cTn id="188" dur="500" fill="hold"/>
                                        <p:tgtEl>
                                          <p:spTgt spid="314"/>
                                        </p:tgtEl>
                                        <p:attrNameLst>
                                          <p:attrName>ppt_y</p:attrName>
                                        </p:attrNameLst>
                                      </p:cBhvr>
                                      <p:tavLst>
                                        <p:tav tm="0">
                                          <p:val>
                                            <p:strVal val="1+#ppt_h/2"/>
                                          </p:val>
                                        </p:tav>
                                        <p:tav tm="100000">
                                          <p:val>
                                            <p:strVal val="#ppt_y"/>
                                          </p:val>
                                        </p:tav>
                                      </p:tavLst>
                                    </p:anim>
                                  </p:childTnLst>
                                </p:cTn>
                              </p:par>
                              <p:par>
                                <p:cTn id="189" presetID="2" presetClass="entr" presetSubtype="4" fill="hold" grpId="0" nodeType="withEffect">
                                  <p:stCondLst>
                                    <p:cond delay="0"/>
                                  </p:stCondLst>
                                  <p:childTnLst>
                                    <p:set>
                                      <p:cBhvr>
                                        <p:cTn id="190" dur="1" fill="hold">
                                          <p:stCondLst>
                                            <p:cond delay="0"/>
                                          </p:stCondLst>
                                        </p:cTn>
                                        <p:tgtEl>
                                          <p:spTgt spid="318"/>
                                        </p:tgtEl>
                                        <p:attrNameLst>
                                          <p:attrName>style.visibility</p:attrName>
                                        </p:attrNameLst>
                                      </p:cBhvr>
                                      <p:to>
                                        <p:strVal val="visible"/>
                                      </p:to>
                                    </p:set>
                                    <p:anim calcmode="lin" valueType="num">
                                      <p:cBhvr additive="base">
                                        <p:cTn id="191" dur="500" fill="hold"/>
                                        <p:tgtEl>
                                          <p:spTgt spid="318"/>
                                        </p:tgtEl>
                                        <p:attrNameLst>
                                          <p:attrName>ppt_x</p:attrName>
                                        </p:attrNameLst>
                                      </p:cBhvr>
                                      <p:tavLst>
                                        <p:tav tm="0">
                                          <p:val>
                                            <p:strVal val="#ppt_x"/>
                                          </p:val>
                                        </p:tav>
                                        <p:tav tm="100000">
                                          <p:val>
                                            <p:strVal val="#ppt_x"/>
                                          </p:val>
                                        </p:tav>
                                      </p:tavLst>
                                    </p:anim>
                                    <p:anim calcmode="lin" valueType="num">
                                      <p:cBhvr additive="base">
                                        <p:cTn id="192" dur="500" fill="hold"/>
                                        <p:tgtEl>
                                          <p:spTgt spid="318"/>
                                        </p:tgtEl>
                                        <p:attrNameLst>
                                          <p:attrName>ppt_y</p:attrName>
                                        </p:attrNameLst>
                                      </p:cBhvr>
                                      <p:tavLst>
                                        <p:tav tm="0">
                                          <p:val>
                                            <p:strVal val="1+#ppt_h/2"/>
                                          </p:val>
                                        </p:tav>
                                        <p:tav tm="100000">
                                          <p:val>
                                            <p:strVal val="#ppt_y"/>
                                          </p:val>
                                        </p:tav>
                                      </p:tavLst>
                                    </p:anim>
                                  </p:childTnLst>
                                </p:cTn>
                              </p:par>
                              <p:par>
                                <p:cTn id="193" presetID="2" presetClass="entr" presetSubtype="4" fill="hold" grpId="0" nodeType="withEffect">
                                  <p:stCondLst>
                                    <p:cond delay="0"/>
                                  </p:stCondLst>
                                  <p:childTnLst>
                                    <p:set>
                                      <p:cBhvr>
                                        <p:cTn id="194" dur="1" fill="hold">
                                          <p:stCondLst>
                                            <p:cond delay="0"/>
                                          </p:stCondLst>
                                        </p:cTn>
                                        <p:tgtEl>
                                          <p:spTgt spid="319"/>
                                        </p:tgtEl>
                                        <p:attrNameLst>
                                          <p:attrName>style.visibility</p:attrName>
                                        </p:attrNameLst>
                                      </p:cBhvr>
                                      <p:to>
                                        <p:strVal val="visible"/>
                                      </p:to>
                                    </p:set>
                                    <p:anim calcmode="lin" valueType="num">
                                      <p:cBhvr additive="base">
                                        <p:cTn id="195" dur="500" fill="hold"/>
                                        <p:tgtEl>
                                          <p:spTgt spid="319"/>
                                        </p:tgtEl>
                                        <p:attrNameLst>
                                          <p:attrName>ppt_x</p:attrName>
                                        </p:attrNameLst>
                                      </p:cBhvr>
                                      <p:tavLst>
                                        <p:tav tm="0">
                                          <p:val>
                                            <p:strVal val="#ppt_x"/>
                                          </p:val>
                                        </p:tav>
                                        <p:tav tm="100000">
                                          <p:val>
                                            <p:strVal val="#ppt_x"/>
                                          </p:val>
                                        </p:tav>
                                      </p:tavLst>
                                    </p:anim>
                                    <p:anim calcmode="lin" valueType="num">
                                      <p:cBhvr additive="base">
                                        <p:cTn id="196" dur="500" fill="hold"/>
                                        <p:tgtEl>
                                          <p:spTgt spid="319"/>
                                        </p:tgtEl>
                                        <p:attrNameLst>
                                          <p:attrName>ppt_y</p:attrName>
                                        </p:attrNameLst>
                                      </p:cBhvr>
                                      <p:tavLst>
                                        <p:tav tm="0">
                                          <p:val>
                                            <p:strVal val="1+#ppt_h/2"/>
                                          </p:val>
                                        </p:tav>
                                        <p:tav tm="100000">
                                          <p:val>
                                            <p:strVal val="#ppt_y"/>
                                          </p:val>
                                        </p:tav>
                                      </p:tavLst>
                                    </p:anim>
                                  </p:childTnLst>
                                </p:cTn>
                              </p:par>
                              <p:par>
                                <p:cTn id="197" presetID="2" presetClass="entr" presetSubtype="4" fill="hold" grpId="0" nodeType="withEffect">
                                  <p:stCondLst>
                                    <p:cond delay="0"/>
                                  </p:stCondLst>
                                  <p:childTnLst>
                                    <p:set>
                                      <p:cBhvr>
                                        <p:cTn id="198" dur="1" fill="hold">
                                          <p:stCondLst>
                                            <p:cond delay="0"/>
                                          </p:stCondLst>
                                        </p:cTn>
                                        <p:tgtEl>
                                          <p:spTgt spid="322"/>
                                        </p:tgtEl>
                                        <p:attrNameLst>
                                          <p:attrName>style.visibility</p:attrName>
                                        </p:attrNameLst>
                                      </p:cBhvr>
                                      <p:to>
                                        <p:strVal val="visible"/>
                                      </p:to>
                                    </p:set>
                                    <p:anim calcmode="lin" valueType="num">
                                      <p:cBhvr additive="base">
                                        <p:cTn id="199" dur="500" fill="hold"/>
                                        <p:tgtEl>
                                          <p:spTgt spid="322"/>
                                        </p:tgtEl>
                                        <p:attrNameLst>
                                          <p:attrName>ppt_x</p:attrName>
                                        </p:attrNameLst>
                                      </p:cBhvr>
                                      <p:tavLst>
                                        <p:tav tm="0">
                                          <p:val>
                                            <p:strVal val="#ppt_x"/>
                                          </p:val>
                                        </p:tav>
                                        <p:tav tm="100000">
                                          <p:val>
                                            <p:strVal val="#ppt_x"/>
                                          </p:val>
                                        </p:tav>
                                      </p:tavLst>
                                    </p:anim>
                                    <p:anim calcmode="lin" valueType="num">
                                      <p:cBhvr additive="base">
                                        <p:cTn id="200" dur="500" fill="hold"/>
                                        <p:tgtEl>
                                          <p:spTgt spid="322"/>
                                        </p:tgtEl>
                                        <p:attrNameLst>
                                          <p:attrName>ppt_y</p:attrName>
                                        </p:attrNameLst>
                                      </p:cBhvr>
                                      <p:tavLst>
                                        <p:tav tm="0">
                                          <p:val>
                                            <p:strVal val="1+#ppt_h/2"/>
                                          </p:val>
                                        </p:tav>
                                        <p:tav tm="100000">
                                          <p:val>
                                            <p:strVal val="#ppt_y"/>
                                          </p:val>
                                        </p:tav>
                                      </p:tavLst>
                                    </p:anim>
                                  </p:childTnLst>
                                </p:cTn>
                              </p:par>
                              <p:par>
                                <p:cTn id="201" presetID="2" presetClass="entr" presetSubtype="4" fill="hold" grpId="0" nodeType="withEffect">
                                  <p:stCondLst>
                                    <p:cond delay="0"/>
                                  </p:stCondLst>
                                  <p:childTnLst>
                                    <p:set>
                                      <p:cBhvr>
                                        <p:cTn id="202" dur="1" fill="hold">
                                          <p:stCondLst>
                                            <p:cond delay="0"/>
                                          </p:stCondLst>
                                        </p:cTn>
                                        <p:tgtEl>
                                          <p:spTgt spid="323"/>
                                        </p:tgtEl>
                                        <p:attrNameLst>
                                          <p:attrName>style.visibility</p:attrName>
                                        </p:attrNameLst>
                                      </p:cBhvr>
                                      <p:to>
                                        <p:strVal val="visible"/>
                                      </p:to>
                                    </p:set>
                                    <p:anim calcmode="lin" valueType="num">
                                      <p:cBhvr additive="base">
                                        <p:cTn id="203" dur="500" fill="hold"/>
                                        <p:tgtEl>
                                          <p:spTgt spid="323"/>
                                        </p:tgtEl>
                                        <p:attrNameLst>
                                          <p:attrName>ppt_x</p:attrName>
                                        </p:attrNameLst>
                                      </p:cBhvr>
                                      <p:tavLst>
                                        <p:tav tm="0">
                                          <p:val>
                                            <p:strVal val="#ppt_x"/>
                                          </p:val>
                                        </p:tav>
                                        <p:tav tm="100000">
                                          <p:val>
                                            <p:strVal val="#ppt_x"/>
                                          </p:val>
                                        </p:tav>
                                      </p:tavLst>
                                    </p:anim>
                                    <p:anim calcmode="lin" valueType="num">
                                      <p:cBhvr additive="base">
                                        <p:cTn id="204" dur="500" fill="hold"/>
                                        <p:tgtEl>
                                          <p:spTgt spid="323"/>
                                        </p:tgtEl>
                                        <p:attrNameLst>
                                          <p:attrName>ppt_y</p:attrName>
                                        </p:attrNameLst>
                                      </p:cBhvr>
                                      <p:tavLst>
                                        <p:tav tm="0">
                                          <p:val>
                                            <p:strVal val="1+#ppt_h/2"/>
                                          </p:val>
                                        </p:tav>
                                        <p:tav tm="100000">
                                          <p:val>
                                            <p:strVal val="#ppt_y"/>
                                          </p:val>
                                        </p:tav>
                                      </p:tavLst>
                                    </p:anim>
                                  </p:childTnLst>
                                </p:cTn>
                              </p:par>
                              <p:par>
                                <p:cTn id="205" presetID="2" presetClass="entr" presetSubtype="4" fill="hold" grpId="0" nodeType="withEffect">
                                  <p:stCondLst>
                                    <p:cond delay="0"/>
                                  </p:stCondLst>
                                  <p:childTnLst>
                                    <p:set>
                                      <p:cBhvr>
                                        <p:cTn id="206" dur="1" fill="hold">
                                          <p:stCondLst>
                                            <p:cond delay="0"/>
                                          </p:stCondLst>
                                        </p:cTn>
                                        <p:tgtEl>
                                          <p:spTgt spid="324"/>
                                        </p:tgtEl>
                                        <p:attrNameLst>
                                          <p:attrName>style.visibility</p:attrName>
                                        </p:attrNameLst>
                                      </p:cBhvr>
                                      <p:to>
                                        <p:strVal val="visible"/>
                                      </p:to>
                                    </p:set>
                                    <p:anim calcmode="lin" valueType="num">
                                      <p:cBhvr additive="base">
                                        <p:cTn id="207" dur="500" fill="hold"/>
                                        <p:tgtEl>
                                          <p:spTgt spid="324"/>
                                        </p:tgtEl>
                                        <p:attrNameLst>
                                          <p:attrName>ppt_x</p:attrName>
                                        </p:attrNameLst>
                                      </p:cBhvr>
                                      <p:tavLst>
                                        <p:tav tm="0">
                                          <p:val>
                                            <p:strVal val="#ppt_x"/>
                                          </p:val>
                                        </p:tav>
                                        <p:tav tm="100000">
                                          <p:val>
                                            <p:strVal val="#ppt_x"/>
                                          </p:val>
                                        </p:tav>
                                      </p:tavLst>
                                    </p:anim>
                                    <p:anim calcmode="lin" valueType="num">
                                      <p:cBhvr additive="base">
                                        <p:cTn id="208" dur="500" fill="hold"/>
                                        <p:tgtEl>
                                          <p:spTgt spid="324"/>
                                        </p:tgtEl>
                                        <p:attrNameLst>
                                          <p:attrName>ppt_y</p:attrName>
                                        </p:attrNameLst>
                                      </p:cBhvr>
                                      <p:tavLst>
                                        <p:tav tm="0">
                                          <p:val>
                                            <p:strVal val="1+#ppt_h/2"/>
                                          </p:val>
                                        </p:tav>
                                        <p:tav tm="100000">
                                          <p:val>
                                            <p:strVal val="#ppt_y"/>
                                          </p:val>
                                        </p:tav>
                                      </p:tavLst>
                                    </p:anim>
                                  </p:childTnLst>
                                </p:cTn>
                              </p:par>
                              <p:par>
                                <p:cTn id="209" presetID="2" presetClass="entr" presetSubtype="4" fill="hold" grpId="0" nodeType="withEffect">
                                  <p:stCondLst>
                                    <p:cond delay="0"/>
                                  </p:stCondLst>
                                  <p:childTnLst>
                                    <p:set>
                                      <p:cBhvr>
                                        <p:cTn id="210" dur="1" fill="hold">
                                          <p:stCondLst>
                                            <p:cond delay="0"/>
                                          </p:stCondLst>
                                        </p:cTn>
                                        <p:tgtEl>
                                          <p:spTgt spid="325"/>
                                        </p:tgtEl>
                                        <p:attrNameLst>
                                          <p:attrName>style.visibility</p:attrName>
                                        </p:attrNameLst>
                                      </p:cBhvr>
                                      <p:to>
                                        <p:strVal val="visible"/>
                                      </p:to>
                                    </p:set>
                                    <p:anim calcmode="lin" valueType="num">
                                      <p:cBhvr additive="base">
                                        <p:cTn id="211" dur="500" fill="hold"/>
                                        <p:tgtEl>
                                          <p:spTgt spid="325"/>
                                        </p:tgtEl>
                                        <p:attrNameLst>
                                          <p:attrName>ppt_x</p:attrName>
                                        </p:attrNameLst>
                                      </p:cBhvr>
                                      <p:tavLst>
                                        <p:tav tm="0">
                                          <p:val>
                                            <p:strVal val="#ppt_x"/>
                                          </p:val>
                                        </p:tav>
                                        <p:tav tm="100000">
                                          <p:val>
                                            <p:strVal val="#ppt_x"/>
                                          </p:val>
                                        </p:tav>
                                      </p:tavLst>
                                    </p:anim>
                                    <p:anim calcmode="lin" valueType="num">
                                      <p:cBhvr additive="base">
                                        <p:cTn id="212" dur="500" fill="hold"/>
                                        <p:tgtEl>
                                          <p:spTgt spid="325"/>
                                        </p:tgtEl>
                                        <p:attrNameLst>
                                          <p:attrName>ppt_y</p:attrName>
                                        </p:attrNameLst>
                                      </p:cBhvr>
                                      <p:tavLst>
                                        <p:tav tm="0">
                                          <p:val>
                                            <p:strVal val="1+#ppt_h/2"/>
                                          </p:val>
                                        </p:tav>
                                        <p:tav tm="100000">
                                          <p:val>
                                            <p:strVal val="#ppt_y"/>
                                          </p:val>
                                        </p:tav>
                                      </p:tavLst>
                                    </p:anim>
                                  </p:childTnLst>
                                </p:cTn>
                              </p:par>
                              <p:par>
                                <p:cTn id="213" presetID="2" presetClass="entr" presetSubtype="4" fill="hold" grpId="0" nodeType="withEffect">
                                  <p:stCondLst>
                                    <p:cond delay="0"/>
                                  </p:stCondLst>
                                  <p:childTnLst>
                                    <p:set>
                                      <p:cBhvr>
                                        <p:cTn id="214" dur="1" fill="hold">
                                          <p:stCondLst>
                                            <p:cond delay="0"/>
                                          </p:stCondLst>
                                        </p:cTn>
                                        <p:tgtEl>
                                          <p:spTgt spid="326"/>
                                        </p:tgtEl>
                                        <p:attrNameLst>
                                          <p:attrName>style.visibility</p:attrName>
                                        </p:attrNameLst>
                                      </p:cBhvr>
                                      <p:to>
                                        <p:strVal val="visible"/>
                                      </p:to>
                                    </p:set>
                                    <p:anim calcmode="lin" valueType="num">
                                      <p:cBhvr additive="base">
                                        <p:cTn id="215" dur="500" fill="hold"/>
                                        <p:tgtEl>
                                          <p:spTgt spid="326"/>
                                        </p:tgtEl>
                                        <p:attrNameLst>
                                          <p:attrName>ppt_x</p:attrName>
                                        </p:attrNameLst>
                                      </p:cBhvr>
                                      <p:tavLst>
                                        <p:tav tm="0">
                                          <p:val>
                                            <p:strVal val="#ppt_x"/>
                                          </p:val>
                                        </p:tav>
                                        <p:tav tm="100000">
                                          <p:val>
                                            <p:strVal val="#ppt_x"/>
                                          </p:val>
                                        </p:tav>
                                      </p:tavLst>
                                    </p:anim>
                                    <p:anim calcmode="lin" valueType="num">
                                      <p:cBhvr additive="base">
                                        <p:cTn id="216" dur="500" fill="hold"/>
                                        <p:tgtEl>
                                          <p:spTgt spid="326"/>
                                        </p:tgtEl>
                                        <p:attrNameLst>
                                          <p:attrName>ppt_y</p:attrName>
                                        </p:attrNameLst>
                                      </p:cBhvr>
                                      <p:tavLst>
                                        <p:tav tm="0">
                                          <p:val>
                                            <p:strVal val="1+#ppt_h/2"/>
                                          </p:val>
                                        </p:tav>
                                        <p:tav tm="100000">
                                          <p:val>
                                            <p:strVal val="#ppt_y"/>
                                          </p:val>
                                        </p:tav>
                                      </p:tavLst>
                                    </p:anim>
                                  </p:childTnLst>
                                </p:cTn>
                              </p:par>
                              <p:par>
                                <p:cTn id="217" presetID="2" presetClass="entr" presetSubtype="4" fill="hold" grpId="0" nodeType="withEffect">
                                  <p:stCondLst>
                                    <p:cond delay="0"/>
                                  </p:stCondLst>
                                  <p:childTnLst>
                                    <p:set>
                                      <p:cBhvr>
                                        <p:cTn id="218" dur="1" fill="hold">
                                          <p:stCondLst>
                                            <p:cond delay="0"/>
                                          </p:stCondLst>
                                        </p:cTn>
                                        <p:tgtEl>
                                          <p:spTgt spid="327"/>
                                        </p:tgtEl>
                                        <p:attrNameLst>
                                          <p:attrName>style.visibility</p:attrName>
                                        </p:attrNameLst>
                                      </p:cBhvr>
                                      <p:to>
                                        <p:strVal val="visible"/>
                                      </p:to>
                                    </p:set>
                                    <p:anim calcmode="lin" valueType="num">
                                      <p:cBhvr additive="base">
                                        <p:cTn id="219" dur="500" fill="hold"/>
                                        <p:tgtEl>
                                          <p:spTgt spid="327"/>
                                        </p:tgtEl>
                                        <p:attrNameLst>
                                          <p:attrName>ppt_x</p:attrName>
                                        </p:attrNameLst>
                                      </p:cBhvr>
                                      <p:tavLst>
                                        <p:tav tm="0">
                                          <p:val>
                                            <p:strVal val="#ppt_x"/>
                                          </p:val>
                                        </p:tav>
                                        <p:tav tm="100000">
                                          <p:val>
                                            <p:strVal val="#ppt_x"/>
                                          </p:val>
                                        </p:tav>
                                      </p:tavLst>
                                    </p:anim>
                                    <p:anim calcmode="lin" valueType="num">
                                      <p:cBhvr additive="base">
                                        <p:cTn id="220" dur="500" fill="hold"/>
                                        <p:tgtEl>
                                          <p:spTgt spid="3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 grpId="0" animBg="1"/>
      <p:bldP spid="247" grpId="1" animBg="1"/>
      <p:bldP spid="249" grpId="0"/>
      <p:bldP spid="249" grpId="1"/>
      <p:bldP spid="264" grpId="0" animBg="1"/>
      <p:bldP spid="264" grpId="1" animBg="1"/>
      <p:bldP spid="265" grpId="0" animBg="1"/>
      <p:bldP spid="265" grpId="1" animBg="1"/>
      <p:bldP spid="270" grpId="0" animBg="1"/>
      <p:bldP spid="270" grpId="1" animBg="1"/>
      <p:bldP spid="271" grpId="0" animBg="1"/>
      <p:bldP spid="271" grpId="1" animBg="1"/>
      <p:bldP spid="272" grpId="0"/>
      <p:bldP spid="272" grpId="1"/>
      <p:bldP spid="274" grpId="0"/>
      <p:bldP spid="274" grpId="1"/>
      <p:bldP spid="287" grpId="0" animBg="1"/>
      <p:bldP spid="287" grpId="1" animBg="1"/>
      <p:bldP spid="288" grpId="0" animBg="1"/>
      <p:bldP spid="288" grpId="1" animBg="1"/>
      <p:bldP spid="289" grpId="0" animBg="1"/>
      <p:bldP spid="289" grpId="1" animBg="1"/>
      <p:bldP spid="290" grpId="0" animBg="1"/>
      <p:bldP spid="290" grpId="1" animBg="1"/>
      <p:bldP spid="291" grpId="0" animBg="1"/>
      <p:bldP spid="291" grpId="1" animBg="1"/>
      <p:bldP spid="292" grpId="0" animBg="1"/>
      <p:bldP spid="292" grpId="1" animBg="1"/>
      <p:bldP spid="293" grpId="0"/>
      <p:bldP spid="293" grpId="1"/>
      <p:bldP spid="295" grpId="0"/>
      <p:bldP spid="295" grpId="1"/>
      <p:bldP spid="297" grpId="0"/>
      <p:bldP spid="297" grpId="1"/>
      <p:bldP spid="299" grpId="0" animBg="1"/>
      <p:bldP spid="299" grpId="1" animBg="1"/>
      <p:bldP spid="300" grpId="0" animBg="1"/>
      <p:bldP spid="300" grpId="1" animBg="1"/>
      <p:bldP spid="301" grpId="0" animBg="1"/>
      <p:bldP spid="301" grpId="1" animBg="1"/>
      <p:bldP spid="302" grpId="0" animBg="1"/>
      <p:bldP spid="302" grpId="1" animBg="1"/>
      <p:bldP spid="303" grpId="0" animBg="1"/>
      <p:bldP spid="303" grpId="1" animBg="1"/>
      <p:bldP spid="304" grpId="0" animBg="1"/>
      <p:bldP spid="304" grpId="1" animBg="1"/>
      <p:bldP spid="305" grpId="0"/>
      <p:bldP spid="305" grpId="1"/>
      <p:bldP spid="307" grpId="0"/>
      <p:bldP spid="307" grpId="1"/>
      <p:bldP spid="309" grpId="0"/>
      <p:bldP spid="309" grpId="1"/>
      <p:bldP spid="312" grpId="0" animBg="1"/>
      <p:bldP spid="312" grpId="1" animBg="1"/>
      <p:bldP spid="313" grpId="0" animBg="1"/>
      <p:bldP spid="313" grpId="1" animBg="1"/>
      <p:bldP spid="314" grpId="0"/>
      <p:bldP spid="314" grpId="1"/>
      <p:bldP spid="318" grpId="0" animBg="1"/>
      <p:bldP spid="318" grpId="1" animBg="1"/>
      <p:bldP spid="319" grpId="0"/>
      <p:bldP spid="319" grpId="1"/>
      <p:bldP spid="322" grpId="0" animBg="1"/>
      <p:bldP spid="322" grpId="1" animBg="1"/>
      <p:bldP spid="323" grpId="0"/>
      <p:bldP spid="323" grpId="1"/>
      <p:bldP spid="324" grpId="0" animBg="1"/>
      <p:bldP spid="324" grpId="1" animBg="1"/>
      <p:bldP spid="325" grpId="0"/>
      <p:bldP spid="325" grpId="1"/>
      <p:bldP spid="326" grpId="0" animBg="1"/>
      <p:bldP spid="326" grpId="1" animBg="1"/>
      <p:bldP spid="327" grpId="0"/>
      <p:bldP spid="32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26"/>
          <p:cNvSpPr txBox="1"/>
          <p:nvPr>
            <p:custDataLst>
              <p:tags r:id="rId1"/>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成本控制管理体系</a:t>
            </a:r>
          </a:p>
        </p:txBody>
      </p:sp>
      <p:sp>
        <p:nvSpPr>
          <p:cNvPr id="8" name="文本框 7"/>
          <p:cNvSpPr txBox="1"/>
          <p:nvPr/>
        </p:nvSpPr>
        <p:spPr>
          <a:xfrm>
            <a:off x="3181350" y="1098550"/>
            <a:ext cx="5797550" cy="306705"/>
          </a:xfrm>
          <a:prstGeom prst="rect">
            <a:avLst/>
          </a:prstGeom>
          <a:noFill/>
        </p:spPr>
        <p:txBody>
          <a:bodyPr wrap="square" rtlCol="0">
            <a:spAutoFit/>
          </a:bodyPr>
          <a:lstStyle/>
          <a:p>
            <a:r>
              <a:rPr lang="zh-CN" altLang="en-US" sz="1400">
                <a:solidFill>
                  <a:srgbClr val="00B0F0"/>
                </a:solidFill>
              </a:rPr>
              <a:t>人员管控，定位考勤，自动计算工资，公司人员，劳动班组，现场人员</a:t>
            </a:r>
          </a:p>
        </p:txBody>
      </p:sp>
      <p:sp>
        <p:nvSpPr>
          <p:cNvPr id="191" name="文本框 27"/>
          <p:cNvSpPr txBox="1"/>
          <p:nvPr>
            <p:custDataLst>
              <p:tags r:id="rId2"/>
            </p:custDataLst>
          </p:nvPr>
        </p:nvSpPr>
        <p:spPr>
          <a:xfrm>
            <a:off x="3137714" y="2596617"/>
            <a:ext cx="2612634" cy="923330"/>
          </a:xfrm>
          <a:prstGeom prst="rect">
            <a:avLst/>
          </a:prstGeom>
        </p:spPr>
        <p:style>
          <a:lnRef idx="0">
            <a:schemeClr val="accent5"/>
          </a:lnRef>
          <a:fillRef idx="3">
            <a:schemeClr val="accent5"/>
          </a:fillRef>
          <a:effectRef idx="3">
            <a:schemeClr val="accent5"/>
          </a:effectRef>
          <a:fontRef idx="minor">
            <a:schemeClr val="lt1"/>
          </a:fontRef>
        </p:style>
        <p:txBody>
          <a:bodyPr wrap="square" anchor="t">
            <a:normAutofit/>
          </a:bodyPr>
          <a:lstStyle/>
          <a:p>
            <a:pPr lvl="0"/>
            <a:r>
              <a:rPr lang="zh-CN" altLang="en-US" dirty="0">
                <a:latin typeface="微软雅黑" panose="020B0503020204020204" charset="-122"/>
                <a:ea typeface="微软雅黑" panose="020B0503020204020204" charset="-122"/>
              </a:rPr>
              <a:t>员工信息管理</a:t>
            </a:r>
          </a:p>
          <a:p>
            <a:pPr lvl="0"/>
            <a:r>
              <a:rPr lang="zh-CN" altLang="en-US" dirty="0">
                <a:latin typeface="微软雅黑" panose="020B0503020204020204" charset="-122"/>
                <a:ea typeface="微软雅黑" panose="020B0503020204020204" charset="-122"/>
              </a:rPr>
              <a:t>员工考勤管理</a:t>
            </a:r>
          </a:p>
        </p:txBody>
      </p:sp>
      <p:sp>
        <p:nvSpPr>
          <p:cNvPr id="192" name="文本框 27"/>
          <p:cNvSpPr txBox="1"/>
          <p:nvPr>
            <p:custDataLst>
              <p:tags r:id="rId3"/>
            </p:custDataLst>
          </p:nvPr>
        </p:nvSpPr>
        <p:spPr>
          <a:xfrm>
            <a:off x="6523327" y="2596617"/>
            <a:ext cx="2612634" cy="923330"/>
          </a:xfrm>
          <a:prstGeom prst="rect">
            <a:avLst/>
          </a:prstGeom>
        </p:spPr>
        <p:style>
          <a:lnRef idx="0">
            <a:schemeClr val="accent4"/>
          </a:lnRef>
          <a:fillRef idx="3">
            <a:schemeClr val="accent4"/>
          </a:fillRef>
          <a:effectRef idx="3">
            <a:schemeClr val="accent4"/>
          </a:effectRef>
          <a:fontRef idx="minor">
            <a:schemeClr val="lt1"/>
          </a:fontRef>
        </p:style>
        <p:txBody>
          <a:bodyPr wrap="square" anchor="t">
            <a:normAutofit/>
          </a:bodyPr>
          <a:lstStyle/>
          <a:p>
            <a:pPr lvl="0"/>
            <a:r>
              <a:rPr lang="zh-CN" altLang="en-US" dirty="0">
                <a:latin typeface="微软雅黑" panose="020B0503020204020204" charset="-122"/>
                <a:ea typeface="微软雅黑" panose="020B0503020204020204" charset="-122"/>
              </a:rPr>
              <a:t>总分包合同变更增项</a:t>
            </a:r>
          </a:p>
          <a:p>
            <a:pPr lvl="0"/>
            <a:r>
              <a:rPr lang="zh-CN" altLang="en-US" dirty="0">
                <a:latin typeface="微软雅黑" panose="020B0503020204020204" charset="-122"/>
                <a:ea typeface="微软雅黑" panose="020B0503020204020204" charset="-122"/>
              </a:rPr>
              <a:t>总分包合同变更减项</a:t>
            </a:r>
          </a:p>
        </p:txBody>
      </p:sp>
      <p:sp>
        <p:nvSpPr>
          <p:cNvPr id="193" name="文本框 27"/>
          <p:cNvSpPr txBox="1"/>
          <p:nvPr>
            <p:custDataLst>
              <p:tags r:id="rId4"/>
            </p:custDataLst>
          </p:nvPr>
        </p:nvSpPr>
        <p:spPr>
          <a:xfrm>
            <a:off x="3137714" y="3544872"/>
            <a:ext cx="2612634" cy="923330"/>
          </a:xfrm>
          <a:prstGeom prst="rect">
            <a:avLst/>
          </a:prstGeom>
        </p:spPr>
        <p:style>
          <a:lnRef idx="0">
            <a:schemeClr val="accent4"/>
          </a:lnRef>
          <a:fillRef idx="3">
            <a:schemeClr val="accent4"/>
          </a:fillRef>
          <a:effectRef idx="3">
            <a:schemeClr val="accent4"/>
          </a:effectRef>
          <a:fontRef idx="minor">
            <a:schemeClr val="lt1"/>
          </a:fontRef>
        </p:style>
        <p:txBody>
          <a:bodyPr wrap="square" anchor="t">
            <a:normAutofit/>
          </a:bodyPr>
          <a:lstStyle/>
          <a:p>
            <a:pPr lvl="0"/>
            <a:r>
              <a:rPr lang="zh-CN" altLang="en-US" dirty="0">
                <a:latin typeface="微软雅黑" panose="020B0503020204020204" charset="-122"/>
                <a:ea typeface="微软雅黑" panose="020B0503020204020204" charset="-122"/>
              </a:rPr>
              <a:t>员工考勤汇总</a:t>
            </a:r>
          </a:p>
          <a:p>
            <a:pPr lvl="0"/>
            <a:r>
              <a:rPr lang="zh-CN" altLang="en-US" dirty="0">
                <a:latin typeface="微软雅黑" panose="020B0503020204020204" charset="-122"/>
                <a:ea typeface="微软雅黑" panose="020B0503020204020204" charset="-122"/>
              </a:rPr>
              <a:t>员工奖励，惩罚</a:t>
            </a:r>
          </a:p>
        </p:txBody>
      </p:sp>
      <p:sp>
        <p:nvSpPr>
          <p:cNvPr id="194" name="文本框 27"/>
          <p:cNvSpPr txBox="1"/>
          <p:nvPr>
            <p:custDataLst>
              <p:tags r:id="rId5"/>
            </p:custDataLst>
          </p:nvPr>
        </p:nvSpPr>
        <p:spPr>
          <a:xfrm>
            <a:off x="6523327" y="3544872"/>
            <a:ext cx="2612634" cy="923330"/>
          </a:xfrm>
          <a:prstGeom prst="rect">
            <a:avLst/>
          </a:prstGeom>
        </p:spPr>
        <p:style>
          <a:lnRef idx="0">
            <a:schemeClr val="accent2"/>
          </a:lnRef>
          <a:fillRef idx="3">
            <a:schemeClr val="accent2"/>
          </a:fillRef>
          <a:effectRef idx="3">
            <a:schemeClr val="accent2"/>
          </a:effectRef>
          <a:fontRef idx="minor">
            <a:schemeClr val="lt1"/>
          </a:fontRef>
        </p:style>
        <p:txBody>
          <a:bodyPr wrap="square" anchor="t">
            <a:normAutofit/>
          </a:bodyPr>
          <a:lstStyle/>
          <a:p>
            <a:pPr lvl="0"/>
            <a:r>
              <a:rPr lang="zh-CN" altLang="en-US" dirty="0">
                <a:latin typeface="微软雅黑" panose="020B0503020204020204" charset="-122"/>
                <a:ea typeface="微软雅黑" panose="020B0503020204020204" charset="-122"/>
              </a:rPr>
              <a:t>总分包合同奖励</a:t>
            </a:r>
          </a:p>
          <a:p>
            <a:pPr lvl="0"/>
            <a:r>
              <a:rPr lang="zh-CN" altLang="en-US" dirty="0">
                <a:latin typeface="微软雅黑" panose="020B0503020204020204" charset="-122"/>
                <a:ea typeface="微软雅黑" panose="020B0503020204020204" charset="-122"/>
              </a:rPr>
              <a:t>总分包合同索赔</a:t>
            </a:r>
          </a:p>
        </p:txBody>
      </p:sp>
      <p:sp>
        <p:nvSpPr>
          <p:cNvPr id="195" name="文本框 27"/>
          <p:cNvSpPr txBox="1"/>
          <p:nvPr>
            <p:custDataLst>
              <p:tags r:id="rId6"/>
            </p:custDataLst>
          </p:nvPr>
        </p:nvSpPr>
        <p:spPr>
          <a:xfrm>
            <a:off x="3137714" y="4594741"/>
            <a:ext cx="2612634" cy="923330"/>
          </a:xfrm>
          <a:prstGeom prst="rect">
            <a:avLst/>
          </a:prstGeom>
        </p:spPr>
        <p:style>
          <a:lnRef idx="0">
            <a:schemeClr val="accent2"/>
          </a:lnRef>
          <a:fillRef idx="3">
            <a:schemeClr val="accent2"/>
          </a:fillRef>
          <a:effectRef idx="3">
            <a:schemeClr val="accent2"/>
          </a:effectRef>
          <a:fontRef idx="minor">
            <a:schemeClr val="lt1"/>
          </a:fontRef>
        </p:style>
        <p:txBody>
          <a:bodyPr wrap="square" anchor="t">
            <a:normAutofit/>
          </a:bodyPr>
          <a:lstStyle/>
          <a:p>
            <a:pPr lvl="0"/>
            <a:r>
              <a:rPr lang="zh-CN" altLang="en-US" dirty="0">
                <a:latin typeface="微软雅黑" panose="020B0503020204020204" charset="-122"/>
                <a:ea typeface="微软雅黑" panose="020B0503020204020204" charset="-122"/>
              </a:rPr>
              <a:t>员工工资管理</a:t>
            </a:r>
          </a:p>
          <a:p>
            <a:pPr lvl="0"/>
            <a:r>
              <a:rPr lang="zh-CN" altLang="en-US" dirty="0">
                <a:latin typeface="微软雅黑" panose="020B0503020204020204" charset="-122"/>
                <a:ea typeface="微软雅黑" panose="020B0503020204020204" charset="-122"/>
              </a:rPr>
              <a:t>员工工资结算</a:t>
            </a:r>
          </a:p>
        </p:txBody>
      </p:sp>
      <p:sp>
        <p:nvSpPr>
          <p:cNvPr id="196" name="文本框 27"/>
          <p:cNvSpPr txBox="1"/>
          <p:nvPr>
            <p:custDataLst>
              <p:tags r:id="rId7"/>
            </p:custDataLst>
          </p:nvPr>
        </p:nvSpPr>
        <p:spPr>
          <a:xfrm>
            <a:off x="6523327" y="4594741"/>
            <a:ext cx="2612634" cy="923330"/>
          </a:xfrm>
          <a:prstGeom prst="rect">
            <a:avLst/>
          </a:prstGeom>
        </p:spPr>
        <p:style>
          <a:lnRef idx="0">
            <a:schemeClr val="accent6"/>
          </a:lnRef>
          <a:fillRef idx="3">
            <a:schemeClr val="accent6"/>
          </a:fillRef>
          <a:effectRef idx="3">
            <a:schemeClr val="accent6"/>
          </a:effectRef>
          <a:fontRef idx="minor">
            <a:schemeClr val="lt1"/>
          </a:fontRef>
        </p:style>
        <p:txBody>
          <a:bodyPr wrap="square" anchor="t">
            <a:normAutofit/>
          </a:bodyPr>
          <a:lstStyle/>
          <a:p>
            <a:pPr lvl="0"/>
            <a:r>
              <a:rPr lang="zh-CN" altLang="en-US" dirty="0">
                <a:latin typeface="微软雅黑" panose="020B0503020204020204" charset="-122"/>
                <a:ea typeface="微软雅黑" panose="020B0503020204020204" charset="-122"/>
              </a:rPr>
              <a:t>总分包合同计价计量</a:t>
            </a:r>
          </a:p>
          <a:p>
            <a:pPr lvl="0"/>
            <a:r>
              <a:rPr lang="zh-CN" altLang="en-US" dirty="0">
                <a:latin typeface="微软雅黑" panose="020B0503020204020204" charset="-122"/>
                <a:ea typeface="微软雅黑" panose="020B0503020204020204" charset="-122"/>
              </a:rPr>
              <a:t>总分包合同综合查询</a:t>
            </a:r>
          </a:p>
        </p:txBody>
      </p:sp>
      <p:sp>
        <p:nvSpPr>
          <p:cNvPr id="197" name="文本框 27"/>
          <p:cNvSpPr txBox="1"/>
          <p:nvPr>
            <p:custDataLst>
              <p:tags r:id="rId8"/>
            </p:custDataLst>
          </p:nvPr>
        </p:nvSpPr>
        <p:spPr>
          <a:xfrm>
            <a:off x="3137714" y="5593806"/>
            <a:ext cx="2612634" cy="923330"/>
          </a:xfrm>
          <a:prstGeom prst="rect">
            <a:avLst/>
          </a:prstGeom>
        </p:spPr>
        <p:style>
          <a:lnRef idx="0">
            <a:schemeClr val="accent6"/>
          </a:lnRef>
          <a:fillRef idx="3">
            <a:schemeClr val="accent6"/>
          </a:fillRef>
          <a:effectRef idx="3">
            <a:schemeClr val="accent6"/>
          </a:effectRef>
          <a:fontRef idx="minor">
            <a:schemeClr val="lt1"/>
          </a:fontRef>
        </p:style>
        <p:txBody>
          <a:bodyPr wrap="square" anchor="t">
            <a:normAutofit/>
          </a:bodyPr>
          <a:lstStyle/>
          <a:p>
            <a:pPr lvl="0"/>
            <a:r>
              <a:rPr lang="zh-CN" altLang="en-US" dirty="0">
                <a:latin typeface="微软雅黑" panose="020B0503020204020204" charset="-122"/>
                <a:ea typeface="微软雅黑" panose="020B0503020204020204" charset="-122"/>
              </a:rPr>
              <a:t>员工借款管理</a:t>
            </a:r>
          </a:p>
          <a:p>
            <a:pPr lvl="0"/>
            <a:r>
              <a:rPr lang="zh-CN" altLang="en-US" dirty="0">
                <a:latin typeface="微软雅黑" panose="020B0503020204020204" charset="-122"/>
                <a:ea typeface="微软雅黑" panose="020B0503020204020204" charset="-122"/>
              </a:rPr>
              <a:t>员工还款管理</a:t>
            </a:r>
          </a:p>
        </p:txBody>
      </p:sp>
      <p:sp>
        <p:nvSpPr>
          <p:cNvPr id="198" name="文本框 27"/>
          <p:cNvSpPr txBox="1"/>
          <p:nvPr>
            <p:custDataLst>
              <p:tags r:id="rId9"/>
            </p:custDataLst>
          </p:nvPr>
        </p:nvSpPr>
        <p:spPr>
          <a:xfrm>
            <a:off x="6523327" y="5593806"/>
            <a:ext cx="2612634" cy="923330"/>
          </a:xfrm>
          <a:prstGeom prst="rect">
            <a:avLst/>
          </a:prstGeom>
        </p:spPr>
        <p:style>
          <a:lnRef idx="0">
            <a:schemeClr val="accent5"/>
          </a:lnRef>
          <a:fillRef idx="3">
            <a:schemeClr val="accent5"/>
          </a:fillRef>
          <a:effectRef idx="3">
            <a:schemeClr val="accent5"/>
          </a:effectRef>
          <a:fontRef idx="minor">
            <a:schemeClr val="lt1"/>
          </a:fontRef>
        </p:style>
        <p:txBody>
          <a:bodyPr wrap="square" anchor="t">
            <a:normAutofit/>
          </a:bodyPr>
          <a:lstStyle/>
          <a:p>
            <a:pPr lvl="0"/>
            <a:r>
              <a:rPr lang="zh-CN" altLang="en-US" dirty="0">
                <a:latin typeface="微软雅黑" panose="020B0503020204020204" charset="-122"/>
                <a:ea typeface="微软雅黑" panose="020B0503020204020204" charset="-122"/>
              </a:rPr>
              <a:t>总分包合同收付款管理</a:t>
            </a:r>
          </a:p>
          <a:p>
            <a:pPr lvl="0"/>
            <a:r>
              <a:rPr lang="zh-CN" altLang="en-US" dirty="0">
                <a:latin typeface="微软雅黑" panose="020B0503020204020204" charset="-122"/>
                <a:ea typeface="微软雅黑" panose="020B0503020204020204" charset="-122"/>
              </a:rPr>
              <a:t>总分包合同结算管理</a:t>
            </a:r>
          </a:p>
        </p:txBody>
      </p:sp>
      <p:sp>
        <p:nvSpPr>
          <p:cNvPr id="199" name="任意多边形 198"/>
          <p:cNvSpPr/>
          <p:nvPr>
            <p:custDataLst>
              <p:tags r:id="rId10"/>
            </p:custDataLst>
          </p:nvPr>
        </p:nvSpPr>
        <p:spPr>
          <a:xfrm>
            <a:off x="2832735" y="1871980"/>
            <a:ext cx="3291840" cy="546100"/>
          </a:xfrm>
          <a:custGeom>
            <a:avLst/>
            <a:gdLst>
              <a:gd name="connsiteX0" fmla="*/ 0 w 4826782"/>
              <a:gd name="connsiteY0" fmla="*/ 0 h 817656"/>
              <a:gd name="connsiteX1" fmla="*/ 4826782 w 4826782"/>
              <a:gd name="connsiteY1" fmla="*/ 0 h 817656"/>
              <a:gd name="connsiteX2" fmla="*/ 4060626 w 4826782"/>
              <a:gd name="connsiteY2" fmla="*/ 817656 h 817656"/>
              <a:gd name="connsiteX3" fmla="*/ 0 w 4826782"/>
              <a:gd name="connsiteY3" fmla="*/ 817656 h 817656"/>
            </a:gdLst>
            <a:ahLst/>
            <a:cxnLst>
              <a:cxn ang="0">
                <a:pos x="connsiteX0" y="connsiteY0"/>
              </a:cxn>
              <a:cxn ang="0">
                <a:pos x="connsiteX1" y="connsiteY1"/>
              </a:cxn>
              <a:cxn ang="0">
                <a:pos x="connsiteX2" y="connsiteY2"/>
              </a:cxn>
              <a:cxn ang="0">
                <a:pos x="connsiteX3" y="connsiteY3"/>
              </a:cxn>
            </a:cxnLst>
            <a:rect l="l" t="t" r="r" b="b"/>
            <a:pathLst>
              <a:path w="4826782" h="817656">
                <a:moveTo>
                  <a:pt x="0" y="0"/>
                </a:moveTo>
                <a:lnTo>
                  <a:pt x="4826782" y="0"/>
                </a:lnTo>
                <a:lnTo>
                  <a:pt x="4060626" y="817656"/>
                </a:lnTo>
                <a:lnTo>
                  <a:pt x="0" y="817656"/>
                </a:lnTo>
                <a:close/>
              </a:path>
            </a:pathLst>
          </a:custGeom>
          <a:solidFill>
            <a:srgbClr val="FC7B9F"/>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rmAutofit/>
          </a:bodyPr>
          <a:lstStyle/>
          <a:p>
            <a:pPr algn="ctr" fontAlgn="base">
              <a:spcBef>
                <a:spcPct val="0"/>
              </a:spcBef>
              <a:spcAft>
                <a:spcPct val="0"/>
              </a:spcAft>
            </a:pPr>
            <a:r>
              <a:rPr lang="zh-CN" altLang="en-US" sz="2400" b="1" smtClean="0">
                <a:solidFill>
                  <a:srgbClr val="FFFFFF"/>
                </a:solidFill>
                <a:latin typeface="Arial" panose="020B0604020202020204" pitchFamily="34" charset="0"/>
                <a:ea typeface="黑体" panose="02010609060101010101" charset="-122"/>
              </a:rPr>
              <a:t>自有员工</a:t>
            </a:r>
            <a:r>
              <a:rPr lang="en-US" altLang="zh-CN" sz="2400" b="1" smtClean="0">
                <a:solidFill>
                  <a:srgbClr val="FFFFFF"/>
                </a:solidFill>
                <a:latin typeface="Arial" panose="020B0604020202020204" pitchFamily="34" charset="0"/>
                <a:ea typeface="黑体" panose="02010609060101010101" charset="-122"/>
              </a:rPr>
              <a:t> / </a:t>
            </a:r>
            <a:r>
              <a:rPr lang="zh-CN" altLang="en-US" sz="2400" b="1" smtClean="0">
                <a:solidFill>
                  <a:srgbClr val="FFFFFF"/>
                </a:solidFill>
                <a:latin typeface="Arial" panose="020B0604020202020204" pitchFamily="34" charset="0"/>
                <a:ea typeface="黑体" panose="02010609060101010101" charset="-122"/>
              </a:rPr>
              <a:t>班组人员</a:t>
            </a:r>
            <a:endParaRPr lang="en-US" altLang="zh-CN" sz="2400" b="1" smtClean="0">
              <a:solidFill>
                <a:srgbClr val="FFFFFF"/>
              </a:solidFill>
              <a:latin typeface="Arial" panose="020B0604020202020204" pitchFamily="34" charset="0"/>
              <a:ea typeface="黑体" panose="02010609060101010101" charset="-122"/>
            </a:endParaRPr>
          </a:p>
        </p:txBody>
      </p:sp>
      <p:sp>
        <p:nvSpPr>
          <p:cNvPr id="200" name="任意多边形 199"/>
          <p:cNvSpPr/>
          <p:nvPr>
            <p:custDataLst>
              <p:tags r:id="rId11"/>
            </p:custDataLst>
          </p:nvPr>
        </p:nvSpPr>
        <p:spPr>
          <a:xfrm>
            <a:off x="6123744" y="1875203"/>
            <a:ext cx="3411799" cy="545888"/>
          </a:xfrm>
          <a:custGeom>
            <a:avLst/>
            <a:gdLst>
              <a:gd name="connsiteX0" fmla="*/ 1174384 w 9112656"/>
              <a:gd name="connsiteY0" fmla="*/ 0 h 1625600"/>
              <a:gd name="connsiteX1" fmla="*/ 9112656 w 9112656"/>
              <a:gd name="connsiteY1" fmla="*/ 0 h 1625600"/>
              <a:gd name="connsiteX2" fmla="*/ 9112656 w 9112656"/>
              <a:gd name="connsiteY2" fmla="*/ 1625600 h 1625600"/>
              <a:gd name="connsiteX3" fmla="*/ 0 w 9112656"/>
              <a:gd name="connsiteY3" fmla="*/ 1625600 h 1625600"/>
            </a:gdLst>
            <a:ahLst/>
            <a:cxnLst>
              <a:cxn ang="0">
                <a:pos x="connsiteX0" y="connsiteY0"/>
              </a:cxn>
              <a:cxn ang="0">
                <a:pos x="connsiteX1" y="connsiteY1"/>
              </a:cxn>
              <a:cxn ang="0">
                <a:pos x="connsiteX2" y="connsiteY2"/>
              </a:cxn>
              <a:cxn ang="0">
                <a:pos x="connsiteX3" y="connsiteY3"/>
              </a:cxn>
            </a:cxnLst>
            <a:rect l="l" t="t" r="r" b="b"/>
            <a:pathLst>
              <a:path w="9112656" h="1625600">
                <a:moveTo>
                  <a:pt x="1174384" y="0"/>
                </a:moveTo>
                <a:lnTo>
                  <a:pt x="9112656" y="0"/>
                </a:lnTo>
                <a:lnTo>
                  <a:pt x="9112656" y="1625600"/>
                </a:lnTo>
                <a:lnTo>
                  <a:pt x="0" y="162560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normAutofit/>
          </a:bodyPr>
          <a:lstStyle/>
          <a:p>
            <a:pPr algn="ctr"/>
            <a:r>
              <a:rPr lang="zh-CN" altLang="en-US" sz="2400" b="1" smtClean="0">
                <a:solidFill>
                  <a:srgbClr val="FFFFFF"/>
                </a:solidFill>
                <a:latin typeface="Arial" panose="020B0604020202020204" pitchFamily="34" charset="0"/>
                <a:ea typeface="黑体" panose="02010609060101010101" charset="-122"/>
              </a:rPr>
              <a:t>总分包合同管理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1"/>
                                        </p:tgtEl>
                                        <p:attrNameLst>
                                          <p:attrName>style.visibility</p:attrName>
                                        </p:attrNameLst>
                                      </p:cBhvr>
                                      <p:to>
                                        <p:strVal val="visible"/>
                                      </p:to>
                                    </p:set>
                                    <p:animEffect transition="in" filter="dissolve">
                                      <p:cBhvr>
                                        <p:cTn id="7" dur="500"/>
                                        <p:tgtEl>
                                          <p:spTgt spid="19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92"/>
                                        </p:tgtEl>
                                        <p:attrNameLst>
                                          <p:attrName>style.visibility</p:attrName>
                                        </p:attrNameLst>
                                      </p:cBhvr>
                                      <p:to>
                                        <p:strVal val="visible"/>
                                      </p:to>
                                    </p:set>
                                    <p:animEffect transition="in" filter="dissolve">
                                      <p:cBhvr>
                                        <p:cTn id="10" dur="500"/>
                                        <p:tgtEl>
                                          <p:spTgt spid="192"/>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93"/>
                                        </p:tgtEl>
                                        <p:attrNameLst>
                                          <p:attrName>style.visibility</p:attrName>
                                        </p:attrNameLst>
                                      </p:cBhvr>
                                      <p:to>
                                        <p:strVal val="visible"/>
                                      </p:to>
                                    </p:set>
                                    <p:animEffect transition="in" filter="dissolve">
                                      <p:cBhvr>
                                        <p:cTn id="13" dur="500"/>
                                        <p:tgtEl>
                                          <p:spTgt spid="19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94"/>
                                        </p:tgtEl>
                                        <p:attrNameLst>
                                          <p:attrName>style.visibility</p:attrName>
                                        </p:attrNameLst>
                                      </p:cBhvr>
                                      <p:to>
                                        <p:strVal val="visible"/>
                                      </p:to>
                                    </p:set>
                                    <p:animEffect transition="in" filter="dissolve">
                                      <p:cBhvr>
                                        <p:cTn id="16" dur="500"/>
                                        <p:tgtEl>
                                          <p:spTgt spid="194"/>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95"/>
                                        </p:tgtEl>
                                        <p:attrNameLst>
                                          <p:attrName>style.visibility</p:attrName>
                                        </p:attrNameLst>
                                      </p:cBhvr>
                                      <p:to>
                                        <p:strVal val="visible"/>
                                      </p:to>
                                    </p:set>
                                    <p:animEffect transition="in" filter="dissolve">
                                      <p:cBhvr>
                                        <p:cTn id="19" dur="500"/>
                                        <p:tgtEl>
                                          <p:spTgt spid="195"/>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96"/>
                                        </p:tgtEl>
                                        <p:attrNameLst>
                                          <p:attrName>style.visibility</p:attrName>
                                        </p:attrNameLst>
                                      </p:cBhvr>
                                      <p:to>
                                        <p:strVal val="visible"/>
                                      </p:to>
                                    </p:set>
                                    <p:animEffect transition="in" filter="dissolve">
                                      <p:cBhvr>
                                        <p:cTn id="22" dur="500"/>
                                        <p:tgtEl>
                                          <p:spTgt spid="196"/>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97"/>
                                        </p:tgtEl>
                                        <p:attrNameLst>
                                          <p:attrName>style.visibility</p:attrName>
                                        </p:attrNameLst>
                                      </p:cBhvr>
                                      <p:to>
                                        <p:strVal val="visible"/>
                                      </p:to>
                                    </p:set>
                                    <p:animEffect transition="in" filter="dissolve">
                                      <p:cBhvr>
                                        <p:cTn id="25" dur="500"/>
                                        <p:tgtEl>
                                          <p:spTgt spid="197"/>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98"/>
                                        </p:tgtEl>
                                        <p:attrNameLst>
                                          <p:attrName>style.visibility</p:attrName>
                                        </p:attrNameLst>
                                      </p:cBhvr>
                                      <p:to>
                                        <p:strVal val="visible"/>
                                      </p:to>
                                    </p:set>
                                    <p:animEffect transition="in" filter="dissolve">
                                      <p:cBhvr>
                                        <p:cTn id="28" dur="500"/>
                                        <p:tgtEl>
                                          <p:spTgt spid="198"/>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99"/>
                                        </p:tgtEl>
                                        <p:attrNameLst>
                                          <p:attrName>style.visibility</p:attrName>
                                        </p:attrNameLst>
                                      </p:cBhvr>
                                      <p:to>
                                        <p:strVal val="visible"/>
                                      </p:to>
                                    </p:set>
                                    <p:animEffect transition="in" filter="dissolve">
                                      <p:cBhvr>
                                        <p:cTn id="31" dur="500"/>
                                        <p:tgtEl>
                                          <p:spTgt spid="199"/>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200"/>
                                        </p:tgtEl>
                                        <p:attrNameLst>
                                          <p:attrName>style.visibility</p:attrName>
                                        </p:attrNameLst>
                                      </p:cBhvr>
                                      <p:to>
                                        <p:strVal val="visible"/>
                                      </p:to>
                                    </p:set>
                                    <p:animEffect transition="in" filter="dissolve">
                                      <p:cBhvr>
                                        <p:cTn id="34" dur="500"/>
                                        <p:tgtEl>
                                          <p:spTgt spid="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 grpId="0" animBg="1"/>
      <p:bldP spid="191" grpId="1" animBg="1"/>
      <p:bldP spid="192" grpId="0" bldLvl="0" animBg="1"/>
      <p:bldP spid="192" grpId="1" animBg="1"/>
      <p:bldP spid="193" grpId="0" bldLvl="0" animBg="1"/>
      <p:bldP spid="193" grpId="1" animBg="1"/>
      <p:bldP spid="194" grpId="0" bldLvl="0" animBg="1"/>
      <p:bldP spid="194" grpId="1" animBg="1"/>
      <p:bldP spid="195" grpId="0" bldLvl="0" animBg="1"/>
      <p:bldP spid="195" grpId="1" animBg="1"/>
      <p:bldP spid="196" grpId="0" bldLvl="0" animBg="1"/>
      <p:bldP spid="196" grpId="1" animBg="1"/>
      <p:bldP spid="197" grpId="0" bldLvl="0" animBg="1"/>
      <p:bldP spid="197" grpId="1" animBg="1"/>
      <p:bldP spid="198" grpId="0" animBg="1"/>
      <p:bldP spid="198" grpId="1" animBg="1"/>
      <p:bldP spid="199" grpId="0" animBg="1"/>
      <p:bldP spid="199" grpId="1" animBg="1"/>
      <p:bldP spid="200" grpId="0" animBg="1"/>
      <p:bldP spid="200"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70"/>
          <p:cNvCxnSpPr/>
          <p:nvPr>
            <p:custDataLst>
              <p:tags r:id="rId1"/>
            </p:custDataLst>
          </p:nvPr>
        </p:nvCxnSpPr>
        <p:spPr>
          <a:xfrm flipV="1">
            <a:off x="10749482" y="3569721"/>
            <a:ext cx="0" cy="454455"/>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145" name="矩形 144"/>
          <p:cNvSpPr/>
          <p:nvPr>
            <p:custDataLst>
              <p:tags r:id="rId2"/>
            </p:custDataLst>
          </p:nvPr>
        </p:nvSpPr>
        <p:spPr>
          <a:xfrm>
            <a:off x="1270" y="756738"/>
            <a:ext cx="78741" cy="514883"/>
          </a:xfrm>
          <a:prstGeom prst="rect">
            <a:avLst/>
          </a:prstGeom>
          <a:solidFill>
            <a:srgbClr val="000000">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6" name="Line 16"/>
          <p:cNvSpPr>
            <a:spLocks noChangeShapeType="1"/>
          </p:cNvSpPr>
          <p:nvPr>
            <p:custDataLst>
              <p:tags r:id="rId3"/>
            </p:custDataLst>
          </p:nvPr>
        </p:nvSpPr>
        <p:spPr bwMode="auto">
          <a:xfrm flipH="1">
            <a:off x="10810240" y="885825"/>
            <a:ext cx="420370"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lstStyle/>
          <a:p>
            <a:endParaRPr lang="id-ID" dirty="0">
              <a:latin typeface="Arial" panose="020B0604020202020204" pitchFamily="34" charset="0"/>
              <a:ea typeface="微软雅黑" panose="020B0503020204020204" charset="-122"/>
              <a:sym typeface="Arial" panose="020B0604020202020204" pitchFamily="34" charset="0"/>
            </a:endParaRPr>
          </a:p>
        </p:txBody>
      </p:sp>
      <p:sp>
        <p:nvSpPr>
          <p:cNvPr id="147" name="Line 17"/>
          <p:cNvSpPr>
            <a:spLocks noChangeShapeType="1"/>
          </p:cNvSpPr>
          <p:nvPr>
            <p:custDataLst>
              <p:tags r:id="rId4"/>
            </p:custDataLst>
          </p:nvPr>
        </p:nvSpPr>
        <p:spPr bwMode="auto">
          <a:xfrm flipH="1">
            <a:off x="11036300" y="1020445"/>
            <a:ext cx="194310"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lstStyle/>
          <a:p>
            <a:endParaRPr lang="id-ID" dirty="0">
              <a:latin typeface="Arial" panose="020B0604020202020204" pitchFamily="34" charset="0"/>
              <a:ea typeface="微软雅黑" panose="020B0503020204020204" charset="-122"/>
              <a:sym typeface="Arial" panose="020B0604020202020204" pitchFamily="34" charset="0"/>
            </a:endParaRPr>
          </a:p>
        </p:txBody>
      </p:sp>
      <p:sp>
        <p:nvSpPr>
          <p:cNvPr id="148" name="Line 18"/>
          <p:cNvSpPr>
            <a:spLocks noChangeShapeType="1"/>
          </p:cNvSpPr>
          <p:nvPr>
            <p:custDataLst>
              <p:tags r:id="rId5"/>
            </p:custDataLst>
          </p:nvPr>
        </p:nvSpPr>
        <p:spPr bwMode="auto">
          <a:xfrm flipH="1">
            <a:off x="10928985" y="1155065"/>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lstStyle/>
          <a:p>
            <a:endParaRPr lang="id-ID">
              <a:latin typeface="Arial" panose="020B0604020202020204" pitchFamily="34" charset="0"/>
              <a:ea typeface="微软雅黑" panose="020B0503020204020204" charset="-122"/>
              <a:sym typeface="Arial" panose="020B0604020202020204" pitchFamily="34" charset="0"/>
            </a:endParaRPr>
          </a:p>
        </p:txBody>
      </p:sp>
      <p:cxnSp>
        <p:nvCxnSpPr>
          <p:cNvPr id="149" name="Straight Connector 62"/>
          <p:cNvCxnSpPr/>
          <p:nvPr>
            <p:custDataLst>
              <p:tags r:id="rId6"/>
            </p:custDataLst>
          </p:nvPr>
        </p:nvCxnSpPr>
        <p:spPr>
          <a:xfrm flipV="1">
            <a:off x="5880790" y="3815823"/>
            <a:ext cx="0" cy="208818"/>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150" name="Freeform 84"/>
          <p:cNvSpPr/>
          <p:nvPr>
            <p:custDataLst>
              <p:tags r:id="rId7"/>
            </p:custDataLst>
          </p:nvPr>
        </p:nvSpPr>
        <p:spPr bwMode="auto">
          <a:xfrm>
            <a:off x="4996059" y="2581046"/>
            <a:ext cx="1769462" cy="1258406"/>
          </a:xfrm>
          <a:custGeom>
            <a:avLst/>
            <a:gdLst>
              <a:gd name="T0" fmla="*/ 771 w 771"/>
              <a:gd name="T1" fmla="*/ 35 h 548"/>
              <a:gd name="T2" fmla="*/ 735 w 771"/>
              <a:gd name="T3" fmla="*/ 0 h 548"/>
              <a:gd name="T4" fmla="*/ 372 w 771"/>
              <a:gd name="T5" fmla="*/ 41 h 548"/>
              <a:gd name="T6" fmla="*/ 34 w 771"/>
              <a:gd name="T7" fmla="*/ 1 h 548"/>
              <a:gd name="T8" fmla="*/ 0 w 771"/>
              <a:gd name="T9" fmla="*/ 35 h 548"/>
              <a:gd name="T10" fmla="*/ 0 w 771"/>
              <a:gd name="T11" fmla="*/ 35 h 548"/>
              <a:gd name="T12" fmla="*/ 0 w 771"/>
              <a:gd name="T13" fmla="*/ 498 h 548"/>
              <a:gd name="T14" fmla="*/ 372 w 771"/>
              <a:gd name="T15" fmla="*/ 548 h 548"/>
              <a:gd name="T16" fmla="*/ 771 w 771"/>
              <a:gd name="T17" fmla="*/ 498 h 548"/>
              <a:gd name="T18" fmla="*/ 771 w 771"/>
              <a:gd name="T19" fmla="*/ 35 h 548"/>
              <a:gd name="T20" fmla="*/ 771 w 771"/>
              <a:gd name="T21" fmla="*/ 3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1" h="548">
                <a:moveTo>
                  <a:pt x="771" y="35"/>
                </a:moveTo>
                <a:cubicBezTo>
                  <a:pt x="735" y="0"/>
                  <a:pt x="735" y="0"/>
                  <a:pt x="735" y="0"/>
                </a:cubicBezTo>
                <a:cubicBezTo>
                  <a:pt x="672" y="14"/>
                  <a:pt x="530" y="41"/>
                  <a:pt x="372" y="41"/>
                </a:cubicBezTo>
                <a:cubicBezTo>
                  <a:pt x="217" y="41"/>
                  <a:pt x="92" y="15"/>
                  <a:pt x="34" y="1"/>
                </a:cubicBezTo>
                <a:cubicBezTo>
                  <a:pt x="0" y="35"/>
                  <a:pt x="0" y="35"/>
                  <a:pt x="0" y="35"/>
                </a:cubicBezTo>
                <a:cubicBezTo>
                  <a:pt x="0" y="35"/>
                  <a:pt x="0" y="35"/>
                  <a:pt x="0" y="35"/>
                </a:cubicBezTo>
                <a:cubicBezTo>
                  <a:pt x="0" y="498"/>
                  <a:pt x="0" y="498"/>
                  <a:pt x="0" y="498"/>
                </a:cubicBezTo>
                <a:cubicBezTo>
                  <a:pt x="0" y="498"/>
                  <a:pt x="158" y="548"/>
                  <a:pt x="372" y="548"/>
                </a:cubicBezTo>
                <a:cubicBezTo>
                  <a:pt x="587" y="548"/>
                  <a:pt x="771" y="498"/>
                  <a:pt x="771" y="498"/>
                </a:cubicBezTo>
                <a:cubicBezTo>
                  <a:pt x="771" y="35"/>
                  <a:pt x="771" y="35"/>
                  <a:pt x="771" y="35"/>
                </a:cubicBezTo>
                <a:cubicBezTo>
                  <a:pt x="771" y="35"/>
                  <a:pt x="771" y="35"/>
                  <a:pt x="771" y="35"/>
                </a:cubicBezTo>
                <a:close/>
              </a:path>
            </a:pathLst>
          </a:custGeom>
          <a:solidFill>
            <a:srgbClr val="9BBB5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3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1" name="Freeform 96"/>
          <p:cNvSpPr/>
          <p:nvPr>
            <p:custDataLst>
              <p:tags r:id="rId8"/>
            </p:custDataLst>
          </p:nvPr>
        </p:nvSpPr>
        <p:spPr bwMode="auto">
          <a:xfrm>
            <a:off x="4996059" y="2581046"/>
            <a:ext cx="1769462" cy="195080"/>
          </a:xfrm>
          <a:custGeom>
            <a:avLst/>
            <a:gdLst>
              <a:gd name="T0" fmla="*/ 735 w 771"/>
              <a:gd name="T1" fmla="*/ 0 h 85"/>
              <a:gd name="T2" fmla="*/ 372 w 771"/>
              <a:gd name="T3" fmla="*/ 41 h 85"/>
              <a:gd name="T4" fmla="*/ 34 w 771"/>
              <a:gd name="T5" fmla="*/ 1 h 85"/>
              <a:gd name="T6" fmla="*/ 0 w 771"/>
              <a:gd name="T7" fmla="*/ 35 h 85"/>
              <a:gd name="T8" fmla="*/ 372 w 771"/>
              <a:gd name="T9" fmla="*/ 85 h 85"/>
              <a:gd name="T10" fmla="*/ 771 w 771"/>
              <a:gd name="T11" fmla="*/ 35 h 85"/>
              <a:gd name="T12" fmla="*/ 735 w 7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71" h="85">
                <a:moveTo>
                  <a:pt x="735" y="0"/>
                </a:moveTo>
                <a:cubicBezTo>
                  <a:pt x="672" y="14"/>
                  <a:pt x="530" y="41"/>
                  <a:pt x="372" y="41"/>
                </a:cubicBezTo>
                <a:cubicBezTo>
                  <a:pt x="217" y="41"/>
                  <a:pt x="92" y="15"/>
                  <a:pt x="34" y="1"/>
                </a:cubicBezTo>
                <a:cubicBezTo>
                  <a:pt x="0" y="35"/>
                  <a:pt x="0" y="35"/>
                  <a:pt x="0" y="35"/>
                </a:cubicBezTo>
                <a:cubicBezTo>
                  <a:pt x="0" y="35"/>
                  <a:pt x="158" y="85"/>
                  <a:pt x="372" y="85"/>
                </a:cubicBezTo>
                <a:cubicBezTo>
                  <a:pt x="587" y="85"/>
                  <a:pt x="771" y="35"/>
                  <a:pt x="771" y="35"/>
                </a:cubicBezTo>
                <a:lnTo>
                  <a:pt x="735" y="0"/>
                </a:lnTo>
                <a:close/>
              </a:path>
            </a:pathLst>
          </a:cu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52" name="Oval 67"/>
          <p:cNvSpPr/>
          <p:nvPr>
            <p:custDataLst>
              <p:tags r:id="rId9"/>
            </p:custDataLst>
          </p:nvPr>
        </p:nvSpPr>
        <p:spPr>
          <a:xfrm>
            <a:off x="5529645" y="2306285"/>
            <a:ext cx="701740" cy="701740"/>
          </a:xfrm>
          <a:prstGeom prst="ellipse">
            <a:avLst/>
          </a:prstGeom>
          <a:solidFill>
            <a:sysClr val="window" lastClr="FFFFFF"/>
          </a:solidFill>
          <a:ln w="25400">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lIns="182880" tIns="0" rIns="0" bIns="0" rtlCol="0" anchor="ctr"/>
          <a:lstStyle/>
          <a:p>
            <a:pPr algn="ctr" fontAlgn="base">
              <a:lnSpc>
                <a:spcPct val="150000"/>
              </a:lnSpc>
            </a:pPr>
            <a:endParaRPr lang="en-US" sz="3200" spc="12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153" name="Straight Connector 23"/>
          <p:cNvCxnSpPr/>
          <p:nvPr>
            <p:custDataLst>
              <p:tags r:id="rId10"/>
            </p:custDataLst>
          </p:nvPr>
        </p:nvCxnSpPr>
        <p:spPr>
          <a:xfrm flipV="1">
            <a:off x="1147206" y="3815823"/>
            <a:ext cx="0" cy="208818"/>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154" name="Freeform 83"/>
          <p:cNvSpPr/>
          <p:nvPr>
            <p:custDataLst>
              <p:tags r:id="rId11"/>
            </p:custDataLst>
          </p:nvPr>
        </p:nvSpPr>
        <p:spPr bwMode="auto">
          <a:xfrm>
            <a:off x="262475" y="2581046"/>
            <a:ext cx="1769462" cy="1258406"/>
          </a:xfrm>
          <a:custGeom>
            <a:avLst/>
            <a:gdLst>
              <a:gd name="T0" fmla="*/ 771 w 771"/>
              <a:gd name="T1" fmla="*/ 35 h 548"/>
              <a:gd name="T2" fmla="*/ 736 w 771"/>
              <a:gd name="T3" fmla="*/ 0 h 548"/>
              <a:gd name="T4" fmla="*/ 373 w 771"/>
              <a:gd name="T5" fmla="*/ 41 h 548"/>
              <a:gd name="T6" fmla="*/ 35 w 771"/>
              <a:gd name="T7" fmla="*/ 1 h 548"/>
              <a:gd name="T8" fmla="*/ 0 w 771"/>
              <a:gd name="T9" fmla="*/ 35 h 548"/>
              <a:gd name="T10" fmla="*/ 0 w 771"/>
              <a:gd name="T11" fmla="*/ 35 h 548"/>
              <a:gd name="T12" fmla="*/ 0 w 771"/>
              <a:gd name="T13" fmla="*/ 498 h 548"/>
              <a:gd name="T14" fmla="*/ 373 w 771"/>
              <a:gd name="T15" fmla="*/ 548 h 548"/>
              <a:gd name="T16" fmla="*/ 771 w 771"/>
              <a:gd name="T17" fmla="*/ 498 h 548"/>
              <a:gd name="T18" fmla="*/ 771 w 771"/>
              <a:gd name="T19" fmla="*/ 35 h 548"/>
              <a:gd name="T20" fmla="*/ 771 w 771"/>
              <a:gd name="T21" fmla="*/ 3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1" h="548">
                <a:moveTo>
                  <a:pt x="771" y="35"/>
                </a:moveTo>
                <a:cubicBezTo>
                  <a:pt x="736" y="0"/>
                  <a:pt x="736" y="0"/>
                  <a:pt x="736" y="0"/>
                </a:cubicBezTo>
                <a:cubicBezTo>
                  <a:pt x="672" y="14"/>
                  <a:pt x="531" y="41"/>
                  <a:pt x="373" y="41"/>
                </a:cubicBezTo>
                <a:cubicBezTo>
                  <a:pt x="218" y="41"/>
                  <a:pt x="93" y="15"/>
                  <a:pt x="35" y="1"/>
                </a:cubicBezTo>
                <a:cubicBezTo>
                  <a:pt x="0" y="35"/>
                  <a:pt x="0" y="35"/>
                  <a:pt x="0" y="35"/>
                </a:cubicBezTo>
                <a:cubicBezTo>
                  <a:pt x="0" y="35"/>
                  <a:pt x="0" y="35"/>
                  <a:pt x="0" y="35"/>
                </a:cubicBezTo>
                <a:cubicBezTo>
                  <a:pt x="0" y="498"/>
                  <a:pt x="0" y="498"/>
                  <a:pt x="0" y="498"/>
                </a:cubicBezTo>
                <a:cubicBezTo>
                  <a:pt x="0" y="498"/>
                  <a:pt x="158" y="548"/>
                  <a:pt x="373" y="548"/>
                </a:cubicBezTo>
                <a:cubicBezTo>
                  <a:pt x="587" y="548"/>
                  <a:pt x="771" y="498"/>
                  <a:pt x="771" y="498"/>
                </a:cubicBezTo>
                <a:cubicBezTo>
                  <a:pt x="771" y="35"/>
                  <a:pt x="771" y="35"/>
                  <a:pt x="771" y="35"/>
                </a:cubicBezTo>
                <a:cubicBezTo>
                  <a:pt x="771" y="35"/>
                  <a:pt x="771" y="35"/>
                  <a:pt x="771" y="35"/>
                </a:cubicBezTo>
                <a:close/>
              </a:path>
            </a:pathLst>
          </a:custGeom>
          <a:solidFill>
            <a:srgbClr val="1AA3AA"/>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3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5" name="Freeform 95"/>
          <p:cNvSpPr/>
          <p:nvPr>
            <p:custDataLst>
              <p:tags r:id="rId12"/>
            </p:custDataLst>
          </p:nvPr>
        </p:nvSpPr>
        <p:spPr bwMode="auto">
          <a:xfrm>
            <a:off x="262475" y="2581046"/>
            <a:ext cx="1769462" cy="195080"/>
          </a:xfrm>
          <a:custGeom>
            <a:avLst/>
            <a:gdLst>
              <a:gd name="T0" fmla="*/ 736 w 771"/>
              <a:gd name="T1" fmla="*/ 0 h 85"/>
              <a:gd name="T2" fmla="*/ 373 w 771"/>
              <a:gd name="T3" fmla="*/ 41 h 85"/>
              <a:gd name="T4" fmla="*/ 35 w 771"/>
              <a:gd name="T5" fmla="*/ 1 h 85"/>
              <a:gd name="T6" fmla="*/ 0 w 771"/>
              <a:gd name="T7" fmla="*/ 35 h 85"/>
              <a:gd name="T8" fmla="*/ 373 w 771"/>
              <a:gd name="T9" fmla="*/ 85 h 85"/>
              <a:gd name="T10" fmla="*/ 771 w 771"/>
              <a:gd name="T11" fmla="*/ 35 h 85"/>
              <a:gd name="T12" fmla="*/ 736 w 7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71" h="85">
                <a:moveTo>
                  <a:pt x="736" y="0"/>
                </a:moveTo>
                <a:cubicBezTo>
                  <a:pt x="672" y="14"/>
                  <a:pt x="531" y="41"/>
                  <a:pt x="373" y="41"/>
                </a:cubicBezTo>
                <a:cubicBezTo>
                  <a:pt x="218" y="41"/>
                  <a:pt x="93" y="15"/>
                  <a:pt x="35" y="1"/>
                </a:cubicBezTo>
                <a:cubicBezTo>
                  <a:pt x="0" y="35"/>
                  <a:pt x="0" y="35"/>
                  <a:pt x="0" y="35"/>
                </a:cubicBezTo>
                <a:cubicBezTo>
                  <a:pt x="0" y="35"/>
                  <a:pt x="158" y="85"/>
                  <a:pt x="373" y="85"/>
                </a:cubicBezTo>
                <a:cubicBezTo>
                  <a:pt x="587" y="85"/>
                  <a:pt x="771" y="35"/>
                  <a:pt x="771" y="35"/>
                </a:cubicBezTo>
                <a:lnTo>
                  <a:pt x="736" y="0"/>
                </a:lnTo>
                <a:close/>
              </a:path>
            </a:pathLst>
          </a:custGeom>
          <a:solidFill>
            <a:srgbClr val="1AA3AA">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56" name="Oval 28"/>
          <p:cNvSpPr/>
          <p:nvPr>
            <p:custDataLst>
              <p:tags r:id="rId13"/>
            </p:custDataLst>
          </p:nvPr>
        </p:nvSpPr>
        <p:spPr>
          <a:xfrm>
            <a:off x="796611" y="2306285"/>
            <a:ext cx="701740" cy="701740"/>
          </a:xfrm>
          <a:prstGeom prst="ellipse">
            <a:avLst/>
          </a:prstGeom>
          <a:solidFill>
            <a:srgbClr val="FFFFFF"/>
          </a:solidFill>
          <a:ln w="254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lIns="182880" tIns="91440" rIns="0" bIns="0" rtlCol="0" anchor="ctr"/>
          <a:lstStyle/>
          <a:p>
            <a:pPr algn="ctr"/>
            <a:endParaRPr lang="en-US" sz="32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57" name="Freeform 1028"/>
          <p:cNvSpPr>
            <a:spLocks noEditPoints="1"/>
          </p:cNvSpPr>
          <p:nvPr>
            <p:custDataLst>
              <p:tags r:id="rId14"/>
            </p:custDataLst>
          </p:nvPr>
        </p:nvSpPr>
        <p:spPr bwMode="auto">
          <a:xfrm>
            <a:off x="937288" y="2485429"/>
            <a:ext cx="419835" cy="350595"/>
          </a:xfrm>
          <a:custGeom>
            <a:avLst/>
            <a:gdLst>
              <a:gd name="T0" fmla="*/ 2315 w 3604"/>
              <a:gd name="T1" fmla="*/ 1678 h 3007"/>
              <a:gd name="T2" fmla="*/ 2613 w 3604"/>
              <a:gd name="T3" fmla="*/ 1921 h 3007"/>
              <a:gd name="T4" fmla="*/ 2729 w 3604"/>
              <a:gd name="T5" fmla="*/ 2297 h 3007"/>
              <a:gd name="T6" fmla="*/ 2655 w 3604"/>
              <a:gd name="T7" fmla="*/ 2873 h 3007"/>
              <a:gd name="T8" fmla="*/ 2444 w 3604"/>
              <a:gd name="T9" fmla="*/ 2942 h 3007"/>
              <a:gd name="T10" fmla="*/ 2054 w 3604"/>
              <a:gd name="T11" fmla="*/ 3002 h 3007"/>
              <a:gd name="T12" fmla="*/ 1556 w 3604"/>
              <a:gd name="T13" fmla="*/ 2987 h 3007"/>
              <a:gd name="T14" fmla="*/ 967 w 3604"/>
              <a:gd name="T15" fmla="*/ 2860 h 3007"/>
              <a:gd name="T16" fmla="*/ 958 w 3604"/>
              <a:gd name="T17" fmla="*/ 2097 h 3007"/>
              <a:gd name="T18" fmla="*/ 1174 w 3604"/>
              <a:gd name="T19" fmla="*/ 1778 h 3007"/>
              <a:gd name="T20" fmla="*/ 1535 w 3604"/>
              <a:gd name="T21" fmla="*/ 1629 h 3007"/>
              <a:gd name="T22" fmla="*/ 3128 w 3604"/>
              <a:gd name="T23" fmla="*/ 1114 h 3007"/>
              <a:gd name="T24" fmla="*/ 3449 w 3604"/>
              <a:gd name="T25" fmla="*/ 1328 h 3007"/>
              <a:gd name="T26" fmla="*/ 3600 w 3604"/>
              <a:gd name="T27" fmla="*/ 1686 h 3007"/>
              <a:gd name="T28" fmla="*/ 3548 w 3604"/>
              <a:gd name="T29" fmla="*/ 2325 h 3007"/>
              <a:gd name="T30" fmla="*/ 3368 w 3604"/>
              <a:gd name="T31" fmla="*/ 2388 h 3007"/>
              <a:gd name="T32" fmla="*/ 3012 w 3604"/>
              <a:gd name="T33" fmla="*/ 2454 h 3007"/>
              <a:gd name="T34" fmla="*/ 2828 w 3604"/>
              <a:gd name="T35" fmla="*/ 2089 h 3007"/>
              <a:gd name="T36" fmla="*/ 2626 w 3604"/>
              <a:gd name="T37" fmla="*/ 1741 h 3007"/>
              <a:gd name="T38" fmla="*/ 2281 w 3604"/>
              <a:gd name="T39" fmla="*/ 1534 h 3007"/>
              <a:gd name="T40" fmla="*/ 2466 w 3604"/>
              <a:gd name="T41" fmla="*/ 1213 h 3007"/>
              <a:gd name="T42" fmla="*/ 1180 w 3604"/>
              <a:gd name="T43" fmla="*/ 1151 h 3007"/>
              <a:gd name="T44" fmla="*/ 1333 w 3604"/>
              <a:gd name="T45" fmla="*/ 1489 h 3007"/>
              <a:gd name="T46" fmla="*/ 1080 w 3604"/>
              <a:gd name="T47" fmla="*/ 1695 h 3007"/>
              <a:gd name="T48" fmla="*/ 850 w 3604"/>
              <a:gd name="T49" fmla="*/ 2023 h 3007"/>
              <a:gd name="T50" fmla="*/ 716 w 3604"/>
              <a:gd name="T51" fmla="*/ 2455 h 3007"/>
              <a:gd name="T52" fmla="*/ 145 w 3604"/>
              <a:gd name="T53" fmla="*/ 2350 h 3007"/>
              <a:gd name="T54" fmla="*/ 13 w 3604"/>
              <a:gd name="T55" fmla="*/ 1620 h 3007"/>
              <a:gd name="T56" fmla="*/ 198 w 3604"/>
              <a:gd name="T57" fmla="*/ 1281 h 3007"/>
              <a:gd name="T58" fmla="*/ 540 w 3604"/>
              <a:gd name="T59" fmla="*/ 1097 h 3007"/>
              <a:gd name="T60" fmla="*/ 1995 w 3604"/>
              <a:gd name="T61" fmla="*/ 568 h 3007"/>
              <a:gd name="T62" fmla="*/ 2254 w 3604"/>
              <a:gd name="T63" fmla="*/ 756 h 3007"/>
              <a:gd name="T64" fmla="*/ 2357 w 3604"/>
              <a:gd name="T65" fmla="*/ 1065 h 3007"/>
              <a:gd name="T66" fmla="*/ 2254 w 3604"/>
              <a:gd name="T67" fmla="*/ 1374 h 3007"/>
              <a:gd name="T68" fmla="*/ 1995 w 3604"/>
              <a:gd name="T69" fmla="*/ 1563 h 3007"/>
              <a:gd name="T70" fmla="*/ 1661 w 3604"/>
              <a:gd name="T71" fmla="*/ 1563 h 3007"/>
              <a:gd name="T72" fmla="*/ 1402 w 3604"/>
              <a:gd name="T73" fmla="*/ 1375 h 3007"/>
              <a:gd name="T74" fmla="*/ 1300 w 3604"/>
              <a:gd name="T75" fmla="*/ 1065 h 3007"/>
              <a:gd name="T76" fmla="*/ 1402 w 3604"/>
              <a:gd name="T77" fmla="*/ 756 h 3007"/>
              <a:gd name="T78" fmla="*/ 1661 w 3604"/>
              <a:gd name="T79" fmla="*/ 568 h 3007"/>
              <a:gd name="T80" fmla="*/ 2816 w 3604"/>
              <a:gd name="T81" fmla="*/ 12 h 3007"/>
              <a:gd name="T82" fmla="*/ 3095 w 3604"/>
              <a:gd name="T83" fmla="*/ 173 h 3007"/>
              <a:gd name="T84" fmla="*/ 3228 w 3604"/>
              <a:gd name="T85" fmla="*/ 467 h 3007"/>
              <a:gd name="T86" fmla="*/ 3159 w 3604"/>
              <a:gd name="T87" fmla="*/ 789 h 3007"/>
              <a:gd name="T88" fmla="*/ 2921 w 3604"/>
              <a:gd name="T89" fmla="*/ 1002 h 3007"/>
              <a:gd name="T90" fmla="*/ 2587 w 3604"/>
              <a:gd name="T91" fmla="*/ 1035 h 3007"/>
              <a:gd name="T92" fmla="*/ 2411 w 3604"/>
              <a:gd name="T93" fmla="*/ 770 h 3007"/>
              <a:gd name="T94" fmla="*/ 2175 w 3604"/>
              <a:gd name="T95" fmla="*/ 516 h 3007"/>
              <a:gd name="T96" fmla="*/ 2293 w 3604"/>
              <a:gd name="T97" fmla="*/ 192 h 3007"/>
              <a:gd name="T98" fmla="*/ 2582 w 3604"/>
              <a:gd name="T99" fmla="*/ 13 h 3007"/>
              <a:gd name="T100" fmla="*/ 1069 w 3604"/>
              <a:gd name="T101" fmla="*/ 27 h 3007"/>
              <a:gd name="T102" fmla="*/ 1328 w 3604"/>
              <a:gd name="T103" fmla="*/ 214 h 3007"/>
              <a:gd name="T104" fmla="*/ 1429 w 3604"/>
              <a:gd name="T105" fmla="*/ 524 h 3007"/>
              <a:gd name="T106" fmla="*/ 1267 w 3604"/>
              <a:gd name="T107" fmla="*/ 735 h 3007"/>
              <a:gd name="T108" fmla="*/ 1096 w 3604"/>
              <a:gd name="T109" fmla="*/ 1011 h 3007"/>
              <a:gd name="T110" fmla="*/ 787 w 3604"/>
              <a:gd name="T111" fmla="*/ 1036 h 3007"/>
              <a:gd name="T112" fmla="*/ 508 w 3604"/>
              <a:gd name="T113" fmla="*/ 876 h 3007"/>
              <a:gd name="T114" fmla="*/ 375 w 3604"/>
              <a:gd name="T115" fmla="*/ 581 h 3007"/>
              <a:gd name="T116" fmla="*/ 445 w 3604"/>
              <a:gd name="T117" fmla="*/ 259 h 3007"/>
              <a:gd name="T118" fmla="*/ 683 w 3604"/>
              <a:gd name="T119" fmla="*/ 46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04" h="3007">
                <a:moveTo>
                  <a:pt x="1604" y="1624"/>
                </a:moveTo>
                <a:lnTo>
                  <a:pt x="2053" y="1624"/>
                </a:lnTo>
                <a:lnTo>
                  <a:pt x="2122" y="1629"/>
                </a:lnTo>
                <a:lnTo>
                  <a:pt x="2189" y="1639"/>
                </a:lnTo>
                <a:lnTo>
                  <a:pt x="2253" y="1655"/>
                </a:lnTo>
                <a:lnTo>
                  <a:pt x="2315" y="1678"/>
                </a:lnTo>
                <a:lnTo>
                  <a:pt x="2375" y="1706"/>
                </a:lnTo>
                <a:lnTo>
                  <a:pt x="2430" y="1740"/>
                </a:lnTo>
                <a:lnTo>
                  <a:pt x="2483" y="1778"/>
                </a:lnTo>
                <a:lnTo>
                  <a:pt x="2531" y="1822"/>
                </a:lnTo>
                <a:lnTo>
                  <a:pt x="2574" y="1869"/>
                </a:lnTo>
                <a:lnTo>
                  <a:pt x="2613" y="1921"/>
                </a:lnTo>
                <a:lnTo>
                  <a:pt x="2647" y="1977"/>
                </a:lnTo>
                <a:lnTo>
                  <a:pt x="2676" y="2035"/>
                </a:lnTo>
                <a:lnTo>
                  <a:pt x="2698" y="2097"/>
                </a:lnTo>
                <a:lnTo>
                  <a:pt x="2715" y="2161"/>
                </a:lnTo>
                <a:lnTo>
                  <a:pt x="2726" y="2227"/>
                </a:lnTo>
                <a:lnTo>
                  <a:pt x="2729" y="2297"/>
                </a:lnTo>
                <a:lnTo>
                  <a:pt x="2729" y="2840"/>
                </a:lnTo>
                <a:lnTo>
                  <a:pt x="2725" y="2840"/>
                </a:lnTo>
                <a:lnTo>
                  <a:pt x="2691" y="2858"/>
                </a:lnTo>
                <a:lnTo>
                  <a:pt x="2684" y="2861"/>
                </a:lnTo>
                <a:lnTo>
                  <a:pt x="2673" y="2866"/>
                </a:lnTo>
                <a:lnTo>
                  <a:pt x="2655" y="2873"/>
                </a:lnTo>
                <a:lnTo>
                  <a:pt x="2633" y="2883"/>
                </a:lnTo>
                <a:lnTo>
                  <a:pt x="2605" y="2893"/>
                </a:lnTo>
                <a:lnTo>
                  <a:pt x="2573" y="2905"/>
                </a:lnTo>
                <a:lnTo>
                  <a:pt x="2535" y="2917"/>
                </a:lnTo>
                <a:lnTo>
                  <a:pt x="2491" y="2929"/>
                </a:lnTo>
                <a:lnTo>
                  <a:pt x="2444" y="2942"/>
                </a:lnTo>
                <a:lnTo>
                  <a:pt x="2391" y="2955"/>
                </a:lnTo>
                <a:lnTo>
                  <a:pt x="2332" y="2966"/>
                </a:lnTo>
                <a:lnTo>
                  <a:pt x="2270" y="2977"/>
                </a:lnTo>
                <a:lnTo>
                  <a:pt x="2202" y="2987"/>
                </a:lnTo>
                <a:lnTo>
                  <a:pt x="2130" y="2996"/>
                </a:lnTo>
                <a:lnTo>
                  <a:pt x="2054" y="3002"/>
                </a:lnTo>
                <a:lnTo>
                  <a:pt x="1972" y="3006"/>
                </a:lnTo>
                <a:lnTo>
                  <a:pt x="1887" y="3007"/>
                </a:lnTo>
                <a:lnTo>
                  <a:pt x="1808" y="3006"/>
                </a:lnTo>
                <a:lnTo>
                  <a:pt x="1727" y="3003"/>
                </a:lnTo>
                <a:lnTo>
                  <a:pt x="1643" y="2996"/>
                </a:lnTo>
                <a:lnTo>
                  <a:pt x="1556" y="2987"/>
                </a:lnTo>
                <a:lnTo>
                  <a:pt x="1465" y="2975"/>
                </a:lnTo>
                <a:lnTo>
                  <a:pt x="1371" y="2960"/>
                </a:lnTo>
                <a:lnTo>
                  <a:pt x="1274" y="2941"/>
                </a:lnTo>
                <a:lnTo>
                  <a:pt x="1175" y="2918"/>
                </a:lnTo>
                <a:lnTo>
                  <a:pt x="1072" y="2892"/>
                </a:lnTo>
                <a:lnTo>
                  <a:pt x="967" y="2860"/>
                </a:lnTo>
                <a:lnTo>
                  <a:pt x="929" y="2849"/>
                </a:lnTo>
                <a:lnTo>
                  <a:pt x="927" y="2840"/>
                </a:lnTo>
                <a:lnTo>
                  <a:pt x="927" y="2297"/>
                </a:lnTo>
                <a:lnTo>
                  <a:pt x="931" y="2227"/>
                </a:lnTo>
                <a:lnTo>
                  <a:pt x="941" y="2161"/>
                </a:lnTo>
                <a:lnTo>
                  <a:pt x="958" y="2097"/>
                </a:lnTo>
                <a:lnTo>
                  <a:pt x="981" y="2035"/>
                </a:lnTo>
                <a:lnTo>
                  <a:pt x="1009" y="1977"/>
                </a:lnTo>
                <a:lnTo>
                  <a:pt x="1043" y="1921"/>
                </a:lnTo>
                <a:lnTo>
                  <a:pt x="1082" y="1869"/>
                </a:lnTo>
                <a:lnTo>
                  <a:pt x="1126" y="1822"/>
                </a:lnTo>
                <a:lnTo>
                  <a:pt x="1174" y="1778"/>
                </a:lnTo>
                <a:lnTo>
                  <a:pt x="1226" y="1740"/>
                </a:lnTo>
                <a:lnTo>
                  <a:pt x="1282" y="1706"/>
                </a:lnTo>
                <a:lnTo>
                  <a:pt x="1341" y="1678"/>
                </a:lnTo>
                <a:lnTo>
                  <a:pt x="1403" y="1655"/>
                </a:lnTo>
                <a:lnTo>
                  <a:pt x="1468" y="1639"/>
                </a:lnTo>
                <a:lnTo>
                  <a:pt x="1535" y="1629"/>
                </a:lnTo>
                <a:lnTo>
                  <a:pt x="1604" y="1624"/>
                </a:lnTo>
                <a:close/>
                <a:moveTo>
                  <a:pt x="2483" y="1084"/>
                </a:moveTo>
                <a:lnTo>
                  <a:pt x="2927" y="1084"/>
                </a:lnTo>
                <a:lnTo>
                  <a:pt x="2996" y="1087"/>
                </a:lnTo>
                <a:lnTo>
                  <a:pt x="3063" y="1097"/>
                </a:lnTo>
                <a:lnTo>
                  <a:pt x="3128" y="1114"/>
                </a:lnTo>
                <a:lnTo>
                  <a:pt x="3190" y="1137"/>
                </a:lnTo>
                <a:lnTo>
                  <a:pt x="3249" y="1165"/>
                </a:lnTo>
                <a:lnTo>
                  <a:pt x="3305" y="1198"/>
                </a:lnTo>
                <a:lnTo>
                  <a:pt x="3357" y="1237"/>
                </a:lnTo>
                <a:lnTo>
                  <a:pt x="3405" y="1281"/>
                </a:lnTo>
                <a:lnTo>
                  <a:pt x="3449" y="1328"/>
                </a:lnTo>
                <a:lnTo>
                  <a:pt x="3488" y="1380"/>
                </a:lnTo>
                <a:lnTo>
                  <a:pt x="3522" y="1436"/>
                </a:lnTo>
                <a:lnTo>
                  <a:pt x="3550" y="1494"/>
                </a:lnTo>
                <a:lnTo>
                  <a:pt x="3573" y="1555"/>
                </a:lnTo>
                <a:lnTo>
                  <a:pt x="3590" y="1620"/>
                </a:lnTo>
                <a:lnTo>
                  <a:pt x="3600" y="1686"/>
                </a:lnTo>
                <a:lnTo>
                  <a:pt x="3604" y="1755"/>
                </a:lnTo>
                <a:lnTo>
                  <a:pt x="3604" y="2299"/>
                </a:lnTo>
                <a:lnTo>
                  <a:pt x="3600" y="2299"/>
                </a:lnTo>
                <a:lnTo>
                  <a:pt x="3564" y="2316"/>
                </a:lnTo>
                <a:lnTo>
                  <a:pt x="3559" y="2320"/>
                </a:lnTo>
                <a:lnTo>
                  <a:pt x="3548" y="2325"/>
                </a:lnTo>
                <a:lnTo>
                  <a:pt x="3531" y="2332"/>
                </a:lnTo>
                <a:lnTo>
                  <a:pt x="3509" y="2342"/>
                </a:lnTo>
                <a:lnTo>
                  <a:pt x="3481" y="2351"/>
                </a:lnTo>
                <a:lnTo>
                  <a:pt x="3449" y="2363"/>
                </a:lnTo>
                <a:lnTo>
                  <a:pt x="3412" y="2376"/>
                </a:lnTo>
                <a:lnTo>
                  <a:pt x="3368" y="2388"/>
                </a:lnTo>
                <a:lnTo>
                  <a:pt x="3321" y="2401"/>
                </a:lnTo>
                <a:lnTo>
                  <a:pt x="3269" y="2413"/>
                </a:lnTo>
                <a:lnTo>
                  <a:pt x="3211" y="2425"/>
                </a:lnTo>
                <a:lnTo>
                  <a:pt x="3149" y="2436"/>
                </a:lnTo>
                <a:lnTo>
                  <a:pt x="3083" y="2446"/>
                </a:lnTo>
                <a:lnTo>
                  <a:pt x="3012" y="2454"/>
                </a:lnTo>
                <a:lnTo>
                  <a:pt x="2935" y="2460"/>
                </a:lnTo>
                <a:lnTo>
                  <a:pt x="2856" y="2465"/>
                </a:lnTo>
                <a:lnTo>
                  <a:pt x="2856" y="2297"/>
                </a:lnTo>
                <a:lnTo>
                  <a:pt x="2852" y="2226"/>
                </a:lnTo>
                <a:lnTo>
                  <a:pt x="2842" y="2156"/>
                </a:lnTo>
                <a:lnTo>
                  <a:pt x="2828" y="2089"/>
                </a:lnTo>
                <a:lnTo>
                  <a:pt x="2807" y="2023"/>
                </a:lnTo>
                <a:lnTo>
                  <a:pt x="2780" y="1960"/>
                </a:lnTo>
                <a:lnTo>
                  <a:pt x="2748" y="1901"/>
                </a:lnTo>
                <a:lnTo>
                  <a:pt x="2713" y="1844"/>
                </a:lnTo>
                <a:lnTo>
                  <a:pt x="2672" y="1790"/>
                </a:lnTo>
                <a:lnTo>
                  <a:pt x="2626" y="1741"/>
                </a:lnTo>
                <a:lnTo>
                  <a:pt x="2578" y="1695"/>
                </a:lnTo>
                <a:lnTo>
                  <a:pt x="2525" y="1653"/>
                </a:lnTo>
                <a:lnTo>
                  <a:pt x="2468" y="1616"/>
                </a:lnTo>
                <a:lnTo>
                  <a:pt x="2408" y="1584"/>
                </a:lnTo>
                <a:lnTo>
                  <a:pt x="2346" y="1556"/>
                </a:lnTo>
                <a:lnTo>
                  <a:pt x="2281" y="1534"/>
                </a:lnTo>
                <a:lnTo>
                  <a:pt x="2324" y="1489"/>
                </a:lnTo>
                <a:lnTo>
                  <a:pt x="2363" y="1440"/>
                </a:lnTo>
                <a:lnTo>
                  <a:pt x="2396" y="1387"/>
                </a:lnTo>
                <a:lnTo>
                  <a:pt x="2425" y="1332"/>
                </a:lnTo>
                <a:lnTo>
                  <a:pt x="2448" y="1274"/>
                </a:lnTo>
                <a:lnTo>
                  <a:pt x="2466" y="1213"/>
                </a:lnTo>
                <a:lnTo>
                  <a:pt x="2477" y="1149"/>
                </a:lnTo>
                <a:lnTo>
                  <a:pt x="2483" y="1084"/>
                </a:lnTo>
                <a:close/>
                <a:moveTo>
                  <a:pt x="677" y="1084"/>
                </a:moveTo>
                <a:lnTo>
                  <a:pt x="1125" y="1084"/>
                </a:lnTo>
                <a:lnTo>
                  <a:pt x="1175" y="1086"/>
                </a:lnTo>
                <a:lnTo>
                  <a:pt x="1180" y="1151"/>
                </a:lnTo>
                <a:lnTo>
                  <a:pt x="1191" y="1214"/>
                </a:lnTo>
                <a:lnTo>
                  <a:pt x="1209" y="1275"/>
                </a:lnTo>
                <a:lnTo>
                  <a:pt x="1232" y="1333"/>
                </a:lnTo>
                <a:lnTo>
                  <a:pt x="1261" y="1388"/>
                </a:lnTo>
                <a:lnTo>
                  <a:pt x="1294" y="1441"/>
                </a:lnTo>
                <a:lnTo>
                  <a:pt x="1333" y="1489"/>
                </a:lnTo>
                <a:lnTo>
                  <a:pt x="1375" y="1534"/>
                </a:lnTo>
                <a:lnTo>
                  <a:pt x="1311" y="1556"/>
                </a:lnTo>
                <a:lnTo>
                  <a:pt x="1248" y="1584"/>
                </a:lnTo>
                <a:lnTo>
                  <a:pt x="1188" y="1616"/>
                </a:lnTo>
                <a:lnTo>
                  <a:pt x="1133" y="1653"/>
                </a:lnTo>
                <a:lnTo>
                  <a:pt x="1080" y="1695"/>
                </a:lnTo>
                <a:lnTo>
                  <a:pt x="1030" y="1741"/>
                </a:lnTo>
                <a:lnTo>
                  <a:pt x="985" y="1790"/>
                </a:lnTo>
                <a:lnTo>
                  <a:pt x="945" y="1844"/>
                </a:lnTo>
                <a:lnTo>
                  <a:pt x="908" y="1901"/>
                </a:lnTo>
                <a:lnTo>
                  <a:pt x="877" y="1960"/>
                </a:lnTo>
                <a:lnTo>
                  <a:pt x="850" y="2023"/>
                </a:lnTo>
                <a:lnTo>
                  <a:pt x="829" y="2089"/>
                </a:lnTo>
                <a:lnTo>
                  <a:pt x="814" y="2156"/>
                </a:lnTo>
                <a:lnTo>
                  <a:pt x="805" y="2226"/>
                </a:lnTo>
                <a:lnTo>
                  <a:pt x="802" y="2297"/>
                </a:lnTo>
                <a:lnTo>
                  <a:pt x="802" y="2461"/>
                </a:lnTo>
                <a:lnTo>
                  <a:pt x="716" y="2455"/>
                </a:lnTo>
                <a:lnTo>
                  <a:pt x="629" y="2446"/>
                </a:lnTo>
                <a:lnTo>
                  <a:pt x="538" y="2434"/>
                </a:lnTo>
                <a:lnTo>
                  <a:pt x="444" y="2418"/>
                </a:lnTo>
                <a:lnTo>
                  <a:pt x="348" y="2400"/>
                </a:lnTo>
                <a:lnTo>
                  <a:pt x="248" y="2377"/>
                </a:lnTo>
                <a:lnTo>
                  <a:pt x="145" y="2350"/>
                </a:lnTo>
                <a:lnTo>
                  <a:pt x="39" y="2320"/>
                </a:lnTo>
                <a:lnTo>
                  <a:pt x="1" y="2307"/>
                </a:lnTo>
                <a:lnTo>
                  <a:pt x="0" y="2299"/>
                </a:lnTo>
                <a:lnTo>
                  <a:pt x="0" y="1755"/>
                </a:lnTo>
                <a:lnTo>
                  <a:pt x="3" y="1686"/>
                </a:lnTo>
                <a:lnTo>
                  <a:pt x="13" y="1620"/>
                </a:lnTo>
                <a:lnTo>
                  <a:pt x="31" y="1555"/>
                </a:lnTo>
                <a:lnTo>
                  <a:pt x="53" y="1494"/>
                </a:lnTo>
                <a:lnTo>
                  <a:pt x="82" y="1436"/>
                </a:lnTo>
                <a:lnTo>
                  <a:pt x="115" y="1380"/>
                </a:lnTo>
                <a:lnTo>
                  <a:pt x="155" y="1328"/>
                </a:lnTo>
                <a:lnTo>
                  <a:pt x="198" y="1281"/>
                </a:lnTo>
                <a:lnTo>
                  <a:pt x="247" y="1237"/>
                </a:lnTo>
                <a:lnTo>
                  <a:pt x="299" y="1198"/>
                </a:lnTo>
                <a:lnTo>
                  <a:pt x="354" y="1165"/>
                </a:lnTo>
                <a:lnTo>
                  <a:pt x="413" y="1137"/>
                </a:lnTo>
                <a:lnTo>
                  <a:pt x="476" y="1114"/>
                </a:lnTo>
                <a:lnTo>
                  <a:pt x="540" y="1097"/>
                </a:lnTo>
                <a:lnTo>
                  <a:pt x="608" y="1087"/>
                </a:lnTo>
                <a:lnTo>
                  <a:pt x="677" y="1084"/>
                </a:lnTo>
                <a:close/>
                <a:moveTo>
                  <a:pt x="1828" y="541"/>
                </a:moveTo>
                <a:lnTo>
                  <a:pt x="1886" y="544"/>
                </a:lnTo>
                <a:lnTo>
                  <a:pt x="1942" y="553"/>
                </a:lnTo>
                <a:lnTo>
                  <a:pt x="1995" y="568"/>
                </a:lnTo>
                <a:lnTo>
                  <a:pt x="2046" y="588"/>
                </a:lnTo>
                <a:lnTo>
                  <a:pt x="2095" y="613"/>
                </a:lnTo>
                <a:lnTo>
                  <a:pt x="2140" y="642"/>
                </a:lnTo>
                <a:lnTo>
                  <a:pt x="2182" y="676"/>
                </a:lnTo>
                <a:lnTo>
                  <a:pt x="2221" y="714"/>
                </a:lnTo>
                <a:lnTo>
                  <a:pt x="2254" y="756"/>
                </a:lnTo>
                <a:lnTo>
                  <a:pt x="2284" y="801"/>
                </a:lnTo>
                <a:lnTo>
                  <a:pt x="2310" y="848"/>
                </a:lnTo>
                <a:lnTo>
                  <a:pt x="2330" y="900"/>
                </a:lnTo>
                <a:lnTo>
                  <a:pt x="2345" y="952"/>
                </a:lnTo>
                <a:lnTo>
                  <a:pt x="2354" y="1008"/>
                </a:lnTo>
                <a:lnTo>
                  <a:pt x="2357" y="1065"/>
                </a:lnTo>
                <a:lnTo>
                  <a:pt x="2354" y="1123"/>
                </a:lnTo>
                <a:lnTo>
                  <a:pt x="2345" y="1177"/>
                </a:lnTo>
                <a:lnTo>
                  <a:pt x="2330" y="1230"/>
                </a:lnTo>
                <a:lnTo>
                  <a:pt x="2310" y="1282"/>
                </a:lnTo>
                <a:lnTo>
                  <a:pt x="2284" y="1330"/>
                </a:lnTo>
                <a:lnTo>
                  <a:pt x="2254" y="1374"/>
                </a:lnTo>
                <a:lnTo>
                  <a:pt x="2221" y="1416"/>
                </a:lnTo>
                <a:lnTo>
                  <a:pt x="2182" y="1454"/>
                </a:lnTo>
                <a:lnTo>
                  <a:pt x="2140" y="1488"/>
                </a:lnTo>
                <a:lnTo>
                  <a:pt x="2095" y="1518"/>
                </a:lnTo>
                <a:lnTo>
                  <a:pt x="2046" y="1542"/>
                </a:lnTo>
                <a:lnTo>
                  <a:pt x="1995" y="1563"/>
                </a:lnTo>
                <a:lnTo>
                  <a:pt x="1942" y="1577"/>
                </a:lnTo>
                <a:lnTo>
                  <a:pt x="1886" y="1586"/>
                </a:lnTo>
                <a:lnTo>
                  <a:pt x="1828" y="1589"/>
                </a:lnTo>
                <a:lnTo>
                  <a:pt x="1771" y="1586"/>
                </a:lnTo>
                <a:lnTo>
                  <a:pt x="1715" y="1577"/>
                </a:lnTo>
                <a:lnTo>
                  <a:pt x="1661" y="1563"/>
                </a:lnTo>
                <a:lnTo>
                  <a:pt x="1610" y="1542"/>
                </a:lnTo>
                <a:lnTo>
                  <a:pt x="1561" y="1518"/>
                </a:lnTo>
                <a:lnTo>
                  <a:pt x="1516" y="1488"/>
                </a:lnTo>
                <a:lnTo>
                  <a:pt x="1474" y="1454"/>
                </a:lnTo>
                <a:lnTo>
                  <a:pt x="1436" y="1416"/>
                </a:lnTo>
                <a:lnTo>
                  <a:pt x="1402" y="1375"/>
                </a:lnTo>
                <a:lnTo>
                  <a:pt x="1372" y="1330"/>
                </a:lnTo>
                <a:lnTo>
                  <a:pt x="1346" y="1282"/>
                </a:lnTo>
                <a:lnTo>
                  <a:pt x="1327" y="1231"/>
                </a:lnTo>
                <a:lnTo>
                  <a:pt x="1312" y="1177"/>
                </a:lnTo>
                <a:lnTo>
                  <a:pt x="1303" y="1123"/>
                </a:lnTo>
                <a:lnTo>
                  <a:pt x="1300" y="1065"/>
                </a:lnTo>
                <a:lnTo>
                  <a:pt x="1303" y="1008"/>
                </a:lnTo>
                <a:lnTo>
                  <a:pt x="1312" y="952"/>
                </a:lnTo>
                <a:lnTo>
                  <a:pt x="1327" y="900"/>
                </a:lnTo>
                <a:lnTo>
                  <a:pt x="1346" y="849"/>
                </a:lnTo>
                <a:lnTo>
                  <a:pt x="1372" y="801"/>
                </a:lnTo>
                <a:lnTo>
                  <a:pt x="1402" y="756"/>
                </a:lnTo>
                <a:lnTo>
                  <a:pt x="1436" y="714"/>
                </a:lnTo>
                <a:lnTo>
                  <a:pt x="1474" y="676"/>
                </a:lnTo>
                <a:lnTo>
                  <a:pt x="1516" y="642"/>
                </a:lnTo>
                <a:lnTo>
                  <a:pt x="1561" y="613"/>
                </a:lnTo>
                <a:lnTo>
                  <a:pt x="1610" y="588"/>
                </a:lnTo>
                <a:lnTo>
                  <a:pt x="1661" y="568"/>
                </a:lnTo>
                <a:lnTo>
                  <a:pt x="1715" y="553"/>
                </a:lnTo>
                <a:lnTo>
                  <a:pt x="1771" y="544"/>
                </a:lnTo>
                <a:lnTo>
                  <a:pt x="1828" y="541"/>
                </a:lnTo>
                <a:close/>
                <a:moveTo>
                  <a:pt x="2703" y="0"/>
                </a:moveTo>
                <a:lnTo>
                  <a:pt x="2760" y="2"/>
                </a:lnTo>
                <a:lnTo>
                  <a:pt x="2816" y="12"/>
                </a:lnTo>
                <a:lnTo>
                  <a:pt x="2870" y="27"/>
                </a:lnTo>
                <a:lnTo>
                  <a:pt x="2921" y="46"/>
                </a:lnTo>
                <a:lnTo>
                  <a:pt x="2970" y="72"/>
                </a:lnTo>
                <a:lnTo>
                  <a:pt x="3015" y="101"/>
                </a:lnTo>
                <a:lnTo>
                  <a:pt x="3057" y="135"/>
                </a:lnTo>
                <a:lnTo>
                  <a:pt x="3095" y="173"/>
                </a:lnTo>
                <a:lnTo>
                  <a:pt x="3129" y="214"/>
                </a:lnTo>
                <a:lnTo>
                  <a:pt x="3159" y="259"/>
                </a:lnTo>
                <a:lnTo>
                  <a:pt x="3185" y="308"/>
                </a:lnTo>
                <a:lnTo>
                  <a:pt x="3204" y="358"/>
                </a:lnTo>
                <a:lnTo>
                  <a:pt x="3219" y="411"/>
                </a:lnTo>
                <a:lnTo>
                  <a:pt x="3228" y="467"/>
                </a:lnTo>
                <a:lnTo>
                  <a:pt x="3231" y="524"/>
                </a:lnTo>
                <a:lnTo>
                  <a:pt x="3228" y="581"/>
                </a:lnTo>
                <a:lnTo>
                  <a:pt x="3219" y="636"/>
                </a:lnTo>
                <a:lnTo>
                  <a:pt x="3204" y="690"/>
                </a:lnTo>
                <a:lnTo>
                  <a:pt x="3185" y="740"/>
                </a:lnTo>
                <a:lnTo>
                  <a:pt x="3159" y="789"/>
                </a:lnTo>
                <a:lnTo>
                  <a:pt x="3129" y="834"/>
                </a:lnTo>
                <a:lnTo>
                  <a:pt x="3095" y="876"/>
                </a:lnTo>
                <a:lnTo>
                  <a:pt x="3057" y="913"/>
                </a:lnTo>
                <a:lnTo>
                  <a:pt x="3015" y="947"/>
                </a:lnTo>
                <a:lnTo>
                  <a:pt x="2970" y="977"/>
                </a:lnTo>
                <a:lnTo>
                  <a:pt x="2921" y="1002"/>
                </a:lnTo>
                <a:lnTo>
                  <a:pt x="2870" y="1022"/>
                </a:lnTo>
                <a:lnTo>
                  <a:pt x="2816" y="1036"/>
                </a:lnTo>
                <a:lnTo>
                  <a:pt x="2760" y="1045"/>
                </a:lnTo>
                <a:lnTo>
                  <a:pt x="2703" y="1048"/>
                </a:lnTo>
                <a:lnTo>
                  <a:pt x="2644" y="1045"/>
                </a:lnTo>
                <a:lnTo>
                  <a:pt x="2587" y="1035"/>
                </a:lnTo>
                <a:lnTo>
                  <a:pt x="2531" y="1019"/>
                </a:lnTo>
                <a:lnTo>
                  <a:pt x="2479" y="999"/>
                </a:lnTo>
                <a:lnTo>
                  <a:pt x="2470" y="938"/>
                </a:lnTo>
                <a:lnTo>
                  <a:pt x="2456" y="880"/>
                </a:lnTo>
                <a:lnTo>
                  <a:pt x="2436" y="824"/>
                </a:lnTo>
                <a:lnTo>
                  <a:pt x="2411" y="770"/>
                </a:lnTo>
                <a:lnTo>
                  <a:pt x="2382" y="720"/>
                </a:lnTo>
                <a:lnTo>
                  <a:pt x="2347" y="672"/>
                </a:lnTo>
                <a:lnTo>
                  <a:pt x="2310" y="627"/>
                </a:lnTo>
                <a:lnTo>
                  <a:pt x="2269" y="587"/>
                </a:lnTo>
                <a:lnTo>
                  <a:pt x="2223" y="549"/>
                </a:lnTo>
                <a:lnTo>
                  <a:pt x="2175" y="516"/>
                </a:lnTo>
                <a:lnTo>
                  <a:pt x="2179" y="456"/>
                </a:lnTo>
                <a:lnTo>
                  <a:pt x="2190" y="398"/>
                </a:lnTo>
                <a:lnTo>
                  <a:pt x="2208" y="342"/>
                </a:lnTo>
                <a:lnTo>
                  <a:pt x="2231" y="289"/>
                </a:lnTo>
                <a:lnTo>
                  <a:pt x="2260" y="239"/>
                </a:lnTo>
                <a:lnTo>
                  <a:pt x="2293" y="192"/>
                </a:lnTo>
                <a:lnTo>
                  <a:pt x="2332" y="151"/>
                </a:lnTo>
                <a:lnTo>
                  <a:pt x="2375" y="113"/>
                </a:lnTo>
                <a:lnTo>
                  <a:pt x="2422" y="80"/>
                </a:lnTo>
                <a:lnTo>
                  <a:pt x="2473" y="52"/>
                </a:lnTo>
                <a:lnTo>
                  <a:pt x="2526" y="30"/>
                </a:lnTo>
                <a:lnTo>
                  <a:pt x="2582" y="13"/>
                </a:lnTo>
                <a:lnTo>
                  <a:pt x="2642" y="4"/>
                </a:lnTo>
                <a:lnTo>
                  <a:pt x="2703" y="0"/>
                </a:lnTo>
                <a:close/>
                <a:moveTo>
                  <a:pt x="901" y="0"/>
                </a:moveTo>
                <a:lnTo>
                  <a:pt x="959" y="2"/>
                </a:lnTo>
                <a:lnTo>
                  <a:pt x="1014" y="12"/>
                </a:lnTo>
                <a:lnTo>
                  <a:pt x="1069" y="27"/>
                </a:lnTo>
                <a:lnTo>
                  <a:pt x="1119" y="46"/>
                </a:lnTo>
                <a:lnTo>
                  <a:pt x="1168" y="72"/>
                </a:lnTo>
                <a:lnTo>
                  <a:pt x="1214" y="101"/>
                </a:lnTo>
                <a:lnTo>
                  <a:pt x="1256" y="135"/>
                </a:lnTo>
                <a:lnTo>
                  <a:pt x="1293" y="173"/>
                </a:lnTo>
                <a:lnTo>
                  <a:pt x="1328" y="214"/>
                </a:lnTo>
                <a:lnTo>
                  <a:pt x="1358" y="259"/>
                </a:lnTo>
                <a:lnTo>
                  <a:pt x="1383" y="308"/>
                </a:lnTo>
                <a:lnTo>
                  <a:pt x="1403" y="358"/>
                </a:lnTo>
                <a:lnTo>
                  <a:pt x="1417" y="412"/>
                </a:lnTo>
                <a:lnTo>
                  <a:pt x="1426" y="467"/>
                </a:lnTo>
                <a:lnTo>
                  <a:pt x="1429" y="524"/>
                </a:lnTo>
                <a:lnTo>
                  <a:pt x="1429" y="538"/>
                </a:lnTo>
                <a:lnTo>
                  <a:pt x="1428" y="554"/>
                </a:lnTo>
                <a:lnTo>
                  <a:pt x="1382" y="593"/>
                </a:lnTo>
                <a:lnTo>
                  <a:pt x="1339" y="636"/>
                </a:lnTo>
                <a:lnTo>
                  <a:pt x="1300" y="684"/>
                </a:lnTo>
                <a:lnTo>
                  <a:pt x="1267" y="735"/>
                </a:lnTo>
                <a:lnTo>
                  <a:pt x="1237" y="789"/>
                </a:lnTo>
                <a:lnTo>
                  <a:pt x="1214" y="846"/>
                </a:lnTo>
                <a:lnTo>
                  <a:pt x="1195" y="905"/>
                </a:lnTo>
                <a:lnTo>
                  <a:pt x="1183" y="967"/>
                </a:lnTo>
                <a:lnTo>
                  <a:pt x="1140" y="991"/>
                </a:lnTo>
                <a:lnTo>
                  <a:pt x="1096" y="1011"/>
                </a:lnTo>
                <a:lnTo>
                  <a:pt x="1050" y="1027"/>
                </a:lnTo>
                <a:lnTo>
                  <a:pt x="1002" y="1038"/>
                </a:lnTo>
                <a:lnTo>
                  <a:pt x="952" y="1046"/>
                </a:lnTo>
                <a:lnTo>
                  <a:pt x="901" y="1048"/>
                </a:lnTo>
                <a:lnTo>
                  <a:pt x="844" y="1045"/>
                </a:lnTo>
                <a:lnTo>
                  <a:pt x="787" y="1036"/>
                </a:lnTo>
                <a:lnTo>
                  <a:pt x="734" y="1022"/>
                </a:lnTo>
                <a:lnTo>
                  <a:pt x="683" y="1002"/>
                </a:lnTo>
                <a:lnTo>
                  <a:pt x="634" y="977"/>
                </a:lnTo>
                <a:lnTo>
                  <a:pt x="589" y="947"/>
                </a:lnTo>
                <a:lnTo>
                  <a:pt x="547" y="913"/>
                </a:lnTo>
                <a:lnTo>
                  <a:pt x="508" y="876"/>
                </a:lnTo>
                <a:lnTo>
                  <a:pt x="474" y="834"/>
                </a:lnTo>
                <a:lnTo>
                  <a:pt x="445" y="789"/>
                </a:lnTo>
                <a:lnTo>
                  <a:pt x="420" y="740"/>
                </a:lnTo>
                <a:lnTo>
                  <a:pt x="400" y="690"/>
                </a:lnTo>
                <a:lnTo>
                  <a:pt x="384" y="636"/>
                </a:lnTo>
                <a:lnTo>
                  <a:pt x="375" y="581"/>
                </a:lnTo>
                <a:lnTo>
                  <a:pt x="372" y="524"/>
                </a:lnTo>
                <a:lnTo>
                  <a:pt x="375" y="467"/>
                </a:lnTo>
                <a:lnTo>
                  <a:pt x="384" y="412"/>
                </a:lnTo>
                <a:lnTo>
                  <a:pt x="400" y="358"/>
                </a:lnTo>
                <a:lnTo>
                  <a:pt x="420" y="308"/>
                </a:lnTo>
                <a:lnTo>
                  <a:pt x="445" y="259"/>
                </a:lnTo>
                <a:lnTo>
                  <a:pt x="474" y="214"/>
                </a:lnTo>
                <a:lnTo>
                  <a:pt x="508" y="173"/>
                </a:lnTo>
                <a:lnTo>
                  <a:pt x="547" y="135"/>
                </a:lnTo>
                <a:lnTo>
                  <a:pt x="589" y="101"/>
                </a:lnTo>
                <a:lnTo>
                  <a:pt x="634" y="72"/>
                </a:lnTo>
                <a:lnTo>
                  <a:pt x="683" y="46"/>
                </a:lnTo>
                <a:lnTo>
                  <a:pt x="734" y="27"/>
                </a:lnTo>
                <a:lnTo>
                  <a:pt x="787" y="12"/>
                </a:lnTo>
                <a:lnTo>
                  <a:pt x="844" y="2"/>
                </a:lnTo>
                <a:lnTo>
                  <a:pt x="901" y="0"/>
                </a:lnTo>
                <a:close/>
              </a:path>
            </a:pathLst>
          </a:custGeom>
          <a:solidFill>
            <a:srgbClr val="1AA3AA"/>
          </a:solidFill>
          <a:ln w="0">
            <a:noFill/>
            <a:prstDash val="solid"/>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sym typeface="Arial" panose="020B0604020202020204" pitchFamily="34" charset="0"/>
            </a:endParaRPr>
          </a:p>
        </p:txBody>
      </p:sp>
      <p:sp>
        <p:nvSpPr>
          <p:cNvPr id="158" name="箭头: 右 74"/>
          <p:cNvSpPr/>
          <p:nvPr>
            <p:custDataLst>
              <p:tags r:id="rId15"/>
            </p:custDataLst>
          </p:nvPr>
        </p:nvSpPr>
        <p:spPr>
          <a:xfrm rot="21163141">
            <a:off x="2161074" y="3008066"/>
            <a:ext cx="175414" cy="206579"/>
          </a:xfrm>
          <a:prstGeom prst="rightArrow">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9" name="箭头: 右 75"/>
          <p:cNvSpPr/>
          <p:nvPr>
            <p:custDataLst>
              <p:tags r:id="rId16"/>
            </p:custDataLst>
          </p:nvPr>
        </p:nvSpPr>
        <p:spPr>
          <a:xfrm rot="588422">
            <a:off x="4631364" y="3054976"/>
            <a:ext cx="175414" cy="206579"/>
          </a:xfrm>
          <a:prstGeom prst="rightArrow">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0" name="箭头: 右 76"/>
          <p:cNvSpPr/>
          <p:nvPr>
            <p:custDataLst>
              <p:tags r:id="rId17"/>
            </p:custDataLst>
          </p:nvPr>
        </p:nvSpPr>
        <p:spPr>
          <a:xfrm rot="20715390">
            <a:off x="6923845" y="3091682"/>
            <a:ext cx="175414" cy="206579"/>
          </a:xfrm>
          <a:prstGeom prst="rightArrow">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1" name="文本框 160"/>
          <p:cNvSpPr txBox="1"/>
          <p:nvPr>
            <p:custDataLst>
              <p:tags r:id="rId18"/>
            </p:custDataLst>
          </p:nvPr>
        </p:nvSpPr>
        <p:spPr>
          <a:xfrm>
            <a:off x="268830" y="3157373"/>
            <a:ext cx="1757086" cy="368300"/>
          </a:xfrm>
          <a:prstGeom prst="rect">
            <a:avLst/>
          </a:prstGeom>
          <a:noFill/>
        </p:spPr>
        <p:txBody>
          <a:bodyPr wrap="square" rtlCol="0">
            <a:spAutoFit/>
          </a:bodyPr>
          <a:lstStyle/>
          <a:p>
            <a:pPr algn="ctr"/>
            <a:r>
              <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rPr>
              <a:t>预算</a:t>
            </a:r>
          </a:p>
        </p:txBody>
      </p:sp>
      <p:cxnSp>
        <p:nvCxnSpPr>
          <p:cNvPr id="162" name="Straight Connector 31"/>
          <p:cNvCxnSpPr/>
          <p:nvPr>
            <p:custDataLst>
              <p:tags r:id="rId19"/>
            </p:custDataLst>
          </p:nvPr>
        </p:nvCxnSpPr>
        <p:spPr>
          <a:xfrm flipV="1">
            <a:off x="3513998" y="3454786"/>
            <a:ext cx="0" cy="454455"/>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163" name="Freeform 85"/>
          <p:cNvSpPr/>
          <p:nvPr>
            <p:custDataLst>
              <p:tags r:id="rId20"/>
            </p:custDataLst>
          </p:nvPr>
        </p:nvSpPr>
        <p:spPr bwMode="auto">
          <a:xfrm>
            <a:off x="2545190" y="2313978"/>
            <a:ext cx="1938165" cy="1277090"/>
          </a:xfrm>
          <a:custGeom>
            <a:avLst/>
            <a:gdLst>
              <a:gd name="T0" fmla="*/ 844 w 844"/>
              <a:gd name="T1" fmla="*/ 57 h 556"/>
              <a:gd name="T2" fmla="*/ 844 w 844"/>
              <a:gd name="T3" fmla="*/ 57 h 556"/>
              <a:gd name="T4" fmla="*/ 422 w 844"/>
              <a:gd name="T5" fmla="*/ 0 h 556"/>
              <a:gd name="T6" fmla="*/ 0 w 844"/>
              <a:gd name="T7" fmla="*/ 57 h 556"/>
              <a:gd name="T8" fmla="*/ 0 w 844"/>
              <a:gd name="T9" fmla="*/ 519 h 556"/>
              <a:gd name="T10" fmla="*/ 36 w 844"/>
              <a:gd name="T11" fmla="*/ 556 h 556"/>
              <a:gd name="T12" fmla="*/ 409 w 844"/>
              <a:gd name="T13" fmla="*/ 506 h 556"/>
              <a:gd name="T14" fmla="*/ 808 w 844"/>
              <a:gd name="T15" fmla="*/ 556 h 556"/>
              <a:gd name="T16" fmla="*/ 808 w 844"/>
              <a:gd name="T17" fmla="*/ 556 h 556"/>
              <a:gd name="T18" fmla="*/ 808 w 844"/>
              <a:gd name="T19" fmla="*/ 556 h 556"/>
              <a:gd name="T20" fmla="*/ 808 w 844"/>
              <a:gd name="T21" fmla="*/ 556 h 556"/>
              <a:gd name="T22" fmla="*/ 808 w 844"/>
              <a:gd name="T23" fmla="*/ 556 h 556"/>
              <a:gd name="T24" fmla="*/ 844 w 844"/>
              <a:gd name="T25" fmla="*/ 519 h 556"/>
              <a:gd name="T26" fmla="*/ 844 w 844"/>
              <a:gd name="T27" fmla="*/ 5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4" h="556">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rgbClr val="1F74A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3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4" name="Freeform 97"/>
          <p:cNvSpPr/>
          <p:nvPr>
            <p:custDataLst>
              <p:tags r:id="rId21"/>
            </p:custDataLst>
          </p:nvPr>
        </p:nvSpPr>
        <p:spPr bwMode="auto">
          <a:xfrm>
            <a:off x="2545190" y="2313978"/>
            <a:ext cx="1938165" cy="213764"/>
          </a:xfrm>
          <a:custGeom>
            <a:avLst/>
            <a:gdLst>
              <a:gd name="T0" fmla="*/ 844 w 844"/>
              <a:gd name="T1" fmla="*/ 57 h 93"/>
              <a:gd name="T2" fmla="*/ 808 w 844"/>
              <a:gd name="T3" fmla="*/ 93 h 93"/>
              <a:gd name="T4" fmla="*/ 409 w 844"/>
              <a:gd name="T5" fmla="*/ 44 h 93"/>
              <a:gd name="T6" fmla="*/ 36 w 844"/>
              <a:gd name="T7" fmla="*/ 93 h 93"/>
              <a:gd name="T8" fmla="*/ 0 w 844"/>
              <a:gd name="T9" fmla="*/ 57 h 93"/>
              <a:gd name="T10" fmla="*/ 422 w 844"/>
              <a:gd name="T11" fmla="*/ 0 h 93"/>
              <a:gd name="T12" fmla="*/ 844 w 844"/>
              <a:gd name="T13" fmla="*/ 57 h 93"/>
            </a:gdLst>
            <a:ahLst/>
            <a:cxnLst>
              <a:cxn ang="0">
                <a:pos x="T0" y="T1"/>
              </a:cxn>
              <a:cxn ang="0">
                <a:pos x="T2" y="T3"/>
              </a:cxn>
              <a:cxn ang="0">
                <a:pos x="T4" y="T5"/>
              </a:cxn>
              <a:cxn ang="0">
                <a:pos x="T6" y="T7"/>
              </a:cxn>
              <a:cxn ang="0">
                <a:pos x="T8" y="T9"/>
              </a:cxn>
              <a:cxn ang="0">
                <a:pos x="T10" y="T11"/>
              </a:cxn>
              <a:cxn ang="0">
                <a:pos x="T12" y="T13"/>
              </a:cxn>
            </a:cxnLst>
            <a:rect l="0" t="0" r="r" b="b"/>
            <a:pathLst>
              <a:path w="844" h="93">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65" name="Freeform 98"/>
          <p:cNvSpPr/>
          <p:nvPr>
            <p:custDataLst>
              <p:tags r:id="rId22"/>
            </p:custDataLst>
          </p:nvPr>
        </p:nvSpPr>
        <p:spPr bwMode="auto">
          <a:xfrm>
            <a:off x="2545190" y="2444765"/>
            <a:ext cx="82428" cy="1145754"/>
          </a:xfrm>
          <a:custGeom>
            <a:avLst/>
            <a:gdLst>
              <a:gd name="T0" fmla="*/ 72 w 72"/>
              <a:gd name="T1" fmla="*/ 998 h 998"/>
              <a:gd name="T2" fmla="*/ 0 w 72"/>
              <a:gd name="T3" fmla="*/ 924 h 998"/>
              <a:gd name="T4" fmla="*/ 0 w 72"/>
              <a:gd name="T5" fmla="*/ 0 h 998"/>
              <a:gd name="T6" fmla="*/ 72 w 72"/>
              <a:gd name="T7" fmla="*/ 72 h 998"/>
              <a:gd name="T8" fmla="*/ 72 w 72"/>
              <a:gd name="T9" fmla="*/ 998 h 998"/>
            </a:gdLst>
            <a:ahLst/>
            <a:cxnLst>
              <a:cxn ang="0">
                <a:pos x="T0" y="T1"/>
              </a:cxn>
              <a:cxn ang="0">
                <a:pos x="T2" y="T3"/>
              </a:cxn>
              <a:cxn ang="0">
                <a:pos x="T4" y="T5"/>
              </a:cxn>
              <a:cxn ang="0">
                <a:pos x="T6" y="T7"/>
              </a:cxn>
              <a:cxn ang="0">
                <a:pos x="T8" y="T9"/>
              </a:cxn>
            </a:cxnLst>
            <a:rect l="0" t="0" r="r" b="b"/>
            <a:pathLst>
              <a:path w="72" h="998">
                <a:moveTo>
                  <a:pt x="72" y="998"/>
                </a:moveTo>
                <a:lnTo>
                  <a:pt x="0" y="924"/>
                </a:lnTo>
                <a:lnTo>
                  <a:pt x="0" y="0"/>
                </a:lnTo>
                <a:lnTo>
                  <a:pt x="72" y="72"/>
                </a:lnTo>
                <a:lnTo>
                  <a:pt x="72" y="998"/>
                </a:lnTo>
                <a:close/>
              </a:path>
            </a:pathLst>
          </a:cu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66" name="Freeform 99"/>
          <p:cNvSpPr/>
          <p:nvPr>
            <p:custDataLst>
              <p:tags r:id="rId23"/>
            </p:custDataLst>
          </p:nvPr>
        </p:nvSpPr>
        <p:spPr bwMode="auto">
          <a:xfrm>
            <a:off x="4400377" y="2444765"/>
            <a:ext cx="82428" cy="1145754"/>
          </a:xfrm>
          <a:custGeom>
            <a:avLst/>
            <a:gdLst>
              <a:gd name="T0" fmla="*/ 0 w 72"/>
              <a:gd name="T1" fmla="*/ 998 h 998"/>
              <a:gd name="T2" fmla="*/ 72 w 72"/>
              <a:gd name="T3" fmla="*/ 924 h 998"/>
              <a:gd name="T4" fmla="*/ 72 w 72"/>
              <a:gd name="T5" fmla="*/ 0 h 998"/>
              <a:gd name="T6" fmla="*/ 0 w 72"/>
              <a:gd name="T7" fmla="*/ 72 h 998"/>
              <a:gd name="T8" fmla="*/ 0 w 72"/>
              <a:gd name="T9" fmla="*/ 998 h 998"/>
            </a:gdLst>
            <a:ahLst/>
            <a:cxnLst>
              <a:cxn ang="0">
                <a:pos x="T0" y="T1"/>
              </a:cxn>
              <a:cxn ang="0">
                <a:pos x="T2" y="T3"/>
              </a:cxn>
              <a:cxn ang="0">
                <a:pos x="T4" y="T5"/>
              </a:cxn>
              <a:cxn ang="0">
                <a:pos x="T6" y="T7"/>
              </a:cxn>
              <a:cxn ang="0">
                <a:pos x="T8" y="T9"/>
              </a:cxn>
            </a:cxnLst>
            <a:rect l="0" t="0" r="r" b="b"/>
            <a:pathLst>
              <a:path w="72" h="998">
                <a:moveTo>
                  <a:pt x="0" y="998"/>
                </a:moveTo>
                <a:lnTo>
                  <a:pt x="72" y="924"/>
                </a:lnTo>
                <a:lnTo>
                  <a:pt x="72" y="0"/>
                </a:lnTo>
                <a:lnTo>
                  <a:pt x="0" y="72"/>
                </a:lnTo>
                <a:lnTo>
                  <a:pt x="0" y="998"/>
                </a:ln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67" name="Oval 80"/>
          <p:cNvSpPr/>
          <p:nvPr>
            <p:custDataLst>
              <p:tags r:id="rId24"/>
            </p:custDataLst>
          </p:nvPr>
        </p:nvSpPr>
        <p:spPr>
          <a:xfrm>
            <a:off x="3162853" y="1995805"/>
            <a:ext cx="701740" cy="701740"/>
          </a:xfrm>
          <a:prstGeom prst="ellipse">
            <a:avLst/>
          </a:prstGeom>
          <a:solidFill>
            <a:sysClr val="window" lastClr="FFFFFF"/>
          </a:solidFill>
          <a:ln w="254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lIns="182880" tIns="91440" rIns="0" bIns="0" rtlCol="0" anchor="ctr"/>
          <a:lstStyle/>
          <a:p>
            <a:pPr algn="ctr"/>
            <a:endParaRPr lang="en-US" sz="32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68" name="Freeform 1109"/>
          <p:cNvSpPr/>
          <p:nvPr>
            <p:custDataLst>
              <p:tags r:id="rId25"/>
            </p:custDataLst>
          </p:nvPr>
        </p:nvSpPr>
        <p:spPr bwMode="auto">
          <a:xfrm>
            <a:off x="3304630" y="2202425"/>
            <a:ext cx="418736" cy="346749"/>
          </a:xfrm>
          <a:custGeom>
            <a:avLst/>
            <a:gdLst>
              <a:gd name="T0" fmla="*/ 1035 w 6296"/>
              <a:gd name="T1" fmla="*/ 19 h 5213"/>
              <a:gd name="T2" fmla="*/ 1287 w 6296"/>
              <a:gd name="T3" fmla="*/ 153 h 5213"/>
              <a:gd name="T4" fmla="*/ 1450 w 6296"/>
              <a:gd name="T5" fmla="*/ 392 h 5213"/>
              <a:gd name="T6" fmla="*/ 5246 w 6296"/>
              <a:gd name="T7" fmla="*/ 2662 h 5213"/>
              <a:gd name="T8" fmla="*/ 5874 w 6296"/>
              <a:gd name="T9" fmla="*/ 1058 h 5213"/>
              <a:gd name="T10" fmla="*/ 5847 w 6296"/>
              <a:gd name="T11" fmla="*/ 967 h 5213"/>
              <a:gd name="T12" fmla="*/ 2674 w 6296"/>
              <a:gd name="T13" fmla="*/ 944 h 5213"/>
              <a:gd name="T14" fmla="*/ 2534 w 6296"/>
              <a:gd name="T15" fmla="*/ 833 h 5213"/>
              <a:gd name="T16" fmla="*/ 2534 w 6296"/>
              <a:gd name="T17" fmla="*/ 650 h 5213"/>
              <a:gd name="T18" fmla="*/ 2674 w 6296"/>
              <a:gd name="T19" fmla="*/ 539 h 5213"/>
              <a:gd name="T20" fmla="*/ 5935 w 6296"/>
              <a:gd name="T21" fmla="*/ 552 h 5213"/>
              <a:gd name="T22" fmla="*/ 6165 w 6296"/>
              <a:gd name="T23" fmla="*/ 693 h 5213"/>
              <a:gd name="T24" fmla="*/ 6287 w 6296"/>
              <a:gd name="T25" fmla="*/ 934 h 5213"/>
              <a:gd name="T26" fmla="*/ 6266 w 6296"/>
              <a:gd name="T27" fmla="*/ 1204 h 5213"/>
              <a:gd name="T28" fmla="*/ 5582 w 6296"/>
              <a:gd name="T29" fmla="*/ 2927 h 5213"/>
              <a:gd name="T30" fmla="*/ 5357 w 6296"/>
              <a:gd name="T31" fmla="*/ 3063 h 5213"/>
              <a:gd name="T32" fmla="*/ 2166 w 6296"/>
              <a:gd name="T33" fmla="*/ 3428 h 5213"/>
              <a:gd name="T34" fmla="*/ 5286 w 6296"/>
              <a:gd name="T35" fmla="*/ 3470 h 5213"/>
              <a:gd name="T36" fmla="*/ 5422 w 6296"/>
              <a:gd name="T37" fmla="*/ 3631 h 5213"/>
              <a:gd name="T38" fmla="*/ 5422 w 6296"/>
              <a:gd name="T39" fmla="*/ 3848 h 5213"/>
              <a:gd name="T40" fmla="*/ 5286 w 6296"/>
              <a:gd name="T41" fmla="*/ 4011 h 5213"/>
              <a:gd name="T42" fmla="*/ 4837 w 6296"/>
              <a:gd name="T43" fmla="*/ 4053 h 5213"/>
              <a:gd name="T44" fmla="*/ 5030 w 6296"/>
              <a:gd name="T45" fmla="*/ 4274 h 5213"/>
              <a:gd name="T46" fmla="*/ 5103 w 6296"/>
              <a:gd name="T47" fmla="*/ 4571 h 5213"/>
              <a:gd name="T48" fmla="*/ 5015 w 6296"/>
              <a:gd name="T49" fmla="*/ 4894 h 5213"/>
              <a:gd name="T50" fmla="*/ 4784 w 6296"/>
              <a:gd name="T51" fmla="*/ 5125 h 5213"/>
              <a:gd name="T52" fmla="*/ 4459 w 6296"/>
              <a:gd name="T53" fmla="*/ 5213 h 5213"/>
              <a:gd name="T54" fmla="*/ 4136 w 6296"/>
              <a:gd name="T55" fmla="*/ 5125 h 5213"/>
              <a:gd name="T56" fmla="*/ 3905 w 6296"/>
              <a:gd name="T57" fmla="*/ 4894 h 5213"/>
              <a:gd name="T58" fmla="*/ 3818 w 6296"/>
              <a:gd name="T59" fmla="*/ 4571 h 5213"/>
              <a:gd name="T60" fmla="*/ 3890 w 6296"/>
              <a:gd name="T61" fmla="*/ 4274 h 5213"/>
              <a:gd name="T62" fmla="*/ 4083 w 6296"/>
              <a:gd name="T63" fmla="*/ 4053 h 5213"/>
              <a:gd name="T64" fmla="*/ 3038 w 6296"/>
              <a:gd name="T65" fmla="*/ 4211 h 5213"/>
              <a:gd name="T66" fmla="*/ 3143 w 6296"/>
              <a:gd name="T67" fmla="*/ 4492 h 5213"/>
              <a:gd name="T68" fmla="*/ 3098 w 6296"/>
              <a:gd name="T69" fmla="*/ 4821 h 5213"/>
              <a:gd name="T70" fmla="*/ 2899 w 6296"/>
              <a:gd name="T71" fmla="*/ 5079 h 5213"/>
              <a:gd name="T72" fmla="*/ 2593 w 6296"/>
              <a:gd name="T73" fmla="*/ 5207 h 5213"/>
              <a:gd name="T74" fmla="*/ 2257 w 6296"/>
              <a:gd name="T75" fmla="*/ 5163 h 5213"/>
              <a:gd name="T76" fmla="*/ 1998 w 6296"/>
              <a:gd name="T77" fmla="*/ 4962 h 5213"/>
              <a:gd name="T78" fmla="*/ 1870 w 6296"/>
              <a:gd name="T79" fmla="*/ 4657 h 5213"/>
              <a:gd name="T80" fmla="*/ 1906 w 6296"/>
              <a:gd name="T81" fmla="*/ 4343 h 5213"/>
              <a:gd name="T82" fmla="*/ 2072 w 6296"/>
              <a:gd name="T83" fmla="*/ 4099 h 5213"/>
              <a:gd name="T84" fmla="*/ 1898 w 6296"/>
              <a:gd name="T85" fmla="*/ 3999 h 5213"/>
              <a:gd name="T86" fmla="*/ 1660 w 6296"/>
              <a:gd name="T87" fmla="*/ 3804 h 5213"/>
              <a:gd name="T88" fmla="*/ 867 w 6296"/>
              <a:gd name="T89" fmla="*/ 627 h 5213"/>
              <a:gd name="T90" fmla="*/ 155 w 6296"/>
              <a:gd name="T91" fmla="*/ 583 h 5213"/>
              <a:gd name="T92" fmla="*/ 19 w 6296"/>
              <a:gd name="T93" fmla="*/ 422 h 5213"/>
              <a:gd name="T94" fmla="*/ 19 w 6296"/>
              <a:gd name="T95" fmla="*/ 204 h 5213"/>
              <a:gd name="T96" fmla="*/ 155 w 6296"/>
              <a:gd name="T97" fmla="*/ 44 h 5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296" h="5213">
                <a:moveTo>
                  <a:pt x="313" y="0"/>
                </a:moveTo>
                <a:lnTo>
                  <a:pt x="886" y="0"/>
                </a:lnTo>
                <a:lnTo>
                  <a:pt x="963" y="6"/>
                </a:lnTo>
                <a:lnTo>
                  <a:pt x="1035" y="19"/>
                </a:lnTo>
                <a:lnTo>
                  <a:pt x="1104" y="42"/>
                </a:lnTo>
                <a:lnTo>
                  <a:pt x="1171" y="71"/>
                </a:lnTo>
                <a:lnTo>
                  <a:pt x="1232" y="109"/>
                </a:lnTo>
                <a:lnTo>
                  <a:pt x="1287" y="153"/>
                </a:lnTo>
                <a:lnTo>
                  <a:pt x="1339" y="204"/>
                </a:lnTo>
                <a:lnTo>
                  <a:pt x="1383" y="262"/>
                </a:lnTo>
                <a:lnTo>
                  <a:pt x="1421" y="325"/>
                </a:lnTo>
                <a:lnTo>
                  <a:pt x="1450" y="392"/>
                </a:lnTo>
                <a:lnTo>
                  <a:pt x="1472" y="464"/>
                </a:lnTo>
                <a:lnTo>
                  <a:pt x="1986" y="2666"/>
                </a:lnTo>
                <a:lnTo>
                  <a:pt x="5223" y="2666"/>
                </a:lnTo>
                <a:lnTo>
                  <a:pt x="5246" y="2662"/>
                </a:lnTo>
                <a:lnTo>
                  <a:pt x="5269" y="2650"/>
                </a:lnTo>
                <a:lnTo>
                  <a:pt x="5286" y="2635"/>
                </a:lnTo>
                <a:lnTo>
                  <a:pt x="5298" y="2612"/>
                </a:lnTo>
                <a:lnTo>
                  <a:pt x="5874" y="1058"/>
                </a:lnTo>
                <a:lnTo>
                  <a:pt x="5880" y="1034"/>
                </a:lnTo>
                <a:lnTo>
                  <a:pt x="5876" y="1009"/>
                </a:lnTo>
                <a:lnTo>
                  <a:pt x="5865" y="984"/>
                </a:lnTo>
                <a:lnTo>
                  <a:pt x="5847" y="967"/>
                </a:lnTo>
                <a:lnTo>
                  <a:pt x="5825" y="953"/>
                </a:lnTo>
                <a:lnTo>
                  <a:pt x="5800" y="950"/>
                </a:lnTo>
                <a:lnTo>
                  <a:pt x="2721" y="950"/>
                </a:lnTo>
                <a:lnTo>
                  <a:pt x="2674" y="944"/>
                </a:lnTo>
                <a:lnTo>
                  <a:pt x="2630" y="929"/>
                </a:lnTo>
                <a:lnTo>
                  <a:pt x="2590" y="904"/>
                </a:lnTo>
                <a:lnTo>
                  <a:pt x="2559" y="871"/>
                </a:lnTo>
                <a:lnTo>
                  <a:pt x="2534" y="833"/>
                </a:lnTo>
                <a:lnTo>
                  <a:pt x="2517" y="789"/>
                </a:lnTo>
                <a:lnTo>
                  <a:pt x="2513" y="741"/>
                </a:lnTo>
                <a:lnTo>
                  <a:pt x="2517" y="693"/>
                </a:lnTo>
                <a:lnTo>
                  <a:pt x="2534" y="650"/>
                </a:lnTo>
                <a:lnTo>
                  <a:pt x="2559" y="611"/>
                </a:lnTo>
                <a:lnTo>
                  <a:pt x="2590" y="579"/>
                </a:lnTo>
                <a:lnTo>
                  <a:pt x="2630" y="554"/>
                </a:lnTo>
                <a:lnTo>
                  <a:pt x="2674" y="539"/>
                </a:lnTo>
                <a:lnTo>
                  <a:pt x="2721" y="533"/>
                </a:lnTo>
                <a:lnTo>
                  <a:pt x="5800" y="533"/>
                </a:lnTo>
                <a:lnTo>
                  <a:pt x="5869" y="539"/>
                </a:lnTo>
                <a:lnTo>
                  <a:pt x="5935" y="552"/>
                </a:lnTo>
                <a:lnTo>
                  <a:pt x="6000" y="575"/>
                </a:lnTo>
                <a:lnTo>
                  <a:pt x="6059" y="607"/>
                </a:lnTo>
                <a:lnTo>
                  <a:pt x="6115" y="646"/>
                </a:lnTo>
                <a:lnTo>
                  <a:pt x="6165" y="693"/>
                </a:lnTo>
                <a:lnTo>
                  <a:pt x="6208" y="747"/>
                </a:lnTo>
                <a:lnTo>
                  <a:pt x="6243" y="806"/>
                </a:lnTo>
                <a:lnTo>
                  <a:pt x="6270" y="869"/>
                </a:lnTo>
                <a:lnTo>
                  <a:pt x="6287" y="934"/>
                </a:lnTo>
                <a:lnTo>
                  <a:pt x="6296" y="1001"/>
                </a:lnTo>
                <a:lnTo>
                  <a:pt x="6294" y="1070"/>
                </a:lnTo>
                <a:lnTo>
                  <a:pt x="6285" y="1137"/>
                </a:lnTo>
                <a:lnTo>
                  <a:pt x="6266" y="1204"/>
                </a:lnTo>
                <a:lnTo>
                  <a:pt x="5689" y="2757"/>
                </a:lnTo>
                <a:lnTo>
                  <a:pt x="5660" y="2820"/>
                </a:lnTo>
                <a:lnTo>
                  <a:pt x="5624" y="2878"/>
                </a:lnTo>
                <a:lnTo>
                  <a:pt x="5582" y="2927"/>
                </a:lnTo>
                <a:lnTo>
                  <a:pt x="5532" y="2973"/>
                </a:lnTo>
                <a:lnTo>
                  <a:pt x="5477" y="3011"/>
                </a:lnTo>
                <a:lnTo>
                  <a:pt x="5420" y="3042"/>
                </a:lnTo>
                <a:lnTo>
                  <a:pt x="5357" y="3063"/>
                </a:lnTo>
                <a:lnTo>
                  <a:pt x="5290" y="3076"/>
                </a:lnTo>
                <a:lnTo>
                  <a:pt x="5223" y="3082"/>
                </a:lnTo>
                <a:lnTo>
                  <a:pt x="2085" y="3082"/>
                </a:lnTo>
                <a:lnTo>
                  <a:pt x="2166" y="3428"/>
                </a:lnTo>
                <a:lnTo>
                  <a:pt x="5129" y="3428"/>
                </a:lnTo>
                <a:lnTo>
                  <a:pt x="5185" y="3432"/>
                </a:lnTo>
                <a:lnTo>
                  <a:pt x="5238" y="3447"/>
                </a:lnTo>
                <a:lnTo>
                  <a:pt x="5286" y="3470"/>
                </a:lnTo>
                <a:lnTo>
                  <a:pt x="5330" y="3501"/>
                </a:lnTo>
                <a:lnTo>
                  <a:pt x="5368" y="3539"/>
                </a:lnTo>
                <a:lnTo>
                  <a:pt x="5399" y="3583"/>
                </a:lnTo>
                <a:lnTo>
                  <a:pt x="5422" y="3631"/>
                </a:lnTo>
                <a:lnTo>
                  <a:pt x="5437" y="3684"/>
                </a:lnTo>
                <a:lnTo>
                  <a:pt x="5441" y="3739"/>
                </a:lnTo>
                <a:lnTo>
                  <a:pt x="5437" y="3797"/>
                </a:lnTo>
                <a:lnTo>
                  <a:pt x="5422" y="3848"/>
                </a:lnTo>
                <a:lnTo>
                  <a:pt x="5399" y="3898"/>
                </a:lnTo>
                <a:lnTo>
                  <a:pt x="5368" y="3942"/>
                </a:lnTo>
                <a:lnTo>
                  <a:pt x="5330" y="3980"/>
                </a:lnTo>
                <a:lnTo>
                  <a:pt x="5286" y="4011"/>
                </a:lnTo>
                <a:lnTo>
                  <a:pt x="5238" y="4034"/>
                </a:lnTo>
                <a:lnTo>
                  <a:pt x="5185" y="4047"/>
                </a:lnTo>
                <a:lnTo>
                  <a:pt x="5129" y="4053"/>
                </a:lnTo>
                <a:lnTo>
                  <a:pt x="4837" y="4053"/>
                </a:lnTo>
                <a:lnTo>
                  <a:pt x="4895" y="4101"/>
                </a:lnTo>
                <a:lnTo>
                  <a:pt x="4946" y="4152"/>
                </a:lnTo>
                <a:lnTo>
                  <a:pt x="4992" y="4211"/>
                </a:lnTo>
                <a:lnTo>
                  <a:pt x="5030" y="4274"/>
                </a:lnTo>
                <a:lnTo>
                  <a:pt x="5061" y="4343"/>
                </a:lnTo>
                <a:lnTo>
                  <a:pt x="5084" y="4416"/>
                </a:lnTo>
                <a:lnTo>
                  <a:pt x="5097" y="4492"/>
                </a:lnTo>
                <a:lnTo>
                  <a:pt x="5103" y="4571"/>
                </a:lnTo>
                <a:lnTo>
                  <a:pt x="5097" y="4657"/>
                </a:lnTo>
                <a:lnTo>
                  <a:pt x="5080" y="4741"/>
                </a:lnTo>
                <a:lnTo>
                  <a:pt x="5051" y="4821"/>
                </a:lnTo>
                <a:lnTo>
                  <a:pt x="5015" y="4894"/>
                </a:lnTo>
                <a:lnTo>
                  <a:pt x="4969" y="4962"/>
                </a:lnTo>
                <a:lnTo>
                  <a:pt x="4914" y="5025"/>
                </a:lnTo>
                <a:lnTo>
                  <a:pt x="4853" y="5079"/>
                </a:lnTo>
                <a:lnTo>
                  <a:pt x="4784" y="5125"/>
                </a:lnTo>
                <a:lnTo>
                  <a:pt x="4709" y="5163"/>
                </a:lnTo>
                <a:lnTo>
                  <a:pt x="4631" y="5190"/>
                </a:lnTo>
                <a:lnTo>
                  <a:pt x="4547" y="5207"/>
                </a:lnTo>
                <a:lnTo>
                  <a:pt x="4459" y="5213"/>
                </a:lnTo>
                <a:lnTo>
                  <a:pt x="4373" y="5207"/>
                </a:lnTo>
                <a:lnTo>
                  <a:pt x="4289" y="5190"/>
                </a:lnTo>
                <a:lnTo>
                  <a:pt x="4209" y="5163"/>
                </a:lnTo>
                <a:lnTo>
                  <a:pt x="4136" y="5125"/>
                </a:lnTo>
                <a:lnTo>
                  <a:pt x="4068" y="5079"/>
                </a:lnTo>
                <a:lnTo>
                  <a:pt x="4007" y="5025"/>
                </a:lnTo>
                <a:lnTo>
                  <a:pt x="3951" y="4962"/>
                </a:lnTo>
                <a:lnTo>
                  <a:pt x="3905" y="4894"/>
                </a:lnTo>
                <a:lnTo>
                  <a:pt x="3869" y="4821"/>
                </a:lnTo>
                <a:lnTo>
                  <a:pt x="3840" y="4741"/>
                </a:lnTo>
                <a:lnTo>
                  <a:pt x="3823" y="4657"/>
                </a:lnTo>
                <a:lnTo>
                  <a:pt x="3818" y="4571"/>
                </a:lnTo>
                <a:lnTo>
                  <a:pt x="3823" y="4492"/>
                </a:lnTo>
                <a:lnTo>
                  <a:pt x="3837" y="4416"/>
                </a:lnTo>
                <a:lnTo>
                  <a:pt x="3860" y="4343"/>
                </a:lnTo>
                <a:lnTo>
                  <a:pt x="3890" y="4274"/>
                </a:lnTo>
                <a:lnTo>
                  <a:pt x="3928" y="4211"/>
                </a:lnTo>
                <a:lnTo>
                  <a:pt x="3974" y="4152"/>
                </a:lnTo>
                <a:lnTo>
                  <a:pt x="4026" y="4101"/>
                </a:lnTo>
                <a:lnTo>
                  <a:pt x="4083" y="4053"/>
                </a:lnTo>
                <a:lnTo>
                  <a:pt x="2884" y="4053"/>
                </a:lnTo>
                <a:lnTo>
                  <a:pt x="2941" y="4101"/>
                </a:lnTo>
                <a:lnTo>
                  <a:pt x="2993" y="4152"/>
                </a:lnTo>
                <a:lnTo>
                  <a:pt x="3038" y="4211"/>
                </a:lnTo>
                <a:lnTo>
                  <a:pt x="3077" y="4274"/>
                </a:lnTo>
                <a:lnTo>
                  <a:pt x="3107" y="4343"/>
                </a:lnTo>
                <a:lnTo>
                  <a:pt x="3130" y="4416"/>
                </a:lnTo>
                <a:lnTo>
                  <a:pt x="3143" y="4492"/>
                </a:lnTo>
                <a:lnTo>
                  <a:pt x="3149" y="4571"/>
                </a:lnTo>
                <a:lnTo>
                  <a:pt x="3143" y="4657"/>
                </a:lnTo>
                <a:lnTo>
                  <a:pt x="3126" y="4741"/>
                </a:lnTo>
                <a:lnTo>
                  <a:pt x="3098" y="4821"/>
                </a:lnTo>
                <a:lnTo>
                  <a:pt x="3061" y="4894"/>
                </a:lnTo>
                <a:lnTo>
                  <a:pt x="3015" y="4962"/>
                </a:lnTo>
                <a:lnTo>
                  <a:pt x="2960" y="5025"/>
                </a:lnTo>
                <a:lnTo>
                  <a:pt x="2899" y="5079"/>
                </a:lnTo>
                <a:lnTo>
                  <a:pt x="2830" y="5125"/>
                </a:lnTo>
                <a:lnTo>
                  <a:pt x="2756" y="5163"/>
                </a:lnTo>
                <a:lnTo>
                  <a:pt x="2677" y="5190"/>
                </a:lnTo>
                <a:lnTo>
                  <a:pt x="2593" y="5207"/>
                </a:lnTo>
                <a:lnTo>
                  <a:pt x="2507" y="5213"/>
                </a:lnTo>
                <a:lnTo>
                  <a:pt x="2420" y="5207"/>
                </a:lnTo>
                <a:lnTo>
                  <a:pt x="2336" y="5190"/>
                </a:lnTo>
                <a:lnTo>
                  <a:pt x="2257" y="5163"/>
                </a:lnTo>
                <a:lnTo>
                  <a:pt x="2183" y="5125"/>
                </a:lnTo>
                <a:lnTo>
                  <a:pt x="2114" y="5079"/>
                </a:lnTo>
                <a:lnTo>
                  <a:pt x="2053" y="5025"/>
                </a:lnTo>
                <a:lnTo>
                  <a:pt x="1998" y="4962"/>
                </a:lnTo>
                <a:lnTo>
                  <a:pt x="1952" y="4894"/>
                </a:lnTo>
                <a:lnTo>
                  <a:pt x="1915" y="4821"/>
                </a:lnTo>
                <a:lnTo>
                  <a:pt x="1887" y="4741"/>
                </a:lnTo>
                <a:lnTo>
                  <a:pt x="1870" y="4657"/>
                </a:lnTo>
                <a:lnTo>
                  <a:pt x="1864" y="4571"/>
                </a:lnTo>
                <a:lnTo>
                  <a:pt x="1870" y="4490"/>
                </a:lnTo>
                <a:lnTo>
                  <a:pt x="1883" y="4416"/>
                </a:lnTo>
                <a:lnTo>
                  <a:pt x="1906" y="4343"/>
                </a:lnTo>
                <a:lnTo>
                  <a:pt x="1936" y="4274"/>
                </a:lnTo>
                <a:lnTo>
                  <a:pt x="1977" y="4211"/>
                </a:lnTo>
                <a:lnTo>
                  <a:pt x="2021" y="4152"/>
                </a:lnTo>
                <a:lnTo>
                  <a:pt x="2072" y="4099"/>
                </a:lnTo>
                <a:lnTo>
                  <a:pt x="2131" y="4051"/>
                </a:lnTo>
                <a:lnTo>
                  <a:pt x="2049" y="4043"/>
                </a:lnTo>
                <a:lnTo>
                  <a:pt x="1973" y="4026"/>
                </a:lnTo>
                <a:lnTo>
                  <a:pt x="1898" y="3999"/>
                </a:lnTo>
                <a:lnTo>
                  <a:pt x="1830" y="3963"/>
                </a:lnTo>
                <a:lnTo>
                  <a:pt x="1767" y="3917"/>
                </a:lnTo>
                <a:lnTo>
                  <a:pt x="1711" y="3866"/>
                </a:lnTo>
                <a:lnTo>
                  <a:pt x="1660" y="3804"/>
                </a:lnTo>
                <a:lnTo>
                  <a:pt x="1619" y="3739"/>
                </a:lnTo>
                <a:lnTo>
                  <a:pt x="1585" y="3667"/>
                </a:lnTo>
                <a:lnTo>
                  <a:pt x="1562" y="3588"/>
                </a:lnTo>
                <a:lnTo>
                  <a:pt x="867" y="627"/>
                </a:lnTo>
                <a:lnTo>
                  <a:pt x="313" y="627"/>
                </a:lnTo>
                <a:lnTo>
                  <a:pt x="256" y="621"/>
                </a:lnTo>
                <a:lnTo>
                  <a:pt x="203" y="606"/>
                </a:lnTo>
                <a:lnTo>
                  <a:pt x="155" y="583"/>
                </a:lnTo>
                <a:lnTo>
                  <a:pt x="111" y="552"/>
                </a:lnTo>
                <a:lnTo>
                  <a:pt x="73" y="514"/>
                </a:lnTo>
                <a:lnTo>
                  <a:pt x="42" y="472"/>
                </a:lnTo>
                <a:lnTo>
                  <a:pt x="19" y="422"/>
                </a:lnTo>
                <a:lnTo>
                  <a:pt x="6" y="369"/>
                </a:lnTo>
                <a:lnTo>
                  <a:pt x="0" y="313"/>
                </a:lnTo>
                <a:lnTo>
                  <a:pt x="6" y="258"/>
                </a:lnTo>
                <a:lnTo>
                  <a:pt x="19" y="204"/>
                </a:lnTo>
                <a:lnTo>
                  <a:pt x="42" y="155"/>
                </a:lnTo>
                <a:lnTo>
                  <a:pt x="73" y="113"/>
                </a:lnTo>
                <a:lnTo>
                  <a:pt x="111" y="74"/>
                </a:lnTo>
                <a:lnTo>
                  <a:pt x="155" y="44"/>
                </a:lnTo>
                <a:lnTo>
                  <a:pt x="203" y="21"/>
                </a:lnTo>
                <a:lnTo>
                  <a:pt x="256" y="6"/>
                </a:lnTo>
                <a:lnTo>
                  <a:pt x="313" y="0"/>
                </a:lnTo>
                <a:close/>
              </a:path>
            </a:pathLst>
          </a:custGeom>
          <a:solidFill>
            <a:srgbClr val="1F74AD"/>
          </a:solidFill>
          <a:ln w="0">
            <a:noFill/>
            <a:prstDash val="solid"/>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sym typeface="Arial" panose="020B0604020202020204" pitchFamily="34" charset="0"/>
            </a:endParaRPr>
          </a:p>
        </p:txBody>
      </p:sp>
      <p:sp>
        <p:nvSpPr>
          <p:cNvPr id="169" name="文本框 168"/>
          <p:cNvSpPr txBox="1"/>
          <p:nvPr>
            <p:custDataLst>
              <p:tags r:id="rId26"/>
            </p:custDataLst>
          </p:nvPr>
        </p:nvSpPr>
        <p:spPr>
          <a:xfrm>
            <a:off x="2635528" y="2899240"/>
            <a:ext cx="1757086" cy="368300"/>
          </a:xfrm>
          <a:prstGeom prst="rect">
            <a:avLst/>
          </a:prstGeom>
          <a:noFill/>
        </p:spPr>
        <p:txBody>
          <a:bodyPr wrap="square" rtlCol="0">
            <a:spAutoFit/>
          </a:bodyPr>
          <a:lstStyle/>
          <a:p>
            <a:pPr algn="ctr"/>
            <a:r>
              <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rPr>
              <a:t>采购</a:t>
            </a:r>
          </a:p>
        </p:txBody>
      </p:sp>
      <p:sp>
        <p:nvSpPr>
          <p:cNvPr id="170" name="文本框 169"/>
          <p:cNvSpPr txBox="1"/>
          <p:nvPr>
            <p:custDataLst>
              <p:tags r:id="rId27"/>
            </p:custDataLst>
          </p:nvPr>
        </p:nvSpPr>
        <p:spPr>
          <a:xfrm>
            <a:off x="5002226" y="3142024"/>
            <a:ext cx="1757086" cy="368300"/>
          </a:xfrm>
          <a:prstGeom prst="rect">
            <a:avLst/>
          </a:prstGeom>
          <a:noFill/>
        </p:spPr>
        <p:txBody>
          <a:bodyPr wrap="square" rtlCol="0">
            <a:spAutoFit/>
          </a:bodyPr>
          <a:lstStyle/>
          <a:p>
            <a:pPr algn="ctr"/>
            <a:r>
              <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rPr>
              <a:t>入库</a:t>
            </a:r>
          </a:p>
        </p:txBody>
      </p:sp>
      <p:cxnSp>
        <p:nvCxnSpPr>
          <p:cNvPr id="171" name="Straight Connector 70"/>
          <p:cNvCxnSpPr/>
          <p:nvPr>
            <p:custDataLst>
              <p:tags r:id="rId28"/>
            </p:custDataLst>
          </p:nvPr>
        </p:nvCxnSpPr>
        <p:spPr>
          <a:xfrm flipV="1">
            <a:off x="8247582" y="3454786"/>
            <a:ext cx="0" cy="454455"/>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172" name="Freeform 85"/>
          <p:cNvSpPr/>
          <p:nvPr>
            <p:custDataLst>
              <p:tags r:id="rId29"/>
            </p:custDataLst>
          </p:nvPr>
        </p:nvSpPr>
        <p:spPr bwMode="auto">
          <a:xfrm>
            <a:off x="7278225" y="2313978"/>
            <a:ext cx="1938165" cy="1277090"/>
          </a:xfrm>
          <a:custGeom>
            <a:avLst/>
            <a:gdLst>
              <a:gd name="T0" fmla="*/ 844 w 844"/>
              <a:gd name="T1" fmla="*/ 57 h 556"/>
              <a:gd name="T2" fmla="*/ 844 w 844"/>
              <a:gd name="T3" fmla="*/ 57 h 556"/>
              <a:gd name="T4" fmla="*/ 422 w 844"/>
              <a:gd name="T5" fmla="*/ 0 h 556"/>
              <a:gd name="T6" fmla="*/ 0 w 844"/>
              <a:gd name="T7" fmla="*/ 57 h 556"/>
              <a:gd name="T8" fmla="*/ 0 w 844"/>
              <a:gd name="T9" fmla="*/ 519 h 556"/>
              <a:gd name="T10" fmla="*/ 36 w 844"/>
              <a:gd name="T11" fmla="*/ 556 h 556"/>
              <a:gd name="T12" fmla="*/ 409 w 844"/>
              <a:gd name="T13" fmla="*/ 506 h 556"/>
              <a:gd name="T14" fmla="*/ 808 w 844"/>
              <a:gd name="T15" fmla="*/ 556 h 556"/>
              <a:gd name="T16" fmla="*/ 808 w 844"/>
              <a:gd name="T17" fmla="*/ 556 h 556"/>
              <a:gd name="T18" fmla="*/ 808 w 844"/>
              <a:gd name="T19" fmla="*/ 556 h 556"/>
              <a:gd name="T20" fmla="*/ 808 w 844"/>
              <a:gd name="T21" fmla="*/ 556 h 556"/>
              <a:gd name="T22" fmla="*/ 808 w 844"/>
              <a:gd name="T23" fmla="*/ 556 h 556"/>
              <a:gd name="T24" fmla="*/ 844 w 844"/>
              <a:gd name="T25" fmla="*/ 519 h 556"/>
              <a:gd name="T26" fmla="*/ 844 w 844"/>
              <a:gd name="T27" fmla="*/ 5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4" h="556">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rgbClr val="69A35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3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3" name="Freeform 97"/>
          <p:cNvSpPr/>
          <p:nvPr>
            <p:custDataLst>
              <p:tags r:id="rId30"/>
            </p:custDataLst>
          </p:nvPr>
        </p:nvSpPr>
        <p:spPr bwMode="auto">
          <a:xfrm>
            <a:off x="7278225" y="2313978"/>
            <a:ext cx="1938165" cy="213764"/>
          </a:xfrm>
          <a:custGeom>
            <a:avLst/>
            <a:gdLst>
              <a:gd name="T0" fmla="*/ 844 w 844"/>
              <a:gd name="T1" fmla="*/ 57 h 93"/>
              <a:gd name="T2" fmla="*/ 808 w 844"/>
              <a:gd name="T3" fmla="*/ 93 h 93"/>
              <a:gd name="T4" fmla="*/ 409 w 844"/>
              <a:gd name="T5" fmla="*/ 44 h 93"/>
              <a:gd name="T6" fmla="*/ 36 w 844"/>
              <a:gd name="T7" fmla="*/ 93 h 93"/>
              <a:gd name="T8" fmla="*/ 0 w 844"/>
              <a:gd name="T9" fmla="*/ 57 h 93"/>
              <a:gd name="T10" fmla="*/ 422 w 844"/>
              <a:gd name="T11" fmla="*/ 0 h 93"/>
              <a:gd name="T12" fmla="*/ 844 w 844"/>
              <a:gd name="T13" fmla="*/ 57 h 93"/>
            </a:gdLst>
            <a:ahLst/>
            <a:cxnLst>
              <a:cxn ang="0">
                <a:pos x="T0" y="T1"/>
              </a:cxn>
              <a:cxn ang="0">
                <a:pos x="T2" y="T3"/>
              </a:cxn>
              <a:cxn ang="0">
                <a:pos x="T4" y="T5"/>
              </a:cxn>
              <a:cxn ang="0">
                <a:pos x="T6" y="T7"/>
              </a:cxn>
              <a:cxn ang="0">
                <a:pos x="T8" y="T9"/>
              </a:cxn>
              <a:cxn ang="0">
                <a:pos x="T10" y="T11"/>
              </a:cxn>
              <a:cxn ang="0">
                <a:pos x="T12" y="T13"/>
              </a:cxn>
            </a:cxnLst>
            <a:rect l="0" t="0" r="r" b="b"/>
            <a:pathLst>
              <a:path w="844" h="93">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74" name="Freeform 98"/>
          <p:cNvSpPr/>
          <p:nvPr>
            <p:custDataLst>
              <p:tags r:id="rId31"/>
            </p:custDataLst>
          </p:nvPr>
        </p:nvSpPr>
        <p:spPr bwMode="auto">
          <a:xfrm>
            <a:off x="7278225" y="2444765"/>
            <a:ext cx="82428" cy="1145754"/>
          </a:xfrm>
          <a:custGeom>
            <a:avLst/>
            <a:gdLst>
              <a:gd name="T0" fmla="*/ 72 w 72"/>
              <a:gd name="T1" fmla="*/ 998 h 998"/>
              <a:gd name="T2" fmla="*/ 0 w 72"/>
              <a:gd name="T3" fmla="*/ 924 h 998"/>
              <a:gd name="T4" fmla="*/ 0 w 72"/>
              <a:gd name="T5" fmla="*/ 0 h 998"/>
              <a:gd name="T6" fmla="*/ 72 w 72"/>
              <a:gd name="T7" fmla="*/ 72 h 998"/>
              <a:gd name="T8" fmla="*/ 72 w 72"/>
              <a:gd name="T9" fmla="*/ 998 h 998"/>
            </a:gdLst>
            <a:ahLst/>
            <a:cxnLst>
              <a:cxn ang="0">
                <a:pos x="T0" y="T1"/>
              </a:cxn>
              <a:cxn ang="0">
                <a:pos x="T2" y="T3"/>
              </a:cxn>
              <a:cxn ang="0">
                <a:pos x="T4" y="T5"/>
              </a:cxn>
              <a:cxn ang="0">
                <a:pos x="T6" y="T7"/>
              </a:cxn>
              <a:cxn ang="0">
                <a:pos x="T8" y="T9"/>
              </a:cxn>
            </a:cxnLst>
            <a:rect l="0" t="0" r="r" b="b"/>
            <a:pathLst>
              <a:path w="72" h="998">
                <a:moveTo>
                  <a:pt x="72" y="998"/>
                </a:moveTo>
                <a:lnTo>
                  <a:pt x="0" y="924"/>
                </a:lnTo>
                <a:lnTo>
                  <a:pt x="0" y="0"/>
                </a:lnTo>
                <a:lnTo>
                  <a:pt x="72" y="72"/>
                </a:lnTo>
                <a:lnTo>
                  <a:pt x="72" y="998"/>
                </a:lnTo>
                <a:close/>
              </a:path>
            </a:pathLst>
          </a:custGeom>
          <a:solidFill>
            <a:srgbClr val="69A35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75" name="Freeform 99"/>
          <p:cNvSpPr/>
          <p:nvPr>
            <p:custDataLst>
              <p:tags r:id="rId32"/>
            </p:custDataLst>
          </p:nvPr>
        </p:nvSpPr>
        <p:spPr bwMode="auto">
          <a:xfrm>
            <a:off x="9133962" y="2444765"/>
            <a:ext cx="82428" cy="1145754"/>
          </a:xfrm>
          <a:custGeom>
            <a:avLst/>
            <a:gdLst>
              <a:gd name="T0" fmla="*/ 0 w 72"/>
              <a:gd name="T1" fmla="*/ 998 h 998"/>
              <a:gd name="T2" fmla="*/ 72 w 72"/>
              <a:gd name="T3" fmla="*/ 924 h 998"/>
              <a:gd name="T4" fmla="*/ 72 w 72"/>
              <a:gd name="T5" fmla="*/ 0 h 998"/>
              <a:gd name="T6" fmla="*/ 0 w 72"/>
              <a:gd name="T7" fmla="*/ 72 h 998"/>
              <a:gd name="T8" fmla="*/ 0 w 72"/>
              <a:gd name="T9" fmla="*/ 998 h 998"/>
            </a:gdLst>
            <a:ahLst/>
            <a:cxnLst>
              <a:cxn ang="0">
                <a:pos x="T0" y="T1"/>
              </a:cxn>
              <a:cxn ang="0">
                <a:pos x="T2" y="T3"/>
              </a:cxn>
              <a:cxn ang="0">
                <a:pos x="T4" y="T5"/>
              </a:cxn>
              <a:cxn ang="0">
                <a:pos x="T6" y="T7"/>
              </a:cxn>
              <a:cxn ang="0">
                <a:pos x="T8" y="T9"/>
              </a:cxn>
            </a:cxnLst>
            <a:rect l="0" t="0" r="r" b="b"/>
            <a:pathLst>
              <a:path w="72" h="998">
                <a:moveTo>
                  <a:pt x="0" y="998"/>
                </a:moveTo>
                <a:lnTo>
                  <a:pt x="72" y="924"/>
                </a:lnTo>
                <a:lnTo>
                  <a:pt x="72" y="0"/>
                </a:lnTo>
                <a:lnTo>
                  <a:pt x="0" y="72"/>
                </a:lnTo>
                <a:lnTo>
                  <a:pt x="0" y="998"/>
                </a:lnTo>
                <a:close/>
              </a:path>
            </a:pathLst>
          </a:custGeom>
          <a:solidFill>
            <a:srgbClr val="69A35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76" name="Oval 77"/>
          <p:cNvSpPr/>
          <p:nvPr>
            <p:custDataLst>
              <p:tags r:id="rId33"/>
            </p:custDataLst>
          </p:nvPr>
        </p:nvSpPr>
        <p:spPr>
          <a:xfrm>
            <a:off x="7896438" y="1995805"/>
            <a:ext cx="701740" cy="701740"/>
          </a:xfrm>
          <a:prstGeom prst="ellipse">
            <a:avLst/>
          </a:prstGeom>
          <a:solidFill>
            <a:srgbClr val="FFFFFF"/>
          </a:solidFill>
          <a:ln w="25400">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lIns="182880" tIns="91440" rIns="0" bIns="0" rtlCol="0" anchor="ctr"/>
          <a:lstStyle/>
          <a:p>
            <a:pPr algn="ctr"/>
            <a:endParaRPr lang="en-US" sz="32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77" name="文本框 176"/>
          <p:cNvSpPr txBox="1"/>
          <p:nvPr>
            <p:custDataLst>
              <p:tags r:id="rId34"/>
            </p:custDataLst>
          </p:nvPr>
        </p:nvSpPr>
        <p:spPr>
          <a:xfrm>
            <a:off x="7368923" y="2918052"/>
            <a:ext cx="1757086" cy="368300"/>
          </a:xfrm>
          <a:prstGeom prst="rect">
            <a:avLst/>
          </a:prstGeom>
          <a:noFill/>
        </p:spPr>
        <p:txBody>
          <a:bodyPr wrap="square" rtlCol="0">
            <a:spAutoFit/>
          </a:bodyPr>
          <a:lstStyle/>
          <a:p>
            <a:pPr algn="ctr"/>
            <a:r>
              <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rPr>
              <a:t>出库</a:t>
            </a:r>
          </a:p>
        </p:txBody>
      </p:sp>
      <p:sp>
        <p:nvSpPr>
          <p:cNvPr id="178" name="文本框 177"/>
          <p:cNvSpPr txBox="1"/>
          <p:nvPr>
            <p:custDataLst>
              <p:tags r:id="rId35"/>
            </p:custDataLst>
          </p:nvPr>
        </p:nvSpPr>
        <p:spPr>
          <a:xfrm>
            <a:off x="218984" y="4149135"/>
            <a:ext cx="1856779" cy="731787"/>
          </a:xfrm>
          <a:prstGeom prst="rect">
            <a:avLst/>
          </a:prstGeom>
          <a:noFill/>
        </p:spPr>
        <p:txBody>
          <a:bodyPr wrap="square" rtlCol="0">
            <a:normAutofit/>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预算直接控制采购员材料采购数量</a:t>
            </a:r>
          </a:p>
        </p:txBody>
      </p:sp>
      <p:sp>
        <p:nvSpPr>
          <p:cNvPr id="179" name="文本框 178"/>
          <p:cNvSpPr txBox="1"/>
          <p:nvPr>
            <p:custDataLst>
              <p:tags r:id="rId36"/>
            </p:custDataLst>
          </p:nvPr>
        </p:nvSpPr>
        <p:spPr>
          <a:xfrm>
            <a:off x="2585682" y="4149135"/>
            <a:ext cx="1856779" cy="731787"/>
          </a:xfrm>
          <a:prstGeom prst="rect">
            <a:avLst/>
          </a:prstGeom>
          <a:noFill/>
        </p:spPr>
        <p:txBody>
          <a:bodyPr wrap="square" rtlCol="0">
            <a:normAutofit/>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采购直接控制仓管员具体到货明细</a:t>
            </a:r>
          </a:p>
        </p:txBody>
      </p:sp>
      <p:sp>
        <p:nvSpPr>
          <p:cNvPr id="180" name="文本框 179"/>
          <p:cNvSpPr txBox="1"/>
          <p:nvPr>
            <p:custDataLst>
              <p:tags r:id="rId37"/>
            </p:custDataLst>
          </p:nvPr>
        </p:nvSpPr>
        <p:spPr>
          <a:xfrm>
            <a:off x="4952365" y="4149090"/>
            <a:ext cx="1856740" cy="798195"/>
          </a:xfrm>
          <a:prstGeom prst="rect">
            <a:avLst/>
          </a:prstGeom>
          <a:noFill/>
        </p:spPr>
        <p:txBody>
          <a:bodyPr wrap="square" rtlCol="0">
            <a:noAutofit/>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入库直接控制出库数量，且有数量的材料才能够被出库单选择</a:t>
            </a:r>
          </a:p>
        </p:txBody>
      </p:sp>
      <p:sp>
        <p:nvSpPr>
          <p:cNvPr id="181" name="文本框 180"/>
          <p:cNvSpPr txBox="1"/>
          <p:nvPr>
            <p:custDataLst>
              <p:tags r:id="rId38"/>
            </p:custDataLst>
          </p:nvPr>
        </p:nvSpPr>
        <p:spPr>
          <a:xfrm>
            <a:off x="7319010" y="4149090"/>
            <a:ext cx="1856740" cy="979805"/>
          </a:xfrm>
          <a:prstGeom prst="rect">
            <a:avLst/>
          </a:prstGeom>
          <a:noFill/>
        </p:spPr>
        <p:txBody>
          <a:bodyPr wrap="square" rtlCol="0">
            <a:normAutofit fontScale="90000"/>
          </a:bodyPr>
          <a:lstStyle/>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出库单需有领取部门，领取人等一系列信息，确保出库责任到个人</a:t>
            </a:r>
          </a:p>
        </p:txBody>
      </p:sp>
      <p:sp>
        <p:nvSpPr>
          <p:cNvPr id="182" name="computer_159343"/>
          <p:cNvSpPr>
            <a:spLocks noChangeAspect="1"/>
          </p:cNvSpPr>
          <p:nvPr>
            <p:custDataLst>
              <p:tags r:id="rId39"/>
            </p:custDataLst>
          </p:nvPr>
        </p:nvSpPr>
        <p:spPr bwMode="auto">
          <a:xfrm>
            <a:off x="8085339" y="2185308"/>
            <a:ext cx="323936" cy="322733"/>
          </a:xfrm>
          <a:custGeom>
            <a:avLst/>
            <a:gdLst>
              <a:gd name="T0" fmla="*/ 6271 w 6548"/>
              <a:gd name="T1" fmla="*/ 0 h 6534"/>
              <a:gd name="T2" fmla="*/ 279 w 6548"/>
              <a:gd name="T3" fmla="*/ 0 h 6534"/>
              <a:gd name="T4" fmla="*/ 0 w 6548"/>
              <a:gd name="T5" fmla="*/ 278 h 6534"/>
              <a:gd name="T6" fmla="*/ 0 w 6548"/>
              <a:gd name="T7" fmla="*/ 6256 h 6534"/>
              <a:gd name="T8" fmla="*/ 279 w 6548"/>
              <a:gd name="T9" fmla="*/ 6534 h 6534"/>
              <a:gd name="T10" fmla="*/ 6256 w 6548"/>
              <a:gd name="T11" fmla="*/ 6534 h 6534"/>
              <a:gd name="T12" fmla="*/ 6548 w 6548"/>
              <a:gd name="T13" fmla="*/ 6270 h 6534"/>
              <a:gd name="T14" fmla="*/ 6548 w 6548"/>
              <a:gd name="T15" fmla="*/ 278 h 6534"/>
              <a:gd name="T16" fmla="*/ 6271 w 6548"/>
              <a:gd name="T17" fmla="*/ 0 h 6534"/>
              <a:gd name="T18" fmla="*/ 5992 w 6548"/>
              <a:gd name="T19" fmla="*/ 542 h 6534"/>
              <a:gd name="T20" fmla="*/ 5992 w 6548"/>
              <a:gd name="T21" fmla="*/ 1877 h 6534"/>
              <a:gd name="T22" fmla="*/ 543 w 6548"/>
              <a:gd name="T23" fmla="*/ 1877 h 6534"/>
              <a:gd name="T24" fmla="*/ 543 w 6548"/>
              <a:gd name="T25" fmla="*/ 542 h 6534"/>
              <a:gd name="T26" fmla="*/ 5992 w 6548"/>
              <a:gd name="T27" fmla="*/ 542 h 6534"/>
              <a:gd name="T28" fmla="*/ 543 w 6548"/>
              <a:gd name="T29" fmla="*/ 2432 h 6534"/>
              <a:gd name="T30" fmla="*/ 4616 w 6548"/>
              <a:gd name="T31" fmla="*/ 2432 h 6534"/>
              <a:gd name="T32" fmla="*/ 4616 w 6548"/>
              <a:gd name="T33" fmla="*/ 5990 h 6534"/>
              <a:gd name="T34" fmla="*/ 543 w 6548"/>
              <a:gd name="T35" fmla="*/ 5990 h 6534"/>
              <a:gd name="T36" fmla="*/ 543 w 6548"/>
              <a:gd name="T37" fmla="*/ 2432 h 6534"/>
              <a:gd name="T38" fmla="*/ 5172 w 6548"/>
              <a:gd name="T39" fmla="*/ 5990 h 6534"/>
              <a:gd name="T40" fmla="*/ 5172 w 6548"/>
              <a:gd name="T41" fmla="*/ 2432 h 6534"/>
              <a:gd name="T42" fmla="*/ 5992 w 6548"/>
              <a:gd name="T43" fmla="*/ 2432 h 6534"/>
              <a:gd name="T44" fmla="*/ 5992 w 6548"/>
              <a:gd name="T45" fmla="*/ 5990 h 6534"/>
              <a:gd name="T46" fmla="*/ 5172 w 6548"/>
              <a:gd name="T47" fmla="*/ 5990 h 6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48" h="6534">
                <a:moveTo>
                  <a:pt x="6271" y="0"/>
                </a:moveTo>
                <a:lnTo>
                  <a:pt x="279" y="0"/>
                </a:lnTo>
                <a:cubicBezTo>
                  <a:pt x="125" y="0"/>
                  <a:pt x="0" y="125"/>
                  <a:pt x="0" y="278"/>
                </a:cubicBezTo>
                <a:lnTo>
                  <a:pt x="0" y="6256"/>
                </a:lnTo>
                <a:cubicBezTo>
                  <a:pt x="0" y="6409"/>
                  <a:pt x="125" y="6534"/>
                  <a:pt x="279" y="6534"/>
                </a:cubicBezTo>
                <a:lnTo>
                  <a:pt x="6256" y="6534"/>
                </a:lnTo>
                <a:cubicBezTo>
                  <a:pt x="6409" y="6534"/>
                  <a:pt x="6535" y="6409"/>
                  <a:pt x="6548" y="6270"/>
                </a:cubicBezTo>
                <a:lnTo>
                  <a:pt x="6548" y="278"/>
                </a:lnTo>
                <a:cubicBezTo>
                  <a:pt x="6548" y="125"/>
                  <a:pt x="6423" y="0"/>
                  <a:pt x="6271" y="0"/>
                </a:cubicBezTo>
                <a:close/>
                <a:moveTo>
                  <a:pt x="5992" y="542"/>
                </a:moveTo>
                <a:lnTo>
                  <a:pt x="5992" y="1877"/>
                </a:lnTo>
                <a:lnTo>
                  <a:pt x="543" y="1877"/>
                </a:lnTo>
                <a:lnTo>
                  <a:pt x="543" y="542"/>
                </a:lnTo>
                <a:lnTo>
                  <a:pt x="5992" y="542"/>
                </a:lnTo>
                <a:close/>
                <a:moveTo>
                  <a:pt x="543" y="2432"/>
                </a:moveTo>
                <a:lnTo>
                  <a:pt x="4616" y="2432"/>
                </a:lnTo>
                <a:lnTo>
                  <a:pt x="4616" y="5990"/>
                </a:lnTo>
                <a:lnTo>
                  <a:pt x="543" y="5990"/>
                </a:lnTo>
                <a:lnTo>
                  <a:pt x="543" y="2432"/>
                </a:lnTo>
                <a:close/>
                <a:moveTo>
                  <a:pt x="5172" y="5990"/>
                </a:moveTo>
                <a:lnTo>
                  <a:pt x="5172" y="2432"/>
                </a:lnTo>
                <a:lnTo>
                  <a:pt x="5992" y="2432"/>
                </a:lnTo>
                <a:lnTo>
                  <a:pt x="5992" y="5990"/>
                </a:lnTo>
                <a:lnTo>
                  <a:pt x="5172" y="5990"/>
                </a:lnTo>
                <a:close/>
              </a:path>
            </a:pathLst>
          </a:custGeom>
          <a:solidFill>
            <a:srgbClr val="69A35B"/>
          </a:solidFill>
          <a:ln>
            <a:noFill/>
          </a:ln>
        </p:spPr>
        <p:txBody>
          <a:bodyPr/>
          <a:lstStyle/>
          <a:p>
            <a:endParaRPr lang="zh-CN" altLang="en-US"/>
          </a:p>
        </p:txBody>
      </p:sp>
      <p:sp>
        <p:nvSpPr>
          <p:cNvPr id="183" name="computer_159343"/>
          <p:cNvSpPr>
            <a:spLocks noChangeAspect="1"/>
          </p:cNvSpPr>
          <p:nvPr>
            <p:custDataLst>
              <p:tags r:id="rId40"/>
            </p:custDataLst>
          </p:nvPr>
        </p:nvSpPr>
        <p:spPr bwMode="auto">
          <a:xfrm>
            <a:off x="5718546" y="2509509"/>
            <a:ext cx="323939" cy="295292"/>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523" h="5956">
                <a:moveTo>
                  <a:pt x="527" y="4748"/>
                </a:moveTo>
                <a:lnTo>
                  <a:pt x="2672" y="4748"/>
                </a:lnTo>
                <a:lnTo>
                  <a:pt x="2672" y="5336"/>
                </a:lnTo>
                <a:lnTo>
                  <a:pt x="2253" y="5336"/>
                </a:lnTo>
                <a:cubicBezTo>
                  <a:pt x="2184" y="5336"/>
                  <a:pt x="2127" y="5392"/>
                  <a:pt x="2127" y="5463"/>
                </a:cubicBezTo>
                <a:lnTo>
                  <a:pt x="2127" y="5830"/>
                </a:lnTo>
                <a:cubicBezTo>
                  <a:pt x="2127" y="5899"/>
                  <a:pt x="2183" y="5956"/>
                  <a:pt x="2253" y="5956"/>
                </a:cubicBezTo>
                <a:lnTo>
                  <a:pt x="4269" y="5956"/>
                </a:lnTo>
                <a:cubicBezTo>
                  <a:pt x="4339" y="5956"/>
                  <a:pt x="4396" y="5900"/>
                  <a:pt x="4396" y="5830"/>
                </a:cubicBezTo>
                <a:lnTo>
                  <a:pt x="4396" y="5463"/>
                </a:lnTo>
                <a:cubicBezTo>
                  <a:pt x="4396" y="5394"/>
                  <a:pt x="4340" y="5336"/>
                  <a:pt x="4269" y="5336"/>
                </a:cubicBezTo>
                <a:lnTo>
                  <a:pt x="3851" y="5336"/>
                </a:lnTo>
                <a:lnTo>
                  <a:pt x="3851" y="4748"/>
                </a:lnTo>
                <a:lnTo>
                  <a:pt x="5996" y="4748"/>
                </a:lnTo>
                <a:cubicBezTo>
                  <a:pt x="6287" y="4748"/>
                  <a:pt x="6523" y="4512"/>
                  <a:pt x="6523" y="4222"/>
                </a:cubicBezTo>
                <a:lnTo>
                  <a:pt x="6523" y="527"/>
                </a:lnTo>
                <a:cubicBezTo>
                  <a:pt x="6523" y="236"/>
                  <a:pt x="6287" y="0"/>
                  <a:pt x="5996" y="0"/>
                </a:cubicBezTo>
                <a:lnTo>
                  <a:pt x="527" y="0"/>
                </a:lnTo>
                <a:cubicBezTo>
                  <a:pt x="236" y="0"/>
                  <a:pt x="0" y="236"/>
                  <a:pt x="0" y="527"/>
                </a:cubicBezTo>
                <a:lnTo>
                  <a:pt x="0" y="4222"/>
                </a:lnTo>
                <a:cubicBezTo>
                  <a:pt x="0" y="4512"/>
                  <a:pt x="236" y="4748"/>
                  <a:pt x="527" y="4748"/>
                </a:cubicBezTo>
                <a:close/>
                <a:moveTo>
                  <a:pt x="719" y="719"/>
                </a:moveTo>
                <a:lnTo>
                  <a:pt x="5804" y="719"/>
                </a:lnTo>
                <a:lnTo>
                  <a:pt x="5804" y="4026"/>
                </a:lnTo>
                <a:lnTo>
                  <a:pt x="719" y="4026"/>
                </a:lnTo>
                <a:lnTo>
                  <a:pt x="719" y="719"/>
                </a:lnTo>
                <a:close/>
                <a:moveTo>
                  <a:pt x="2481" y="1775"/>
                </a:moveTo>
                <a:lnTo>
                  <a:pt x="1844" y="2412"/>
                </a:lnTo>
                <a:lnTo>
                  <a:pt x="2481" y="3050"/>
                </a:lnTo>
                <a:lnTo>
                  <a:pt x="2143" y="3388"/>
                </a:lnTo>
                <a:lnTo>
                  <a:pt x="1168" y="2412"/>
                </a:lnTo>
                <a:lnTo>
                  <a:pt x="2143" y="1438"/>
                </a:lnTo>
                <a:lnTo>
                  <a:pt x="2481" y="1775"/>
                </a:lnTo>
                <a:close/>
                <a:moveTo>
                  <a:pt x="4380" y="1436"/>
                </a:moveTo>
                <a:lnTo>
                  <a:pt x="5355" y="2411"/>
                </a:lnTo>
                <a:lnTo>
                  <a:pt x="4380" y="3386"/>
                </a:lnTo>
                <a:lnTo>
                  <a:pt x="4041" y="3047"/>
                </a:lnTo>
                <a:lnTo>
                  <a:pt x="4679" y="2410"/>
                </a:lnTo>
                <a:lnTo>
                  <a:pt x="4041" y="1772"/>
                </a:lnTo>
                <a:lnTo>
                  <a:pt x="4380" y="1436"/>
                </a:lnTo>
                <a:close/>
                <a:moveTo>
                  <a:pt x="3504" y="1104"/>
                </a:moveTo>
                <a:lnTo>
                  <a:pt x="3949" y="1279"/>
                </a:lnTo>
                <a:lnTo>
                  <a:pt x="3019" y="3646"/>
                </a:lnTo>
                <a:lnTo>
                  <a:pt x="2573" y="3471"/>
                </a:lnTo>
                <a:lnTo>
                  <a:pt x="3504" y="1104"/>
                </a:lnTo>
                <a:close/>
              </a:path>
            </a:pathLst>
          </a:custGeom>
          <a:solidFill>
            <a:srgbClr val="9BBB59"/>
          </a:solidFill>
          <a:ln>
            <a:noFill/>
          </a:ln>
        </p:spPr>
        <p:txBody>
          <a:bodyPr/>
          <a:lstStyle/>
          <a:p>
            <a:endParaRPr lang="zh-CN" altLang="en-US"/>
          </a:p>
        </p:txBody>
      </p:sp>
      <p:sp>
        <p:nvSpPr>
          <p:cNvPr id="35" name="TextBox 26"/>
          <p:cNvSpPr txBox="1"/>
          <p:nvPr>
            <p:custDataLst>
              <p:tags r:id="rId41"/>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成本控制管理体系</a:t>
            </a:r>
          </a:p>
        </p:txBody>
      </p:sp>
      <p:sp>
        <p:nvSpPr>
          <p:cNvPr id="8" name="文本框 7"/>
          <p:cNvSpPr txBox="1"/>
          <p:nvPr/>
        </p:nvSpPr>
        <p:spPr>
          <a:xfrm>
            <a:off x="3044190" y="1108075"/>
            <a:ext cx="6814820" cy="306705"/>
          </a:xfrm>
          <a:prstGeom prst="rect">
            <a:avLst/>
          </a:prstGeom>
          <a:noFill/>
        </p:spPr>
        <p:txBody>
          <a:bodyPr wrap="square" rtlCol="0">
            <a:spAutoFit/>
          </a:bodyPr>
          <a:lstStyle/>
          <a:p>
            <a:r>
              <a:rPr lang="zh-CN" altLang="en-US" sz="1400">
                <a:solidFill>
                  <a:srgbClr val="00B0F0"/>
                </a:solidFill>
              </a:rPr>
              <a:t>一环控制一环，可组合，可分离控制，预算分析，采购执行，付款依据</a:t>
            </a:r>
          </a:p>
        </p:txBody>
      </p:sp>
      <p:sp>
        <p:nvSpPr>
          <p:cNvPr id="2" name="箭头: 右 75"/>
          <p:cNvSpPr/>
          <p:nvPr>
            <p:custDataLst>
              <p:tags r:id="rId42"/>
            </p:custDataLst>
          </p:nvPr>
        </p:nvSpPr>
        <p:spPr>
          <a:xfrm rot="588422">
            <a:off x="9397674" y="3107046"/>
            <a:ext cx="175414" cy="206579"/>
          </a:xfrm>
          <a:prstGeom prst="rightArrow">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Freeform 84"/>
          <p:cNvSpPr/>
          <p:nvPr>
            <p:custDataLst>
              <p:tags r:id="rId43"/>
            </p:custDataLst>
          </p:nvPr>
        </p:nvSpPr>
        <p:spPr bwMode="auto">
          <a:xfrm>
            <a:off x="9858254" y="2528976"/>
            <a:ext cx="1769462" cy="1258406"/>
          </a:xfrm>
          <a:custGeom>
            <a:avLst/>
            <a:gdLst>
              <a:gd name="T0" fmla="*/ 771 w 771"/>
              <a:gd name="T1" fmla="*/ 35 h 548"/>
              <a:gd name="T2" fmla="*/ 735 w 771"/>
              <a:gd name="T3" fmla="*/ 0 h 548"/>
              <a:gd name="T4" fmla="*/ 372 w 771"/>
              <a:gd name="T5" fmla="*/ 41 h 548"/>
              <a:gd name="T6" fmla="*/ 34 w 771"/>
              <a:gd name="T7" fmla="*/ 1 h 548"/>
              <a:gd name="T8" fmla="*/ 0 w 771"/>
              <a:gd name="T9" fmla="*/ 35 h 548"/>
              <a:gd name="T10" fmla="*/ 0 w 771"/>
              <a:gd name="T11" fmla="*/ 35 h 548"/>
              <a:gd name="T12" fmla="*/ 0 w 771"/>
              <a:gd name="T13" fmla="*/ 498 h 548"/>
              <a:gd name="T14" fmla="*/ 372 w 771"/>
              <a:gd name="T15" fmla="*/ 548 h 548"/>
              <a:gd name="T16" fmla="*/ 771 w 771"/>
              <a:gd name="T17" fmla="*/ 498 h 548"/>
              <a:gd name="T18" fmla="*/ 771 w 771"/>
              <a:gd name="T19" fmla="*/ 35 h 548"/>
              <a:gd name="T20" fmla="*/ 771 w 771"/>
              <a:gd name="T21" fmla="*/ 3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1" h="548">
                <a:moveTo>
                  <a:pt x="771" y="35"/>
                </a:moveTo>
                <a:cubicBezTo>
                  <a:pt x="735" y="0"/>
                  <a:pt x="735" y="0"/>
                  <a:pt x="735" y="0"/>
                </a:cubicBezTo>
                <a:cubicBezTo>
                  <a:pt x="672" y="14"/>
                  <a:pt x="530" y="41"/>
                  <a:pt x="372" y="41"/>
                </a:cubicBezTo>
                <a:cubicBezTo>
                  <a:pt x="217" y="41"/>
                  <a:pt x="92" y="15"/>
                  <a:pt x="34" y="1"/>
                </a:cubicBezTo>
                <a:cubicBezTo>
                  <a:pt x="0" y="35"/>
                  <a:pt x="0" y="35"/>
                  <a:pt x="0" y="35"/>
                </a:cubicBezTo>
                <a:cubicBezTo>
                  <a:pt x="0" y="35"/>
                  <a:pt x="0" y="35"/>
                  <a:pt x="0" y="35"/>
                </a:cubicBezTo>
                <a:cubicBezTo>
                  <a:pt x="0" y="498"/>
                  <a:pt x="0" y="498"/>
                  <a:pt x="0" y="498"/>
                </a:cubicBezTo>
                <a:cubicBezTo>
                  <a:pt x="0" y="498"/>
                  <a:pt x="158" y="548"/>
                  <a:pt x="372" y="548"/>
                </a:cubicBezTo>
                <a:cubicBezTo>
                  <a:pt x="587" y="548"/>
                  <a:pt x="771" y="498"/>
                  <a:pt x="771" y="498"/>
                </a:cubicBezTo>
                <a:cubicBezTo>
                  <a:pt x="771" y="35"/>
                  <a:pt x="771" y="35"/>
                  <a:pt x="771" y="35"/>
                </a:cubicBezTo>
                <a:cubicBezTo>
                  <a:pt x="771" y="35"/>
                  <a:pt x="771" y="35"/>
                  <a:pt x="771" y="35"/>
                </a:cubicBezTo>
                <a:close/>
              </a:path>
            </a:pathLst>
          </a:custGeom>
          <a:solidFill>
            <a:schemeClr val="accent6">
              <a:lumMod val="5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3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Freeform 96"/>
          <p:cNvSpPr/>
          <p:nvPr>
            <p:custDataLst>
              <p:tags r:id="rId44"/>
            </p:custDataLst>
          </p:nvPr>
        </p:nvSpPr>
        <p:spPr bwMode="auto">
          <a:xfrm>
            <a:off x="9858254" y="2485161"/>
            <a:ext cx="1769462" cy="195080"/>
          </a:xfrm>
          <a:custGeom>
            <a:avLst/>
            <a:gdLst>
              <a:gd name="T0" fmla="*/ 735 w 771"/>
              <a:gd name="T1" fmla="*/ 0 h 85"/>
              <a:gd name="T2" fmla="*/ 372 w 771"/>
              <a:gd name="T3" fmla="*/ 41 h 85"/>
              <a:gd name="T4" fmla="*/ 34 w 771"/>
              <a:gd name="T5" fmla="*/ 1 h 85"/>
              <a:gd name="T6" fmla="*/ 0 w 771"/>
              <a:gd name="T7" fmla="*/ 35 h 85"/>
              <a:gd name="T8" fmla="*/ 372 w 771"/>
              <a:gd name="T9" fmla="*/ 85 h 85"/>
              <a:gd name="T10" fmla="*/ 771 w 771"/>
              <a:gd name="T11" fmla="*/ 35 h 85"/>
              <a:gd name="T12" fmla="*/ 735 w 7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71" h="85">
                <a:moveTo>
                  <a:pt x="735" y="0"/>
                </a:moveTo>
                <a:cubicBezTo>
                  <a:pt x="672" y="14"/>
                  <a:pt x="530" y="41"/>
                  <a:pt x="372" y="41"/>
                </a:cubicBezTo>
                <a:cubicBezTo>
                  <a:pt x="217" y="41"/>
                  <a:pt x="92" y="15"/>
                  <a:pt x="34" y="1"/>
                </a:cubicBezTo>
                <a:cubicBezTo>
                  <a:pt x="0" y="35"/>
                  <a:pt x="0" y="35"/>
                  <a:pt x="0" y="35"/>
                </a:cubicBezTo>
                <a:cubicBezTo>
                  <a:pt x="0" y="35"/>
                  <a:pt x="158" y="85"/>
                  <a:pt x="372" y="85"/>
                </a:cubicBezTo>
                <a:cubicBezTo>
                  <a:pt x="587" y="85"/>
                  <a:pt x="771" y="35"/>
                  <a:pt x="771" y="35"/>
                </a:cubicBezTo>
                <a:lnTo>
                  <a:pt x="735" y="0"/>
                </a:lnTo>
                <a:close/>
              </a:path>
            </a:pathLst>
          </a:cu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Oval 67"/>
          <p:cNvSpPr/>
          <p:nvPr>
            <p:custDataLst>
              <p:tags r:id="rId45"/>
            </p:custDataLst>
          </p:nvPr>
        </p:nvSpPr>
        <p:spPr>
          <a:xfrm>
            <a:off x="10392475" y="2231990"/>
            <a:ext cx="701740" cy="701740"/>
          </a:xfrm>
          <a:prstGeom prst="ellipse">
            <a:avLst/>
          </a:prstGeom>
          <a:solidFill>
            <a:sysClr val="window" lastClr="FFFFFF"/>
          </a:solidFill>
          <a:ln w="25400">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lIns="182880" tIns="0" rIns="0" bIns="0" rtlCol="0" anchor="ctr"/>
          <a:lstStyle/>
          <a:p>
            <a:pPr algn="ctr" fontAlgn="base">
              <a:lnSpc>
                <a:spcPct val="150000"/>
              </a:lnSpc>
            </a:pPr>
            <a:endParaRPr lang="en-US" sz="3200" spc="12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 name="computer_159343"/>
          <p:cNvSpPr>
            <a:spLocks noChangeAspect="1"/>
          </p:cNvSpPr>
          <p:nvPr>
            <p:custDataLst>
              <p:tags r:id="rId46"/>
            </p:custDataLst>
          </p:nvPr>
        </p:nvSpPr>
        <p:spPr bwMode="auto">
          <a:xfrm>
            <a:off x="10581376" y="2435214"/>
            <a:ext cx="323939" cy="295292"/>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523" h="5956">
                <a:moveTo>
                  <a:pt x="527" y="4748"/>
                </a:moveTo>
                <a:lnTo>
                  <a:pt x="2672" y="4748"/>
                </a:lnTo>
                <a:lnTo>
                  <a:pt x="2672" y="5336"/>
                </a:lnTo>
                <a:lnTo>
                  <a:pt x="2253" y="5336"/>
                </a:lnTo>
                <a:cubicBezTo>
                  <a:pt x="2184" y="5336"/>
                  <a:pt x="2127" y="5392"/>
                  <a:pt x="2127" y="5463"/>
                </a:cubicBezTo>
                <a:lnTo>
                  <a:pt x="2127" y="5830"/>
                </a:lnTo>
                <a:cubicBezTo>
                  <a:pt x="2127" y="5899"/>
                  <a:pt x="2183" y="5956"/>
                  <a:pt x="2253" y="5956"/>
                </a:cubicBezTo>
                <a:lnTo>
                  <a:pt x="4269" y="5956"/>
                </a:lnTo>
                <a:cubicBezTo>
                  <a:pt x="4339" y="5956"/>
                  <a:pt x="4396" y="5900"/>
                  <a:pt x="4396" y="5830"/>
                </a:cubicBezTo>
                <a:lnTo>
                  <a:pt x="4396" y="5463"/>
                </a:lnTo>
                <a:cubicBezTo>
                  <a:pt x="4396" y="5394"/>
                  <a:pt x="4340" y="5336"/>
                  <a:pt x="4269" y="5336"/>
                </a:cubicBezTo>
                <a:lnTo>
                  <a:pt x="3851" y="5336"/>
                </a:lnTo>
                <a:lnTo>
                  <a:pt x="3851" y="4748"/>
                </a:lnTo>
                <a:lnTo>
                  <a:pt x="5996" y="4748"/>
                </a:lnTo>
                <a:cubicBezTo>
                  <a:pt x="6287" y="4748"/>
                  <a:pt x="6523" y="4512"/>
                  <a:pt x="6523" y="4222"/>
                </a:cubicBezTo>
                <a:lnTo>
                  <a:pt x="6523" y="527"/>
                </a:lnTo>
                <a:cubicBezTo>
                  <a:pt x="6523" y="236"/>
                  <a:pt x="6287" y="0"/>
                  <a:pt x="5996" y="0"/>
                </a:cubicBezTo>
                <a:lnTo>
                  <a:pt x="527" y="0"/>
                </a:lnTo>
                <a:cubicBezTo>
                  <a:pt x="236" y="0"/>
                  <a:pt x="0" y="236"/>
                  <a:pt x="0" y="527"/>
                </a:cubicBezTo>
                <a:lnTo>
                  <a:pt x="0" y="4222"/>
                </a:lnTo>
                <a:cubicBezTo>
                  <a:pt x="0" y="4512"/>
                  <a:pt x="236" y="4748"/>
                  <a:pt x="527" y="4748"/>
                </a:cubicBezTo>
                <a:close/>
                <a:moveTo>
                  <a:pt x="719" y="719"/>
                </a:moveTo>
                <a:lnTo>
                  <a:pt x="5804" y="719"/>
                </a:lnTo>
                <a:lnTo>
                  <a:pt x="5804" y="4026"/>
                </a:lnTo>
                <a:lnTo>
                  <a:pt x="719" y="4026"/>
                </a:lnTo>
                <a:lnTo>
                  <a:pt x="719" y="719"/>
                </a:lnTo>
                <a:close/>
                <a:moveTo>
                  <a:pt x="2481" y="1775"/>
                </a:moveTo>
                <a:lnTo>
                  <a:pt x="1844" y="2412"/>
                </a:lnTo>
                <a:lnTo>
                  <a:pt x="2481" y="3050"/>
                </a:lnTo>
                <a:lnTo>
                  <a:pt x="2143" y="3388"/>
                </a:lnTo>
                <a:lnTo>
                  <a:pt x="1168" y="2412"/>
                </a:lnTo>
                <a:lnTo>
                  <a:pt x="2143" y="1438"/>
                </a:lnTo>
                <a:lnTo>
                  <a:pt x="2481" y="1775"/>
                </a:lnTo>
                <a:close/>
                <a:moveTo>
                  <a:pt x="4380" y="1436"/>
                </a:moveTo>
                <a:lnTo>
                  <a:pt x="5355" y="2411"/>
                </a:lnTo>
                <a:lnTo>
                  <a:pt x="4380" y="3386"/>
                </a:lnTo>
                <a:lnTo>
                  <a:pt x="4041" y="3047"/>
                </a:lnTo>
                <a:lnTo>
                  <a:pt x="4679" y="2410"/>
                </a:lnTo>
                <a:lnTo>
                  <a:pt x="4041" y="1772"/>
                </a:lnTo>
                <a:lnTo>
                  <a:pt x="4380" y="1436"/>
                </a:lnTo>
                <a:close/>
                <a:moveTo>
                  <a:pt x="3504" y="1104"/>
                </a:moveTo>
                <a:lnTo>
                  <a:pt x="3949" y="1279"/>
                </a:lnTo>
                <a:lnTo>
                  <a:pt x="3019" y="3646"/>
                </a:lnTo>
                <a:lnTo>
                  <a:pt x="2573" y="3471"/>
                </a:lnTo>
                <a:lnTo>
                  <a:pt x="3504" y="1104"/>
                </a:lnTo>
                <a:close/>
              </a:path>
            </a:pathLst>
          </a:custGeom>
          <a:solidFill>
            <a:srgbClr val="9BBB59"/>
          </a:solidFill>
          <a:ln>
            <a:noFill/>
          </a:ln>
        </p:spPr>
        <p:txBody>
          <a:bodyPr/>
          <a:lstStyle/>
          <a:p>
            <a:endParaRPr lang="zh-CN" altLang="en-US"/>
          </a:p>
        </p:txBody>
      </p:sp>
      <p:sp>
        <p:nvSpPr>
          <p:cNvPr id="7" name="文本框 6"/>
          <p:cNvSpPr txBox="1"/>
          <p:nvPr>
            <p:custDataLst>
              <p:tags r:id="rId47"/>
            </p:custDataLst>
          </p:nvPr>
        </p:nvSpPr>
        <p:spPr>
          <a:xfrm>
            <a:off x="9870136" y="3072809"/>
            <a:ext cx="1757086" cy="368300"/>
          </a:xfrm>
          <a:prstGeom prst="rect">
            <a:avLst/>
          </a:prstGeom>
          <a:noFill/>
        </p:spPr>
        <p:txBody>
          <a:bodyPr wrap="square" rtlCol="0">
            <a:spAutoFit/>
          </a:bodyPr>
          <a:lstStyle/>
          <a:p>
            <a:pPr algn="ctr"/>
            <a:r>
              <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rPr>
              <a:t>付款</a:t>
            </a:r>
            <a:r>
              <a:rPr lang="en-US" altLang="zh-CN" b="1" spc="150">
                <a:solidFill>
                  <a:sysClr val="window" lastClr="FFFFFF"/>
                </a:solidFill>
                <a:latin typeface="Arial" panose="020B0604020202020204" pitchFamily="34" charset="0"/>
                <a:ea typeface="微软雅黑" panose="020B0503020204020204" charset="-122"/>
                <a:sym typeface="Arial" panose="020B0604020202020204" pitchFamily="34" charset="0"/>
              </a:rPr>
              <a:t>/</a:t>
            </a:r>
            <a:r>
              <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rPr>
              <a:t>结算</a:t>
            </a:r>
          </a:p>
        </p:txBody>
      </p:sp>
      <p:sp>
        <p:nvSpPr>
          <p:cNvPr id="11" name="文本框 10"/>
          <p:cNvSpPr txBox="1"/>
          <p:nvPr>
            <p:custDataLst>
              <p:tags r:id="rId48"/>
            </p:custDataLst>
          </p:nvPr>
        </p:nvSpPr>
        <p:spPr>
          <a:xfrm>
            <a:off x="9858375" y="4149090"/>
            <a:ext cx="1866265" cy="1499235"/>
          </a:xfrm>
          <a:prstGeom prst="rect">
            <a:avLst/>
          </a:prstGeom>
          <a:noFill/>
        </p:spPr>
        <p:txBody>
          <a:bodyPr wrap="square" rtlCol="0">
            <a:normAutofit/>
          </a:bodyPr>
          <a:lstStyle/>
          <a:p>
            <a:pPr>
              <a:lnSpc>
                <a:spcPct val="120000"/>
              </a:lnSpc>
            </a:pPr>
            <a:r>
              <a:rPr lang="zh-CN" altLang="en-US" sz="12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供应商付款金额根据实际的入库金额来定义，可根据工地付款，也可制定合同，根据合同付款与结算</a:t>
            </a:r>
          </a:p>
        </p:txBody>
      </p:sp>
      <p:sp>
        <p:nvSpPr>
          <p:cNvPr id="14" name="矩形 13"/>
          <p:cNvSpPr/>
          <p:nvPr>
            <p:custDataLst>
              <p:tags r:id="rId49"/>
            </p:custDataLst>
          </p:nvPr>
        </p:nvSpPr>
        <p:spPr>
          <a:xfrm rot="16200000">
            <a:off x="10160744" y="4895244"/>
            <a:ext cx="1326690" cy="1907893"/>
          </a:xfrm>
          <a:prstGeom prst="rect">
            <a:avLst/>
          </a:prstGeom>
          <a:solidFill>
            <a:srgbClr val="2196F3"/>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21" name="任意形状 20"/>
          <p:cNvSpPr/>
          <p:nvPr>
            <p:custDataLst>
              <p:tags r:id="rId50"/>
            </p:custDataLst>
          </p:nvPr>
        </p:nvSpPr>
        <p:spPr>
          <a:xfrm rot="16200000">
            <a:off x="7643946" y="4817615"/>
            <a:ext cx="1326690" cy="2063150"/>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rgbClr val="009587"/>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lstStyle/>
          <a:p>
            <a:pPr algn="ctr" defTabSz="457200"/>
            <a:endParaRPr lang="zh-CN" altLang="en-US" sz="3600" dirty="0">
              <a:solidFill>
                <a:srgbClr val="FFFFFF"/>
              </a:solidFill>
              <a:latin typeface="微软雅黑" panose="020B0503020204020204" charset="-122"/>
              <a:ea typeface="微软雅黑" panose="020B0503020204020204" charset="-122"/>
            </a:endParaRPr>
          </a:p>
        </p:txBody>
      </p:sp>
      <p:sp>
        <p:nvSpPr>
          <p:cNvPr id="20" name="任意形状 19"/>
          <p:cNvSpPr/>
          <p:nvPr>
            <p:custDataLst>
              <p:tags r:id="rId51"/>
            </p:custDataLst>
          </p:nvPr>
        </p:nvSpPr>
        <p:spPr>
          <a:xfrm rot="16200000">
            <a:off x="5364477" y="4817615"/>
            <a:ext cx="1326690" cy="2063150"/>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rgbClr val="2196F3"/>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19" name="任意形状 18"/>
          <p:cNvSpPr/>
          <p:nvPr>
            <p:custDataLst>
              <p:tags r:id="rId52"/>
            </p:custDataLst>
          </p:nvPr>
        </p:nvSpPr>
        <p:spPr>
          <a:xfrm rot="16200000">
            <a:off x="2913322" y="4817616"/>
            <a:ext cx="1326690" cy="2063149"/>
          </a:xfrm>
          <a:custGeom>
            <a:avLst/>
            <a:gdLst>
              <a:gd name="connsiteX0" fmla="*/ 1440001 w 1440001"/>
              <a:gd name="connsiteY0" fmla="*/ 0 h 2239361"/>
              <a:gd name="connsiteX1" fmla="*/ 1440001 w 1440001"/>
              <a:gd name="connsiteY1" fmla="*/ 2070844 h 2239361"/>
              <a:gd name="connsiteX2" fmla="*/ 825324 w 1440001"/>
              <a:gd name="connsiteY2" fmla="*/ 2070844 h 2239361"/>
              <a:gd name="connsiteX3" fmla="*/ 720000 w 1440001"/>
              <a:gd name="connsiteY3" fmla="*/ 2239361 h 2239361"/>
              <a:gd name="connsiteX4" fmla="*/ 614677 w 1440001"/>
              <a:gd name="connsiteY4" fmla="*/ 2070844 h 2239361"/>
              <a:gd name="connsiteX5" fmla="*/ 0 w 1440001"/>
              <a:gd name="connsiteY5" fmla="*/ 2070844 h 2239361"/>
              <a:gd name="connsiteX6" fmla="*/ 0 w 1440001"/>
              <a:gd name="connsiteY6" fmla="*/ 0 h 22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1">
                <a:moveTo>
                  <a:pt x="1440001" y="0"/>
                </a:moveTo>
                <a:lnTo>
                  <a:pt x="1440001" y="2070844"/>
                </a:lnTo>
                <a:lnTo>
                  <a:pt x="825324" y="2070844"/>
                </a:lnTo>
                <a:lnTo>
                  <a:pt x="720000" y="2239361"/>
                </a:lnTo>
                <a:lnTo>
                  <a:pt x="614677" y="2070844"/>
                </a:lnTo>
                <a:lnTo>
                  <a:pt x="0" y="2070844"/>
                </a:lnTo>
                <a:lnTo>
                  <a:pt x="0" y="0"/>
                </a:lnTo>
                <a:close/>
              </a:path>
            </a:pathLst>
          </a:custGeom>
          <a:solidFill>
            <a:srgbClr val="009587"/>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18" name="任意形状 17"/>
          <p:cNvSpPr/>
          <p:nvPr>
            <p:custDataLst>
              <p:tags r:id="rId53"/>
            </p:custDataLst>
          </p:nvPr>
        </p:nvSpPr>
        <p:spPr>
          <a:xfrm rot="16200000">
            <a:off x="587098" y="4817615"/>
            <a:ext cx="1326690" cy="2063150"/>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rgbClr val="2196F3"/>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54"/>
            </p:custDataLst>
          </p:nvPr>
        </p:nvSpPr>
        <p:spPr>
          <a:xfrm>
            <a:off x="386193" y="5636352"/>
            <a:ext cx="1639788" cy="425337"/>
          </a:xfrm>
          <a:prstGeom prst="rect">
            <a:avLst/>
          </a:prstGeom>
        </p:spPr>
        <p:style>
          <a:lnRef idx="0">
            <a:schemeClr val="accent6"/>
          </a:lnRef>
          <a:fillRef idx="3">
            <a:schemeClr val="accent6"/>
          </a:fillRef>
          <a:effectRef idx="3">
            <a:schemeClr val="accent6"/>
          </a:effectRef>
          <a:fontRef idx="minor">
            <a:schemeClr val="lt1"/>
          </a:fontRef>
        </p:style>
        <p:txBody>
          <a:bodyPr wrap="square" bIns="0" rtlCol="0" anchor="ctr">
            <a:normAutofit fontScale="85000" lnSpcReduction="10000"/>
          </a:bodyPr>
          <a:lstStyle/>
          <a:p>
            <a:pPr algn="ctr" defTabSz="457200"/>
            <a:r>
              <a:rPr lang="zh-CN" altLang="en-US" sz="1480" b="1" spc="300" dirty="0">
                <a:solidFill>
                  <a:srgbClr val="FFFFFF"/>
                </a:solidFill>
                <a:latin typeface="微软雅黑" panose="020B0503020204020204" charset="-122"/>
                <a:ea typeface="微软雅黑" panose="020B0503020204020204" charset="-122"/>
              </a:rPr>
              <a:t>预算执行情况查询</a:t>
            </a:r>
          </a:p>
          <a:p>
            <a:pPr algn="ctr" defTabSz="457200"/>
            <a:r>
              <a:rPr lang="zh-CN" altLang="en-US" sz="1480" b="1" spc="300" dirty="0">
                <a:solidFill>
                  <a:srgbClr val="FFFFFF"/>
                </a:solidFill>
                <a:latin typeface="微软雅黑" panose="020B0503020204020204" charset="-122"/>
                <a:ea typeface="微软雅黑" panose="020B0503020204020204" charset="-122"/>
              </a:rPr>
              <a:t>预算材料综合分析</a:t>
            </a:r>
          </a:p>
        </p:txBody>
      </p:sp>
      <p:sp>
        <p:nvSpPr>
          <p:cNvPr id="28" name="文本框 27"/>
          <p:cNvSpPr txBox="1"/>
          <p:nvPr>
            <p:custDataLst>
              <p:tags r:id="rId55"/>
            </p:custDataLst>
          </p:nvPr>
        </p:nvSpPr>
        <p:spPr>
          <a:xfrm>
            <a:off x="2678924" y="5648417"/>
            <a:ext cx="1669851" cy="425337"/>
          </a:xfrm>
          <a:prstGeom prst="rect">
            <a:avLst/>
          </a:prstGeom>
        </p:spPr>
        <p:style>
          <a:lnRef idx="0">
            <a:schemeClr val="accent4"/>
          </a:lnRef>
          <a:fillRef idx="3">
            <a:schemeClr val="accent4"/>
          </a:fillRef>
          <a:effectRef idx="3">
            <a:schemeClr val="accent4"/>
          </a:effectRef>
          <a:fontRef idx="minor">
            <a:schemeClr val="lt1"/>
          </a:fontRef>
        </p:style>
        <p:txBody>
          <a:bodyPr wrap="square" bIns="0" rtlCol="0" anchor="ctr">
            <a:normAutofit fontScale="85000" lnSpcReduction="10000"/>
          </a:bodyPr>
          <a:lstStyle/>
          <a:p>
            <a:pPr algn="ctr" defTabSz="457200"/>
            <a:r>
              <a:rPr lang="zh-CN" altLang="en-US" sz="1480" b="1" spc="300" dirty="0">
                <a:solidFill>
                  <a:srgbClr val="FFFFFF"/>
                </a:solidFill>
                <a:latin typeface="微软雅黑" panose="020B0503020204020204" charset="-122"/>
                <a:ea typeface="微软雅黑" panose="020B0503020204020204" charset="-122"/>
              </a:rPr>
              <a:t>采购执行情况查询</a:t>
            </a:r>
          </a:p>
          <a:p>
            <a:pPr algn="ctr" defTabSz="457200"/>
            <a:r>
              <a:rPr lang="zh-CN" altLang="en-US" sz="1480" b="1" spc="300" dirty="0">
                <a:solidFill>
                  <a:srgbClr val="FFFFFF"/>
                </a:solidFill>
                <a:latin typeface="微软雅黑" panose="020B0503020204020204" charset="-122"/>
                <a:ea typeface="微软雅黑" panose="020B0503020204020204" charset="-122"/>
              </a:rPr>
              <a:t>采购计划综合分析</a:t>
            </a:r>
          </a:p>
        </p:txBody>
      </p:sp>
      <p:sp>
        <p:nvSpPr>
          <p:cNvPr id="34" name="文本框 33"/>
          <p:cNvSpPr txBox="1"/>
          <p:nvPr>
            <p:custDataLst>
              <p:tags r:id="rId56"/>
            </p:custDataLst>
          </p:nvPr>
        </p:nvSpPr>
        <p:spPr>
          <a:xfrm>
            <a:off x="5138878" y="5648417"/>
            <a:ext cx="1669851" cy="425337"/>
          </a:xfrm>
          <a:prstGeom prst="rect">
            <a:avLst/>
          </a:prstGeom>
        </p:spPr>
        <p:style>
          <a:lnRef idx="0">
            <a:schemeClr val="accent5"/>
          </a:lnRef>
          <a:fillRef idx="3">
            <a:schemeClr val="accent5"/>
          </a:fillRef>
          <a:effectRef idx="3">
            <a:schemeClr val="accent5"/>
          </a:effectRef>
          <a:fontRef idx="minor">
            <a:schemeClr val="lt1"/>
          </a:fontRef>
        </p:style>
        <p:txBody>
          <a:bodyPr wrap="square" bIns="0" rtlCol="0" anchor="ctr">
            <a:normAutofit fontScale="60000" lnSpcReduction="20000"/>
          </a:bodyPr>
          <a:lstStyle/>
          <a:p>
            <a:pPr algn="ctr" defTabSz="457200"/>
            <a:r>
              <a:rPr lang="zh-CN" altLang="en-US" b="1" spc="300" dirty="0">
                <a:solidFill>
                  <a:srgbClr val="FFFFFF"/>
                </a:solidFill>
                <a:latin typeface="微软雅黑" panose="020B0503020204020204" charset="-122"/>
                <a:ea typeface="微软雅黑" panose="020B0503020204020204" charset="-122"/>
              </a:rPr>
              <a:t>原材料库存查询</a:t>
            </a:r>
          </a:p>
          <a:p>
            <a:pPr algn="ctr" defTabSz="457200"/>
            <a:r>
              <a:rPr lang="zh-CN" altLang="en-US" b="1" spc="300" dirty="0">
                <a:solidFill>
                  <a:srgbClr val="FFFFFF"/>
                </a:solidFill>
                <a:latin typeface="微软雅黑" panose="020B0503020204020204" charset="-122"/>
                <a:ea typeface="微软雅黑" panose="020B0503020204020204" charset="-122"/>
              </a:rPr>
              <a:t>工地材料综合查询</a:t>
            </a:r>
          </a:p>
        </p:txBody>
      </p:sp>
      <p:sp>
        <p:nvSpPr>
          <p:cNvPr id="38" name="文本框 37"/>
          <p:cNvSpPr txBox="1"/>
          <p:nvPr>
            <p:custDataLst>
              <p:tags r:id="rId57"/>
            </p:custDataLst>
          </p:nvPr>
        </p:nvSpPr>
        <p:spPr>
          <a:xfrm>
            <a:off x="7430770" y="5463540"/>
            <a:ext cx="1634490" cy="770890"/>
          </a:xfrm>
          <a:prstGeom prst="rect">
            <a:avLst/>
          </a:prstGeom>
        </p:spPr>
        <p:style>
          <a:lnRef idx="0">
            <a:schemeClr val="accent1"/>
          </a:lnRef>
          <a:fillRef idx="3">
            <a:schemeClr val="accent1"/>
          </a:fillRef>
          <a:effectRef idx="3">
            <a:schemeClr val="accent1"/>
          </a:effectRef>
          <a:fontRef idx="minor">
            <a:schemeClr val="lt1"/>
          </a:fontRef>
        </p:style>
        <p:txBody>
          <a:bodyPr wrap="square" bIns="0" rtlCol="0" anchor="ctr">
            <a:normAutofit fontScale="75000" lnSpcReduction="20000"/>
          </a:bodyPr>
          <a:lstStyle/>
          <a:p>
            <a:pPr algn="ctr" defTabSz="457200"/>
            <a:r>
              <a:rPr lang="zh-CN" altLang="en-US" b="1" spc="300" dirty="0">
                <a:solidFill>
                  <a:srgbClr val="FFFFFF"/>
                </a:solidFill>
                <a:latin typeface="微软雅黑" panose="020B0503020204020204" charset="-122"/>
                <a:ea typeface="微软雅黑" panose="020B0503020204020204" charset="-122"/>
              </a:rPr>
              <a:t>出库汇总</a:t>
            </a:r>
          </a:p>
          <a:p>
            <a:pPr algn="ctr" defTabSz="457200"/>
            <a:r>
              <a:rPr lang="zh-CN" altLang="en-US" b="1" spc="300" dirty="0">
                <a:solidFill>
                  <a:srgbClr val="FFFFFF"/>
                </a:solidFill>
                <a:latin typeface="微软雅黑" panose="020B0503020204020204" charset="-122"/>
                <a:ea typeface="微软雅黑" panose="020B0503020204020204" charset="-122"/>
              </a:rPr>
              <a:t>材料盘点</a:t>
            </a:r>
          </a:p>
          <a:p>
            <a:pPr algn="ctr" defTabSz="457200"/>
            <a:r>
              <a:rPr lang="zh-CN" altLang="en-US" b="1" spc="300" dirty="0">
                <a:solidFill>
                  <a:srgbClr val="FFFFFF"/>
                </a:solidFill>
                <a:latin typeface="微软雅黑" panose="020B0503020204020204" charset="-122"/>
                <a:ea typeface="微软雅黑" panose="020B0503020204020204" charset="-122"/>
              </a:rPr>
              <a:t>材料借领用</a:t>
            </a:r>
          </a:p>
          <a:p>
            <a:pPr algn="ctr" defTabSz="457200"/>
            <a:r>
              <a:rPr lang="zh-CN" altLang="en-US" b="1" spc="300" dirty="0">
                <a:solidFill>
                  <a:srgbClr val="FFFFFF"/>
                </a:solidFill>
                <a:latin typeface="微软雅黑" panose="020B0503020204020204" charset="-122"/>
                <a:ea typeface="微软雅黑" panose="020B0503020204020204" charset="-122"/>
              </a:rPr>
              <a:t>材料报损</a:t>
            </a:r>
          </a:p>
        </p:txBody>
      </p:sp>
      <p:sp>
        <p:nvSpPr>
          <p:cNvPr id="26" name="文本框 25"/>
          <p:cNvSpPr txBox="1"/>
          <p:nvPr>
            <p:custDataLst>
              <p:tags r:id="rId58"/>
            </p:custDataLst>
          </p:nvPr>
        </p:nvSpPr>
        <p:spPr>
          <a:xfrm>
            <a:off x="10007600" y="5313045"/>
            <a:ext cx="1632585" cy="1086485"/>
          </a:xfrm>
          <a:prstGeom prst="rect">
            <a:avLst/>
          </a:prstGeom>
        </p:spPr>
        <p:style>
          <a:lnRef idx="0">
            <a:schemeClr val="accent2"/>
          </a:lnRef>
          <a:fillRef idx="3">
            <a:schemeClr val="accent2"/>
          </a:fillRef>
          <a:effectRef idx="3">
            <a:schemeClr val="accent2"/>
          </a:effectRef>
          <a:fontRef idx="minor">
            <a:schemeClr val="lt1"/>
          </a:fontRef>
        </p:style>
        <p:txBody>
          <a:bodyPr wrap="square" bIns="0" rtlCol="0" anchor="ctr">
            <a:normAutofit fontScale="75000" lnSpcReduction="20000"/>
          </a:bodyPr>
          <a:lstStyle/>
          <a:p>
            <a:pPr algn="ctr" defTabSz="457200"/>
            <a:r>
              <a:rPr lang="zh-CN" altLang="en-US" b="1" spc="300" dirty="0">
                <a:solidFill>
                  <a:srgbClr val="FFFFFF"/>
                </a:solidFill>
                <a:latin typeface="微软雅黑" panose="020B0503020204020204" charset="-122"/>
                <a:ea typeface="微软雅黑" panose="020B0503020204020204" charset="-122"/>
              </a:rPr>
              <a:t>供应商付款</a:t>
            </a:r>
            <a:r>
              <a:rPr lang="en-US" altLang="zh-CN" b="1" spc="300" dirty="0">
                <a:solidFill>
                  <a:srgbClr val="FFFFFF"/>
                </a:solidFill>
                <a:latin typeface="微软雅黑" panose="020B0503020204020204" charset="-122"/>
                <a:ea typeface="微软雅黑" panose="020B0503020204020204" charset="-122"/>
              </a:rPr>
              <a:t>/</a:t>
            </a:r>
            <a:r>
              <a:rPr lang="zh-CN" altLang="en-US" b="1" spc="300" dirty="0">
                <a:solidFill>
                  <a:srgbClr val="FFFFFF"/>
                </a:solidFill>
                <a:latin typeface="微软雅黑" panose="020B0503020204020204" charset="-122"/>
                <a:ea typeface="微软雅黑" panose="020B0503020204020204" charset="-122"/>
              </a:rPr>
              <a:t>结算</a:t>
            </a:r>
          </a:p>
          <a:p>
            <a:pPr algn="ctr" defTabSz="457200"/>
            <a:r>
              <a:rPr lang="zh-CN" altLang="en-US" b="1" spc="300" dirty="0">
                <a:solidFill>
                  <a:srgbClr val="FFFFFF"/>
                </a:solidFill>
                <a:latin typeface="微软雅黑" panose="020B0503020204020204" charset="-122"/>
                <a:ea typeface="微软雅黑" panose="020B0503020204020204" charset="-122"/>
              </a:rPr>
              <a:t>供销采购合同付款</a:t>
            </a:r>
            <a:r>
              <a:rPr lang="en-US" altLang="zh-CN" b="1" spc="300" dirty="0">
                <a:solidFill>
                  <a:srgbClr val="FFFFFF"/>
                </a:solidFill>
                <a:latin typeface="微软雅黑" panose="020B0503020204020204" charset="-122"/>
                <a:ea typeface="微软雅黑" panose="020B0503020204020204" charset="-122"/>
              </a:rPr>
              <a:t>/</a:t>
            </a:r>
            <a:r>
              <a:rPr lang="zh-CN" altLang="en-US" b="1" spc="300" dirty="0">
                <a:solidFill>
                  <a:srgbClr val="FFFFFF"/>
                </a:solidFill>
                <a:latin typeface="微软雅黑" panose="020B0503020204020204" charset="-122"/>
                <a:ea typeface="微软雅黑" panose="020B0503020204020204" charset="-122"/>
              </a:rPr>
              <a:t>结算</a:t>
            </a:r>
          </a:p>
          <a:p>
            <a:pPr algn="ctr" defTabSz="457200"/>
            <a:r>
              <a:rPr lang="zh-CN" altLang="en-US" b="1" spc="300" dirty="0">
                <a:solidFill>
                  <a:srgbClr val="FFFFFF"/>
                </a:solidFill>
                <a:latin typeface="微软雅黑" panose="020B0503020204020204" charset="-122"/>
                <a:ea typeface="微软雅黑" panose="020B0503020204020204" charset="-122"/>
              </a:rPr>
              <a:t>付款汇总</a:t>
            </a:r>
          </a:p>
          <a:p>
            <a:pPr algn="ctr" defTabSz="457200"/>
            <a:r>
              <a:rPr lang="zh-CN" altLang="en-US" b="1" spc="300" dirty="0">
                <a:solidFill>
                  <a:srgbClr val="FFFFFF"/>
                </a:solidFill>
                <a:latin typeface="微软雅黑" panose="020B0503020204020204" charset="-122"/>
                <a:ea typeface="微软雅黑" panose="020B0503020204020204" charset="-122"/>
              </a:rPr>
              <a:t>银行</a:t>
            </a:r>
            <a:r>
              <a:rPr lang="en-US" altLang="zh-CN" b="1" spc="300" dirty="0">
                <a:solidFill>
                  <a:srgbClr val="FFFFFF"/>
                </a:solidFill>
                <a:latin typeface="微软雅黑" panose="020B0503020204020204" charset="-122"/>
                <a:ea typeface="微软雅黑" panose="020B0503020204020204" charset="-122"/>
              </a:rPr>
              <a:t>/</a:t>
            </a:r>
            <a:r>
              <a:rPr lang="zh-CN" altLang="en-US" b="1" spc="300" dirty="0">
                <a:solidFill>
                  <a:srgbClr val="FFFFFF"/>
                </a:solidFill>
                <a:latin typeface="微软雅黑" panose="020B0503020204020204" charset="-122"/>
                <a:ea typeface="微软雅黑" panose="020B0503020204020204" charset="-122"/>
              </a:rPr>
              <a:t>现金日记账</a:t>
            </a:r>
          </a:p>
          <a:p>
            <a:pPr algn="ctr" defTabSz="457200"/>
            <a:r>
              <a:rPr lang="zh-CN" altLang="en-US" b="1" spc="300" dirty="0">
                <a:solidFill>
                  <a:srgbClr val="FFFFFF"/>
                </a:solidFill>
                <a:latin typeface="微软雅黑" panose="020B0503020204020204" charset="-122"/>
                <a:ea typeface="微软雅黑" panose="020B0503020204020204" charset="-122"/>
              </a:rPr>
              <a:t>合同综合查询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5"/>
                                        </p:tgtEl>
                                        <p:attrNameLst>
                                          <p:attrName>style.visibility</p:attrName>
                                        </p:attrNameLst>
                                      </p:cBhvr>
                                      <p:to>
                                        <p:strVal val="visible"/>
                                      </p:to>
                                    </p:set>
                                    <p:anim calcmode="lin" valueType="num">
                                      <p:cBhvr additive="base">
                                        <p:cTn id="11" dur="500"/>
                                        <p:tgtEl>
                                          <p:spTgt spid="145"/>
                                        </p:tgtEl>
                                        <p:attrNameLst>
                                          <p:attrName>ppt_y</p:attrName>
                                        </p:attrNameLst>
                                      </p:cBhvr>
                                      <p:tavLst>
                                        <p:tav tm="0">
                                          <p:val>
                                            <p:strVal val="#ppt_y+#ppt_h*1.125000"/>
                                          </p:val>
                                        </p:tav>
                                        <p:tav tm="100000">
                                          <p:val>
                                            <p:strVal val="#ppt_y"/>
                                          </p:val>
                                        </p:tav>
                                      </p:tavLst>
                                    </p:anim>
                                    <p:animEffect transition="in" filter="wipe(up)">
                                      <p:cBhvr>
                                        <p:cTn id="12" dur="500"/>
                                        <p:tgtEl>
                                          <p:spTgt spid="145"/>
                                        </p:tgtEl>
                                      </p:cBhvr>
                                    </p:animEffect>
                                  </p:childTnLst>
                                </p:cTn>
                              </p:par>
                              <p:par>
                                <p:cTn id="13" presetID="12" presetClass="entr" presetSubtype="4" fill="hold" nodeType="withEffect">
                                  <p:stCondLst>
                                    <p:cond delay="0"/>
                                  </p:stCondLst>
                                  <p:childTnLst>
                                    <p:set>
                                      <p:cBhvr>
                                        <p:cTn id="14" dur="1" fill="hold">
                                          <p:stCondLst>
                                            <p:cond delay="0"/>
                                          </p:stCondLst>
                                        </p:cTn>
                                        <p:tgtEl>
                                          <p:spTgt spid="146"/>
                                        </p:tgtEl>
                                        <p:attrNameLst>
                                          <p:attrName>style.visibility</p:attrName>
                                        </p:attrNameLst>
                                      </p:cBhvr>
                                      <p:to>
                                        <p:strVal val="visible"/>
                                      </p:to>
                                    </p:set>
                                    <p:anim calcmode="lin" valueType="num">
                                      <p:cBhvr additive="base">
                                        <p:cTn id="15" dur="500"/>
                                        <p:tgtEl>
                                          <p:spTgt spid="146"/>
                                        </p:tgtEl>
                                        <p:attrNameLst>
                                          <p:attrName>ppt_y</p:attrName>
                                        </p:attrNameLst>
                                      </p:cBhvr>
                                      <p:tavLst>
                                        <p:tav tm="0">
                                          <p:val>
                                            <p:strVal val="#ppt_y+#ppt_h*1.125000"/>
                                          </p:val>
                                        </p:tav>
                                        <p:tav tm="100000">
                                          <p:val>
                                            <p:strVal val="#ppt_y"/>
                                          </p:val>
                                        </p:tav>
                                      </p:tavLst>
                                    </p:anim>
                                    <p:animEffect transition="in" filter="wipe(up)">
                                      <p:cBhvr>
                                        <p:cTn id="16" dur="500"/>
                                        <p:tgtEl>
                                          <p:spTgt spid="146"/>
                                        </p:tgtEl>
                                      </p:cBhvr>
                                    </p:animEffect>
                                  </p:childTnLst>
                                </p:cTn>
                              </p:par>
                              <p:par>
                                <p:cTn id="17" presetID="12" presetClass="entr" presetSubtype="4" fill="hold" nodeType="withEffect">
                                  <p:stCondLst>
                                    <p:cond delay="0"/>
                                  </p:stCondLst>
                                  <p:childTnLst>
                                    <p:set>
                                      <p:cBhvr>
                                        <p:cTn id="18" dur="1" fill="hold">
                                          <p:stCondLst>
                                            <p:cond delay="0"/>
                                          </p:stCondLst>
                                        </p:cTn>
                                        <p:tgtEl>
                                          <p:spTgt spid="147"/>
                                        </p:tgtEl>
                                        <p:attrNameLst>
                                          <p:attrName>style.visibility</p:attrName>
                                        </p:attrNameLst>
                                      </p:cBhvr>
                                      <p:to>
                                        <p:strVal val="visible"/>
                                      </p:to>
                                    </p:set>
                                    <p:anim calcmode="lin" valueType="num">
                                      <p:cBhvr additive="base">
                                        <p:cTn id="19" dur="500"/>
                                        <p:tgtEl>
                                          <p:spTgt spid="147"/>
                                        </p:tgtEl>
                                        <p:attrNameLst>
                                          <p:attrName>ppt_y</p:attrName>
                                        </p:attrNameLst>
                                      </p:cBhvr>
                                      <p:tavLst>
                                        <p:tav tm="0">
                                          <p:val>
                                            <p:strVal val="#ppt_y+#ppt_h*1.125000"/>
                                          </p:val>
                                        </p:tav>
                                        <p:tav tm="100000">
                                          <p:val>
                                            <p:strVal val="#ppt_y"/>
                                          </p:val>
                                        </p:tav>
                                      </p:tavLst>
                                    </p:anim>
                                    <p:animEffect transition="in" filter="wipe(up)">
                                      <p:cBhvr>
                                        <p:cTn id="20" dur="500"/>
                                        <p:tgtEl>
                                          <p:spTgt spid="147"/>
                                        </p:tgtEl>
                                      </p:cBhvr>
                                    </p:animEffect>
                                  </p:childTnLst>
                                </p:cTn>
                              </p:par>
                              <p:par>
                                <p:cTn id="21" presetID="12" presetClass="entr" presetSubtype="4" fill="hold" nodeType="withEffect">
                                  <p:stCondLst>
                                    <p:cond delay="0"/>
                                  </p:stCondLst>
                                  <p:childTnLst>
                                    <p:set>
                                      <p:cBhvr>
                                        <p:cTn id="22" dur="1" fill="hold">
                                          <p:stCondLst>
                                            <p:cond delay="0"/>
                                          </p:stCondLst>
                                        </p:cTn>
                                        <p:tgtEl>
                                          <p:spTgt spid="148"/>
                                        </p:tgtEl>
                                        <p:attrNameLst>
                                          <p:attrName>style.visibility</p:attrName>
                                        </p:attrNameLst>
                                      </p:cBhvr>
                                      <p:to>
                                        <p:strVal val="visible"/>
                                      </p:to>
                                    </p:set>
                                    <p:anim calcmode="lin" valueType="num">
                                      <p:cBhvr additive="base">
                                        <p:cTn id="23" dur="500"/>
                                        <p:tgtEl>
                                          <p:spTgt spid="148"/>
                                        </p:tgtEl>
                                        <p:attrNameLst>
                                          <p:attrName>ppt_y</p:attrName>
                                        </p:attrNameLst>
                                      </p:cBhvr>
                                      <p:tavLst>
                                        <p:tav tm="0">
                                          <p:val>
                                            <p:strVal val="#ppt_y+#ppt_h*1.125000"/>
                                          </p:val>
                                        </p:tav>
                                        <p:tav tm="100000">
                                          <p:val>
                                            <p:strVal val="#ppt_y"/>
                                          </p:val>
                                        </p:tav>
                                      </p:tavLst>
                                    </p:anim>
                                    <p:animEffect transition="in" filter="wipe(up)">
                                      <p:cBhvr>
                                        <p:cTn id="24" dur="500"/>
                                        <p:tgtEl>
                                          <p:spTgt spid="148"/>
                                        </p:tgtEl>
                                      </p:cBhvr>
                                    </p:animEffect>
                                  </p:childTnLst>
                                </p:cTn>
                              </p:par>
                              <p:par>
                                <p:cTn id="25" presetID="12" presetClass="entr" presetSubtype="4" fill="hold" nodeType="withEffect">
                                  <p:stCondLst>
                                    <p:cond delay="0"/>
                                  </p:stCondLst>
                                  <p:childTnLst>
                                    <p:set>
                                      <p:cBhvr>
                                        <p:cTn id="26" dur="1" fill="hold">
                                          <p:stCondLst>
                                            <p:cond delay="0"/>
                                          </p:stCondLst>
                                        </p:cTn>
                                        <p:tgtEl>
                                          <p:spTgt spid="149"/>
                                        </p:tgtEl>
                                        <p:attrNameLst>
                                          <p:attrName>style.visibility</p:attrName>
                                        </p:attrNameLst>
                                      </p:cBhvr>
                                      <p:to>
                                        <p:strVal val="visible"/>
                                      </p:to>
                                    </p:set>
                                    <p:anim calcmode="lin" valueType="num">
                                      <p:cBhvr additive="base">
                                        <p:cTn id="27" dur="500"/>
                                        <p:tgtEl>
                                          <p:spTgt spid="149"/>
                                        </p:tgtEl>
                                        <p:attrNameLst>
                                          <p:attrName>ppt_y</p:attrName>
                                        </p:attrNameLst>
                                      </p:cBhvr>
                                      <p:tavLst>
                                        <p:tav tm="0">
                                          <p:val>
                                            <p:strVal val="#ppt_y+#ppt_h*1.125000"/>
                                          </p:val>
                                        </p:tav>
                                        <p:tav tm="100000">
                                          <p:val>
                                            <p:strVal val="#ppt_y"/>
                                          </p:val>
                                        </p:tav>
                                      </p:tavLst>
                                    </p:anim>
                                    <p:animEffect transition="in" filter="wipe(up)">
                                      <p:cBhvr>
                                        <p:cTn id="28" dur="500"/>
                                        <p:tgtEl>
                                          <p:spTgt spid="149"/>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50"/>
                                        </p:tgtEl>
                                        <p:attrNameLst>
                                          <p:attrName>style.visibility</p:attrName>
                                        </p:attrNameLst>
                                      </p:cBhvr>
                                      <p:to>
                                        <p:strVal val="visible"/>
                                      </p:to>
                                    </p:set>
                                    <p:anim calcmode="lin" valueType="num">
                                      <p:cBhvr additive="base">
                                        <p:cTn id="31" dur="500"/>
                                        <p:tgtEl>
                                          <p:spTgt spid="150"/>
                                        </p:tgtEl>
                                        <p:attrNameLst>
                                          <p:attrName>ppt_y</p:attrName>
                                        </p:attrNameLst>
                                      </p:cBhvr>
                                      <p:tavLst>
                                        <p:tav tm="0">
                                          <p:val>
                                            <p:strVal val="#ppt_y+#ppt_h*1.125000"/>
                                          </p:val>
                                        </p:tav>
                                        <p:tav tm="100000">
                                          <p:val>
                                            <p:strVal val="#ppt_y"/>
                                          </p:val>
                                        </p:tav>
                                      </p:tavLst>
                                    </p:anim>
                                    <p:animEffect transition="in" filter="wipe(up)">
                                      <p:cBhvr>
                                        <p:cTn id="32" dur="500"/>
                                        <p:tgtEl>
                                          <p:spTgt spid="150"/>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51"/>
                                        </p:tgtEl>
                                        <p:attrNameLst>
                                          <p:attrName>style.visibility</p:attrName>
                                        </p:attrNameLst>
                                      </p:cBhvr>
                                      <p:to>
                                        <p:strVal val="visible"/>
                                      </p:to>
                                    </p:set>
                                    <p:anim calcmode="lin" valueType="num">
                                      <p:cBhvr additive="base">
                                        <p:cTn id="35" dur="500"/>
                                        <p:tgtEl>
                                          <p:spTgt spid="151"/>
                                        </p:tgtEl>
                                        <p:attrNameLst>
                                          <p:attrName>ppt_y</p:attrName>
                                        </p:attrNameLst>
                                      </p:cBhvr>
                                      <p:tavLst>
                                        <p:tav tm="0">
                                          <p:val>
                                            <p:strVal val="#ppt_y+#ppt_h*1.125000"/>
                                          </p:val>
                                        </p:tav>
                                        <p:tav tm="100000">
                                          <p:val>
                                            <p:strVal val="#ppt_y"/>
                                          </p:val>
                                        </p:tav>
                                      </p:tavLst>
                                    </p:anim>
                                    <p:animEffect transition="in" filter="wipe(up)">
                                      <p:cBhvr>
                                        <p:cTn id="36" dur="500"/>
                                        <p:tgtEl>
                                          <p:spTgt spid="151"/>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152"/>
                                        </p:tgtEl>
                                        <p:attrNameLst>
                                          <p:attrName>style.visibility</p:attrName>
                                        </p:attrNameLst>
                                      </p:cBhvr>
                                      <p:to>
                                        <p:strVal val="visible"/>
                                      </p:to>
                                    </p:set>
                                    <p:anim calcmode="lin" valueType="num">
                                      <p:cBhvr additive="base">
                                        <p:cTn id="39" dur="500"/>
                                        <p:tgtEl>
                                          <p:spTgt spid="152"/>
                                        </p:tgtEl>
                                        <p:attrNameLst>
                                          <p:attrName>ppt_y</p:attrName>
                                        </p:attrNameLst>
                                      </p:cBhvr>
                                      <p:tavLst>
                                        <p:tav tm="0">
                                          <p:val>
                                            <p:strVal val="#ppt_y+#ppt_h*1.125000"/>
                                          </p:val>
                                        </p:tav>
                                        <p:tav tm="100000">
                                          <p:val>
                                            <p:strVal val="#ppt_y"/>
                                          </p:val>
                                        </p:tav>
                                      </p:tavLst>
                                    </p:anim>
                                    <p:animEffect transition="in" filter="wipe(up)">
                                      <p:cBhvr>
                                        <p:cTn id="40" dur="500"/>
                                        <p:tgtEl>
                                          <p:spTgt spid="152"/>
                                        </p:tgtEl>
                                      </p:cBhvr>
                                    </p:animEffect>
                                  </p:childTnLst>
                                </p:cTn>
                              </p:par>
                              <p:par>
                                <p:cTn id="41" presetID="12" presetClass="entr" presetSubtype="4" fill="hold" nodeType="withEffect">
                                  <p:stCondLst>
                                    <p:cond delay="0"/>
                                  </p:stCondLst>
                                  <p:childTnLst>
                                    <p:set>
                                      <p:cBhvr>
                                        <p:cTn id="42" dur="1" fill="hold">
                                          <p:stCondLst>
                                            <p:cond delay="0"/>
                                          </p:stCondLst>
                                        </p:cTn>
                                        <p:tgtEl>
                                          <p:spTgt spid="153"/>
                                        </p:tgtEl>
                                        <p:attrNameLst>
                                          <p:attrName>style.visibility</p:attrName>
                                        </p:attrNameLst>
                                      </p:cBhvr>
                                      <p:to>
                                        <p:strVal val="visible"/>
                                      </p:to>
                                    </p:set>
                                    <p:anim calcmode="lin" valueType="num">
                                      <p:cBhvr additive="base">
                                        <p:cTn id="43" dur="500"/>
                                        <p:tgtEl>
                                          <p:spTgt spid="153"/>
                                        </p:tgtEl>
                                        <p:attrNameLst>
                                          <p:attrName>ppt_y</p:attrName>
                                        </p:attrNameLst>
                                      </p:cBhvr>
                                      <p:tavLst>
                                        <p:tav tm="0">
                                          <p:val>
                                            <p:strVal val="#ppt_y+#ppt_h*1.125000"/>
                                          </p:val>
                                        </p:tav>
                                        <p:tav tm="100000">
                                          <p:val>
                                            <p:strVal val="#ppt_y"/>
                                          </p:val>
                                        </p:tav>
                                      </p:tavLst>
                                    </p:anim>
                                    <p:animEffect transition="in" filter="wipe(up)">
                                      <p:cBhvr>
                                        <p:cTn id="44" dur="500"/>
                                        <p:tgtEl>
                                          <p:spTgt spid="153"/>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54"/>
                                        </p:tgtEl>
                                        <p:attrNameLst>
                                          <p:attrName>style.visibility</p:attrName>
                                        </p:attrNameLst>
                                      </p:cBhvr>
                                      <p:to>
                                        <p:strVal val="visible"/>
                                      </p:to>
                                    </p:set>
                                    <p:anim calcmode="lin" valueType="num">
                                      <p:cBhvr additive="base">
                                        <p:cTn id="47" dur="500"/>
                                        <p:tgtEl>
                                          <p:spTgt spid="154"/>
                                        </p:tgtEl>
                                        <p:attrNameLst>
                                          <p:attrName>ppt_y</p:attrName>
                                        </p:attrNameLst>
                                      </p:cBhvr>
                                      <p:tavLst>
                                        <p:tav tm="0">
                                          <p:val>
                                            <p:strVal val="#ppt_y+#ppt_h*1.125000"/>
                                          </p:val>
                                        </p:tav>
                                        <p:tav tm="100000">
                                          <p:val>
                                            <p:strVal val="#ppt_y"/>
                                          </p:val>
                                        </p:tav>
                                      </p:tavLst>
                                    </p:anim>
                                    <p:animEffect transition="in" filter="wipe(up)">
                                      <p:cBhvr>
                                        <p:cTn id="48" dur="500"/>
                                        <p:tgtEl>
                                          <p:spTgt spid="154"/>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155"/>
                                        </p:tgtEl>
                                        <p:attrNameLst>
                                          <p:attrName>style.visibility</p:attrName>
                                        </p:attrNameLst>
                                      </p:cBhvr>
                                      <p:to>
                                        <p:strVal val="visible"/>
                                      </p:to>
                                    </p:set>
                                    <p:anim calcmode="lin" valueType="num">
                                      <p:cBhvr additive="base">
                                        <p:cTn id="51" dur="500"/>
                                        <p:tgtEl>
                                          <p:spTgt spid="155"/>
                                        </p:tgtEl>
                                        <p:attrNameLst>
                                          <p:attrName>ppt_y</p:attrName>
                                        </p:attrNameLst>
                                      </p:cBhvr>
                                      <p:tavLst>
                                        <p:tav tm="0">
                                          <p:val>
                                            <p:strVal val="#ppt_y+#ppt_h*1.125000"/>
                                          </p:val>
                                        </p:tav>
                                        <p:tav tm="100000">
                                          <p:val>
                                            <p:strVal val="#ppt_y"/>
                                          </p:val>
                                        </p:tav>
                                      </p:tavLst>
                                    </p:anim>
                                    <p:animEffect transition="in" filter="wipe(up)">
                                      <p:cBhvr>
                                        <p:cTn id="52" dur="500"/>
                                        <p:tgtEl>
                                          <p:spTgt spid="155"/>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156"/>
                                        </p:tgtEl>
                                        <p:attrNameLst>
                                          <p:attrName>style.visibility</p:attrName>
                                        </p:attrNameLst>
                                      </p:cBhvr>
                                      <p:to>
                                        <p:strVal val="visible"/>
                                      </p:to>
                                    </p:set>
                                    <p:anim calcmode="lin" valueType="num">
                                      <p:cBhvr additive="base">
                                        <p:cTn id="55" dur="500"/>
                                        <p:tgtEl>
                                          <p:spTgt spid="156"/>
                                        </p:tgtEl>
                                        <p:attrNameLst>
                                          <p:attrName>ppt_y</p:attrName>
                                        </p:attrNameLst>
                                      </p:cBhvr>
                                      <p:tavLst>
                                        <p:tav tm="0">
                                          <p:val>
                                            <p:strVal val="#ppt_y+#ppt_h*1.125000"/>
                                          </p:val>
                                        </p:tav>
                                        <p:tav tm="100000">
                                          <p:val>
                                            <p:strVal val="#ppt_y"/>
                                          </p:val>
                                        </p:tav>
                                      </p:tavLst>
                                    </p:anim>
                                    <p:animEffect transition="in" filter="wipe(up)">
                                      <p:cBhvr>
                                        <p:cTn id="56" dur="500"/>
                                        <p:tgtEl>
                                          <p:spTgt spid="156"/>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157"/>
                                        </p:tgtEl>
                                        <p:attrNameLst>
                                          <p:attrName>style.visibility</p:attrName>
                                        </p:attrNameLst>
                                      </p:cBhvr>
                                      <p:to>
                                        <p:strVal val="visible"/>
                                      </p:to>
                                    </p:set>
                                    <p:anim calcmode="lin" valueType="num">
                                      <p:cBhvr additive="base">
                                        <p:cTn id="59" dur="500"/>
                                        <p:tgtEl>
                                          <p:spTgt spid="157"/>
                                        </p:tgtEl>
                                        <p:attrNameLst>
                                          <p:attrName>ppt_y</p:attrName>
                                        </p:attrNameLst>
                                      </p:cBhvr>
                                      <p:tavLst>
                                        <p:tav tm="0">
                                          <p:val>
                                            <p:strVal val="#ppt_y+#ppt_h*1.125000"/>
                                          </p:val>
                                        </p:tav>
                                        <p:tav tm="100000">
                                          <p:val>
                                            <p:strVal val="#ppt_y"/>
                                          </p:val>
                                        </p:tav>
                                      </p:tavLst>
                                    </p:anim>
                                    <p:animEffect transition="in" filter="wipe(up)">
                                      <p:cBhvr>
                                        <p:cTn id="60" dur="500"/>
                                        <p:tgtEl>
                                          <p:spTgt spid="157"/>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158"/>
                                        </p:tgtEl>
                                        <p:attrNameLst>
                                          <p:attrName>style.visibility</p:attrName>
                                        </p:attrNameLst>
                                      </p:cBhvr>
                                      <p:to>
                                        <p:strVal val="visible"/>
                                      </p:to>
                                    </p:set>
                                    <p:anim calcmode="lin" valueType="num">
                                      <p:cBhvr additive="base">
                                        <p:cTn id="63" dur="500"/>
                                        <p:tgtEl>
                                          <p:spTgt spid="158"/>
                                        </p:tgtEl>
                                        <p:attrNameLst>
                                          <p:attrName>ppt_y</p:attrName>
                                        </p:attrNameLst>
                                      </p:cBhvr>
                                      <p:tavLst>
                                        <p:tav tm="0">
                                          <p:val>
                                            <p:strVal val="#ppt_y+#ppt_h*1.125000"/>
                                          </p:val>
                                        </p:tav>
                                        <p:tav tm="100000">
                                          <p:val>
                                            <p:strVal val="#ppt_y"/>
                                          </p:val>
                                        </p:tav>
                                      </p:tavLst>
                                    </p:anim>
                                    <p:animEffect transition="in" filter="wipe(up)">
                                      <p:cBhvr>
                                        <p:cTn id="64" dur="500"/>
                                        <p:tgtEl>
                                          <p:spTgt spid="158"/>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159"/>
                                        </p:tgtEl>
                                        <p:attrNameLst>
                                          <p:attrName>style.visibility</p:attrName>
                                        </p:attrNameLst>
                                      </p:cBhvr>
                                      <p:to>
                                        <p:strVal val="visible"/>
                                      </p:to>
                                    </p:set>
                                    <p:anim calcmode="lin" valueType="num">
                                      <p:cBhvr additive="base">
                                        <p:cTn id="67" dur="500"/>
                                        <p:tgtEl>
                                          <p:spTgt spid="159"/>
                                        </p:tgtEl>
                                        <p:attrNameLst>
                                          <p:attrName>ppt_y</p:attrName>
                                        </p:attrNameLst>
                                      </p:cBhvr>
                                      <p:tavLst>
                                        <p:tav tm="0">
                                          <p:val>
                                            <p:strVal val="#ppt_y+#ppt_h*1.125000"/>
                                          </p:val>
                                        </p:tav>
                                        <p:tav tm="100000">
                                          <p:val>
                                            <p:strVal val="#ppt_y"/>
                                          </p:val>
                                        </p:tav>
                                      </p:tavLst>
                                    </p:anim>
                                    <p:animEffect transition="in" filter="wipe(up)">
                                      <p:cBhvr>
                                        <p:cTn id="68" dur="500"/>
                                        <p:tgtEl>
                                          <p:spTgt spid="159"/>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160"/>
                                        </p:tgtEl>
                                        <p:attrNameLst>
                                          <p:attrName>style.visibility</p:attrName>
                                        </p:attrNameLst>
                                      </p:cBhvr>
                                      <p:to>
                                        <p:strVal val="visible"/>
                                      </p:to>
                                    </p:set>
                                    <p:anim calcmode="lin" valueType="num">
                                      <p:cBhvr additive="base">
                                        <p:cTn id="71" dur="500"/>
                                        <p:tgtEl>
                                          <p:spTgt spid="160"/>
                                        </p:tgtEl>
                                        <p:attrNameLst>
                                          <p:attrName>ppt_y</p:attrName>
                                        </p:attrNameLst>
                                      </p:cBhvr>
                                      <p:tavLst>
                                        <p:tav tm="0">
                                          <p:val>
                                            <p:strVal val="#ppt_y+#ppt_h*1.125000"/>
                                          </p:val>
                                        </p:tav>
                                        <p:tav tm="100000">
                                          <p:val>
                                            <p:strVal val="#ppt_y"/>
                                          </p:val>
                                        </p:tav>
                                      </p:tavLst>
                                    </p:anim>
                                    <p:animEffect transition="in" filter="wipe(up)">
                                      <p:cBhvr>
                                        <p:cTn id="72" dur="500"/>
                                        <p:tgtEl>
                                          <p:spTgt spid="160"/>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61"/>
                                        </p:tgtEl>
                                        <p:attrNameLst>
                                          <p:attrName>style.visibility</p:attrName>
                                        </p:attrNameLst>
                                      </p:cBhvr>
                                      <p:to>
                                        <p:strVal val="visible"/>
                                      </p:to>
                                    </p:set>
                                    <p:anim calcmode="lin" valueType="num">
                                      <p:cBhvr additive="base">
                                        <p:cTn id="75" dur="500"/>
                                        <p:tgtEl>
                                          <p:spTgt spid="161"/>
                                        </p:tgtEl>
                                        <p:attrNameLst>
                                          <p:attrName>ppt_y</p:attrName>
                                        </p:attrNameLst>
                                      </p:cBhvr>
                                      <p:tavLst>
                                        <p:tav tm="0">
                                          <p:val>
                                            <p:strVal val="#ppt_y+#ppt_h*1.125000"/>
                                          </p:val>
                                        </p:tav>
                                        <p:tav tm="100000">
                                          <p:val>
                                            <p:strVal val="#ppt_y"/>
                                          </p:val>
                                        </p:tav>
                                      </p:tavLst>
                                    </p:anim>
                                    <p:animEffect transition="in" filter="wipe(up)">
                                      <p:cBhvr>
                                        <p:cTn id="76" dur="500"/>
                                        <p:tgtEl>
                                          <p:spTgt spid="161"/>
                                        </p:tgtEl>
                                      </p:cBhvr>
                                    </p:animEffect>
                                  </p:childTnLst>
                                </p:cTn>
                              </p:par>
                              <p:par>
                                <p:cTn id="77" presetID="12" presetClass="entr" presetSubtype="4" fill="hold" nodeType="withEffect">
                                  <p:stCondLst>
                                    <p:cond delay="0"/>
                                  </p:stCondLst>
                                  <p:childTnLst>
                                    <p:set>
                                      <p:cBhvr>
                                        <p:cTn id="78" dur="1" fill="hold">
                                          <p:stCondLst>
                                            <p:cond delay="0"/>
                                          </p:stCondLst>
                                        </p:cTn>
                                        <p:tgtEl>
                                          <p:spTgt spid="162"/>
                                        </p:tgtEl>
                                        <p:attrNameLst>
                                          <p:attrName>style.visibility</p:attrName>
                                        </p:attrNameLst>
                                      </p:cBhvr>
                                      <p:to>
                                        <p:strVal val="visible"/>
                                      </p:to>
                                    </p:set>
                                    <p:anim calcmode="lin" valueType="num">
                                      <p:cBhvr additive="base">
                                        <p:cTn id="79" dur="500"/>
                                        <p:tgtEl>
                                          <p:spTgt spid="162"/>
                                        </p:tgtEl>
                                        <p:attrNameLst>
                                          <p:attrName>ppt_y</p:attrName>
                                        </p:attrNameLst>
                                      </p:cBhvr>
                                      <p:tavLst>
                                        <p:tav tm="0">
                                          <p:val>
                                            <p:strVal val="#ppt_y+#ppt_h*1.125000"/>
                                          </p:val>
                                        </p:tav>
                                        <p:tav tm="100000">
                                          <p:val>
                                            <p:strVal val="#ppt_y"/>
                                          </p:val>
                                        </p:tav>
                                      </p:tavLst>
                                    </p:anim>
                                    <p:animEffect transition="in" filter="wipe(up)">
                                      <p:cBhvr>
                                        <p:cTn id="80" dur="500"/>
                                        <p:tgtEl>
                                          <p:spTgt spid="162"/>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163"/>
                                        </p:tgtEl>
                                        <p:attrNameLst>
                                          <p:attrName>style.visibility</p:attrName>
                                        </p:attrNameLst>
                                      </p:cBhvr>
                                      <p:to>
                                        <p:strVal val="visible"/>
                                      </p:to>
                                    </p:set>
                                    <p:anim calcmode="lin" valueType="num">
                                      <p:cBhvr additive="base">
                                        <p:cTn id="83" dur="500"/>
                                        <p:tgtEl>
                                          <p:spTgt spid="163"/>
                                        </p:tgtEl>
                                        <p:attrNameLst>
                                          <p:attrName>ppt_y</p:attrName>
                                        </p:attrNameLst>
                                      </p:cBhvr>
                                      <p:tavLst>
                                        <p:tav tm="0">
                                          <p:val>
                                            <p:strVal val="#ppt_y+#ppt_h*1.125000"/>
                                          </p:val>
                                        </p:tav>
                                        <p:tav tm="100000">
                                          <p:val>
                                            <p:strVal val="#ppt_y"/>
                                          </p:val>
                                        </p:tav>
                                      </p:tavLst>
                                    </p:anim>
                                    <p:animEffect transition="in" filter="wipe(up)">
                                      <p:cBhvr>
                                        <p:cTn id="84" dur="500"/>
                                        <p:tgtEl>
                                          <p:spTgt spid="163"/>
                                        </p:tgtEl>
                                      </p:cBhvr>
                                    </p:animEffect>
                                  </p:childTnLst>
                                </p:cTn>
                              </p:par>
                              <p:par>
                                <p:cTn id="85" presetID="12" presetClass="entr" presetSubtype="4" fill="hold" grpId="0" nodeType="withEffect">
                                  <p:stCondLst>
                                    <p:cond delay="0"/>
                                  </p:stCondLst>
                                  <p:childTnLst>
                                    <p:set>
                                      <p:cBhvr>
                                        <p:cTn id="86" dur="1" fill="hold">
                                          <p:stCondLst>
                                            <p:cond delay="0"/>
                                          </p:stCondLst>
                                        </p:cTn>
                                        <p:tgtEl>
                                          <p:spTgt spid="164"/>
                                        </p:tgtEl>
                                        <p:attrNameLst>
                                          <p:attrName>style.visibility</p:attrName>
                                        </p:attrNameLst>
                                      </p:cBhvr>
                                      <p:to>
                                        <p:strVal val="visible"/>
                                      </p:to>
                                    </p:set>
                                    <p:anim calcmode="lin" valueType="num">
                                      <p:cBhvr additive="base">
                                        <p:cTn id="87" dur="500"/>
                                        <p:tgtEl>
                                          <p:spTgt spid="164"/>
                                        </p:tgtEl>
                                        <p:attrNameLst>
                                          <p:attrName>ppt_y</p:attrName>
                                        </p:attrNameLst>
                                      </p:cBhvr>
                                      <p:tavLst>
                                        <p:tav tm="0">
                                          <p:val>
                                            <p:strVal val="#ppt_y+#ppt_h*1.125000"/>
                                          </p:val>
                                        </p:tav>
                                        <p:tav tm="100000">
                                          <p:val>
                                            <p:strVal val="#ppt_y"/>
                                          </p:val>
                                        </p:tav>
                                      </p:tavLst>
                                    </p:anim>
                                    <p:animEffect transition="in" filter="wipe(up)">
                                      <p:cBhvr>
                                        <p:cTn id="88" dur="500"/>
                                        <p:tgtEl>
                                          <p:spTgt spid="164"/>
                                        </p:tgtEl>
                                      </p:cBhvr>
                                    </p:animEffect>
                                  </p:childTnLst>
                                </p:cTn>
                              </p:par>
                              <p:par>
                                <p:cTn id="89" presetID="12" presetClass="entr" presetSubtype="4" fill="hold" grpId="0" nodeType="withEffect">
                                  <p:stCondLst>
                                    <p:cond delay="0"/>
                                  </p:stCondLst>
                                  <p:childTnLst>
                                    <p:set>
                                      <p:cBhvr>
                                        <p:cTn id="90" dur="1" fill="hold">
                                          <p:stCondLst>
                                            <p:cond delay="0"/>
                                          </p:stCondLst>
                                        </p:cTn>
                                        <p:tgtEl>
                                          <p:spTgt spid="165"/>
                                        </p:tgtEl>
                                        <p:attrNameLst>
                                          <p:attrName>style.visibility</p:attrName>
                                        </p:attrNameLst>
                                      </p:cBhvr>
                                      <p:to>
                                        <p:strVal val="visible"/>
                                      </p:to>
                                    </p:set>
                                    <p:anim calcmode="lin" valueType="num">
                                      <p:cBhvr additive="base">
                                        <p:cTn id="91" dur="500"/>
                                        <p:tgtEl>
                                          <p:spTgt spid="165"/>
                                        </p:tgtEl>
                                        <p:attrNameLst>
                                          <p:attrName>ppt_y</p:attrName>
                                        </p:attrNameLst>
                                      </p:cBhvr>
                                      <p:tavLst>
                                        <p:tav tm="0">
                                          <p:val>
                                            <p:strVal val="#ppt_y+#ppt_h*1.125000"/>
                                          </p:val>
                                        </p:tav>
                                        <p:tav tm="100000">
                                          <p:val>
                                            <p:strVal val="#ppt_y"/>
                                          </p:val>
                                        </p:tav>
                                      </p:tavLst>
                                    </p:anim>
                                    <p:animEffect transition="in" filter="wipe(up)">
                                      <p:cBhvr>
                                        <p:cTn id="92" dur="500"/>
                                        <p:tgtEl>
                                          <p:spTgt spid="165"/>
                                        </p:tgtEl>
                                      </p:cBhvr>
                                    </p:animEffect>
                                  </p:childTnLst>
                                </p:cTn>
                              </p:par>
                              <p:par>
                                <p:cTn id="93" presetID="12" presetClass="entr" presetSubtype="4" fill="hold" grpId="0" nodeType="withEffect">
                                  <p:stCondLst>
                                    <p:cond delay="0"/>
                                  </p:stCondLst>
                                  <p:childTnLst>
                                    <p:set>
                                      <p:cBhvr>
                                        <p:cTn id="94" dur="1" fill="hold">
                                          <p:stCondLst>
                                            <p:cond delay="0"/>
                                          </p:stCondLst>
                                        </p:cTn>
                                        <p:tgtEl>
                                          <p:spTgt spid="166"/>
                                        </p:tgtEl>
                                        <p:attrNameLst>
                                          <p:attrName>style.visibility</p:attrName>
                                        </p:attrNameLst>
                                      </p:cBhvr>
                                      <p:to>
                                        <p:strVal val="visible"/>
                                      </p:to>
                                    </p:set>
                                    <p:anim calcmode="lin" valueType="num">
                                      <p:cBhvr additive="base">
                                        <p:cTn id="95" dur="500"/>
                                        <p:tgtEl>
                                          <p:spTgt spid="166"/>
                                        </p:tgtEl>
                                        <p:attrNameLst>
                                          <p:attrName>ppt_y</p:attrName>
                                        </p:attrNameLst>
                                      </p:cBhvr>
                                      <p:tavLst>
                                        <p:tav tm="0">
                                          <p:val>
                                            <p:strVal val="#ppt_y+#ppt_h*1.125000"/>
                                          </p:val>
                                        </p:tav>
                                        <p:tav tm="100000">
                                          <p:val>
                                            <p:strVal val="#ppt_y"/>
                                          </p:val>
                                        </p:tav>
                                      </p:tavLst>
                                    </p:anim>
                                    <p:animEffect transition="in" filter="wipe(up)">
                                      <p:cBhvr>
                                        <p:cTn id="96" dur="500"/>
                                        <p:tgtEl>
                                          <p:spTgt spid="166"/>
                                        </p:tgtEl>
                                      </p:cBhvr>
                                    </p:animEffect>
                                  </p:childTnLst>
                                </p:cTn>
                              </p:par>
                              <p:par>
                                <p:cTn id="97" presetID="12" presetClass="entr" presetSubtype="4" fill="hold" grpId="0" nodeType="withEffect">
                                  <p:stCondLst>
                                    <p:cond delay="0"/>
                                  </p:stCondLst>
                                  <p:childTnLst>
                                    <p:set>
                                      <p:cBhvr>
                                        <p:cTn id="98" dur="1" fill="hold">
                                          <p:stCondLst>
                                            <p:cond delay="0"/>
                                          </p:stCondLst>
                                        </p:cTn>
                                        <p:tgtEl>
                                          <p:spTgt spid="167"/>
                                        </p:tgtEl>
                                        <p:attrNameLst>
                                          <p:attrName>style.visibility</p:attrName>
                                        </p:attrNameLst>
                                      </p:cBhvr>
                                      <p:to>
                                        <p:strVal val="visible"/>
                                      </p:to>
                                    </p:set>
                                    <p:anim calcmode="lin" valueType="num">
                                      <p:cBhvr additive="base">
                                        <p:cTn id="99" dur="500"/>
                                        <p:tgtEl>
                                          <p:spTgt spid="167"/>
                                        </p:tgtEl>
                                        <p:attrNameLst>
                                          <p:attrName>ppt_y</p:attrName>
                                        </p:attrNameLst>
                                      </p:cBhvr>
                                      <p:tavLst>
                                        <p:tav tm="0">
                                          <p:val>
                                            <p:strVal val="#ppt_y+#ppt_h*1.125000"/>
                                          </p:val>
                                        </p:tav>
                                        <p:tav tm="100000">
                                          <p:val>
                                            <p:strVal val="#ppt_y"/>
                                          </p:val>
                                        </p:tav>
                                      </p:tavLst>
                                    </p:anim>
                                    <p:animEffect transition="in" filter="wipe(up)">
                                      <p:cBhvr>
                                        <p:cTn id="100" dur="500"/>
                                        <p:tgtEl>
                                          <p:spTgt spid="167"/>
                                        </p:tgtEl>
                                      </p:cBhvr>
                                    </p:animEffect>
                                  </p:childTnLst>
                                </p:cTn>
                              </p:par>
                              <p:par>
                                <p:cTn id="101" presetID="12" presetClass="entr" presetSubtype="4" fill="hold" grpId="0" nodeType="withEffect">
                                  <p:stCondLst>
                                    <p:cond delay="0"/>
                                  </p:stCondLst>
                                  <p:childTnLst>
                                    <p:set>
                                      <p:cBhvr>
                                        <p:cTn id="102" dur="1" fill="hold">
                                          <p:stCondLst>
                                            <p:cond delay="0"/>
                                          </p:stCondLst>
                                        </p:cTn>
                                        <p:tgtEl>
                                          <p:spTgt spid="168"/>
                                        </p:tgtEl>
                                        <p:attrNameLst>
                                          <p:attrName>style.visibility</p:attrName>
                                        </p:attrNameLst>
                                      </p:cBhvr>
                                      <p:to>
                                        <p:strVal val="visible"/>
                                      </p:to>
                                    </p:set>
                                    <p:anim calcmode="lin" valueType="num">
                                      <p:cBhvr additive="base">
                                        <p:cTn id="103" dur="500"/>
                                        <p:tgtEl>
                                          <p:spTgt spid="168"/>
                                        </p:tgtEl>
                                        <p:attrNameLst>
                                          <p:attrName>ppt_y</p:attrName>
                                        </p:attrNameLst>
                                      </p:cBhvr>
                                      <p:tavLst>
                                        <p:tav tm="0">
                                          <p:val>
                                            <p:strVal val="#ppt_y+#ppt_h*1.125000"/>
                                          </p:val>
                                        </p:tav>
                                        <p:tav tm="100000">
                                          <p:val>
                                            <p:strVal val="#ppt_y"/>
                                          </p:val>
                                        </p:tav>
                                      </p:tavLst>
                                    </p:anim>
                                    <p:animEffect transition="in" filter="wipe(up)">
                                      <p:cBhvr>
                                        <p:cTn id="104" dur="500"/>
                                        <p:tgtEl>
                                          <p:spTgt spid="168"/>
                                        </p:tgtEl>
                                      </p:cBhvr>
                                    </p:animEffect>
                                  </p:childTnLst>
                                </p:cTn>
                              </p:par>
                              <p:par>
                                <p:cTn id="105" presetID="12" presetClass="entr" presetSubtype="4" fill="hold" grpId="0" nodeType="withEffect">
                                  <p:stCondLst>
                                    <p:cond delay="0"/>
                                  </p:stCondLst>
                                  <p:childTnLst>
                                    <p:set>
                                      <p:cBhvr>
                                        <p:cTn id="106" dur="1" fill="hold">
                                          <p:stCondLst>
                                            <p:cond delay="0"/>
                                          </p:stCondLst>
                                        </p:cTn>
                                        <p:tgtEl>
                                          <p:spTgt spid="169"/>
                                        </p:tgtEl>
                                        <p:attrNameLst>
                                          <p:attrName>style.visibility</p:attrName>
                                        </p:attrNameLst>
                                      </p:cBhvr>
                                      <p:to>
                                        <p:strVal val="visible"/>
                                      </p:to>
                                    </p:set>
                                    <p:anim calcmode="lin" valueType="num">
                                      <p:cBhvr additive="base">
                                        <p:cTn id="107" dur="500"/>
                                        <p:tgtEl>
                                          <p:spTgt spid="169"/>
                                        </p:tgtEl>
                                        <p:attrNameLst>
                                          <p:attrName>ppt_y</p:attrName>
                                        </p:attrNameLst>
                                      </p:cBhvr>
                                      <p:tavLst>
                                        <p:tav tm="0">
                                          <p:val>
                                            <p:strVal val="#ppt_y+#ppt_h*1.125000"/>
                                          </p:val>
                                        </p:tav>
                                        <p:tav tm="100000">
                                          <p:val>
                                            <p:strVal val="#ppt_y"/>
                                          </p:val>
                                        </p:tav>
                                      </p:tavLst>
                                    </p:anim>
                                    <p:animEffect transition="in" filter="wipe(up)">
                                      <p:cBhvr>
                                        <p:cTn id="108" dur="500"/>
                                        <p:tgtEl>
                                          <p:spTgt spid="169"/>
                                        </p:tgtEl>
                                      </p:cBhvr>
                                    </p:animEffect>
                                  </p:childTnLst>
                                </p:cTn>
                              </p:par>
                              <p:par>
                                <p:cTn id="109" presetID="12" presetClass="entr" presetSubtype="4" fill="hold" grpId="0" nodeType="withEffect">
                                  <p:stCondLst>
                                    <p:cond delay="0"/>
                                  </p:stCondLst>
                                  <p:childTnLst>
                                    <p:set>
                                      <p:cBhvr>
                                        <p:cTn id="110" dur="1" fill="hold">
                                          <p:stCondLst>
                                            <p:cond delay="0"/>
                                          </p:stCondLst>
                                        </p:cTn>
                                        <p:tgtEl>
                                          <p:spTgt spid="170"/>
                                        </p:tgtEl>
                                        <p:attrNameLst>
                                          <p:attrName>style.visibility</p:attrName>
                                        </p:attrNameLst>
                                      </p:cBhvr>
                                      <p:to>
                                        <p:strVal val="visible"/>
                                      </p:to>
                                    </p:set>
                                    <p:anim calcmode="lin" valueType="num">
                                      <p:cBhvr additive="base">
                                        <p:cTn id="111" dur="500"/>
                                        <p:tgtEl>
                                          <p:spTgt spid="170"/>
                                        </p:tgtEl>
                                        <p:attrNameLst>
                                          <p:attrName>ppt_y</p:attrName>
                                        </p:attrNameLst>
                                      </p:cBhvr>
                                      <p:tavLst>
                                        <p:tav tm="0">
                                          <p:val>
                                            <p:strVal val="#ppt_y+#ppt_h*1.125000"/>
                                          </p:val>
                                        </p:tav>
                                        <p:tav tm="100000">
                                          <p:val>
                                            <p:strVal val="#ppt_y"/>
                                          </p:val>
                                        </p:tav>
                                      </p:tavLst>
                                    </p:anim>
                                    <p:animEffect transition="in" filter="wipe(up)">
                                      <p:cBhvr>
                                        <p:cTn id="112" dur="500"/>
                                        <p:tgtEl>
                                          <p:spTgt spid="170"/>
                                        </p:tgtEl>
                                      </p:cBhvr>
                                    </p:animEffect>
                                  </p:childTnLst>
                                </p:cTn>
                              </p:par>
                              <p:par>
                                <p:cTn id="113" presetID="12" presetClass="entr" presetSubtype="4" fill="hold" nodeType="withEffect">
                                  <p:stCondLst>
                                    <p:cond delay="0"/>
                                  </p:stCondLst>
                                  <p:childTnLst>
                                    <p:set>
                                      <p:cBhvr>
                                        <p:cTn id="114" dur="1" fill="hold">
                                          <p:stCondLst>
                                            <p:cond delay="0"/>
                                          </p:stCondLst>
                                        </p:cTn>
                                        <p:tgtEl>
                                          <p:spTgt spid="171"/>
                                        </p:tgtEl>
                                        <p:attrNameLst>
                                          <p:attrName>style.visibility</p:attrName>
                                        </p:attrNameLst>
                                      </p:cBhvr>
                                      <p:to>
                                        <p:strVal val="visible"/>
                                      </p:to>
                                    </p:set>
                                    <p:anim calcmode="lin" valueType="num">
                                      <p:cBhvr additive="base">
                                        <p:cTn id="115" dur="500"/>
                                        <p:tgtEl>
                                          <p:spTgt spid="171"/>
                                        </p:tgtEl>
                                        <p:attrNameLst>
                                          <p:attrName>ppt_y</p:attrName>
                                        </p:attrNameLst>
                                      </p:cBhvr>
                                      <p:tavLst>
                                        <p:tav tm="0">
                                          <p:val>
                                            <p:strVal val="#ppt_y+#ppt_h*1.125000"/>
                                          </p:val>
                                        </p:tav>
                                        <p:tav tm="100000">
                                          <p:val>
                                            <p:strVal val="#ppt_y"/>
                                          </p:val>
                                        </p:tav>
                                      </p:tavLst>
                                    </p:anim>
                                    <p:animEffect transition="in" filter="wipe(up)">
                                      <p:cBhvr>
                                        <p:cTn id="116" dur="500"/>
                                        <p:tgtEl>
                                          <p:spTgt spid="171"/>
                                        </p:tgtEl>
                                      </p:cBhvr>
                                    </p:animEffect>
                                  </p:childTnLst>
                                </p:cTn>
                              </p:par>
                              <p:par>
                                <p:cTn id="117" presetID="12" presetClass="entr" presetSubtype="4" fill="hold" grpId="0" nodeType="withEffect">
                                  <p:stCondLst>
                                    <p:cond delay="0"/>
                                  </p:stCondLst>
                                  <p:childTnLst>
                                    <p:set>
                                      <p:cBhvr>
                                        <p:cTn id="118" dur="1" fill="hold">
                                          <p:stCondLst>
                                            <p:cond delay="0"/>
                                          </p:stCondLst>
                                        </p:cTn>
                                        <p:tgtEl>
                                          <p:spTgt spid="172"/>
                                        </p:tgtEl>
                                        <p:attrNameLst>
                                          <p:attrName>style.visibility</p:attrName>
                                        </p:attrNameLst>
                                      </p:cBhvr>
                                      <p:to>
                                        <p:strVal val="visible"/>
                                      </p:to>
                                    </p:set>
                                    <p:anim calcmode="lin" valueType="num">
                                      <p:cBhvr additive="base">
                                        <p:cTn id="119" dur="500"/>
                                        <p:tgtEl>
                                          <p:spTgt spid="172"/>
                                        </p:tgtEl>
                                        <p:attrNameLst>
                                          <p:attrName>ppt_y</p:attrName>
                                        </p:attrNameLst>
                                      </p:cBhvr>
                                      <p:tavLst>
                                        <p:tav tm="0">
                                          <p:val>
                                            <p:strVal val="#ppt_y+#ppt_h*1.125000"/>
                                          </p:val>
                                        </p:tav>
                                        <p:tav tm="100000">
                                          <p:val>
                                            <p:strVal val="#ppt_y"/>
                                          </p:val>
                                        </p:tav>
                                      </p:tavLst>
                                    </p:anim>
                                    <p:animEffect transition="in" filter="wipe(up)">
                                      <p:cBhvr>
                                        <p:cTn id="120" dur="500"/>
                                        <p:tgtEl>
                                          <p:spTgt spid="172"/>
                                        </p:tgtEl>
                                      </p:cBhvr>
                                    </p:animEffect>
                                  </p:childTnLst>
                                </p:cTn>
                              </p:par>
                              <p:par>
                                <p:cTn id="121" presetID="12" presetClass="entr" presetSubtype="4" fill="hold" grpId="0" nodeType="withEffect">
                                  <p:stCondLst>
                                    <p:cond delay="0"/>
                                  </p:stCondLst>
                                  <p:childTnLst>
                                    <p:set>
                                      <p:cBhvr>
                                        <p:cTn id="122" dur="1" fill="hold">
                                          <p:stCondLst>
                                            <p:cond delay="0"/>
                                          </p:stCondLst>
                                        </p:cTn>
                                        <p:tgtEl>
                                          <p:spTgt spid="173"/>
                                        </p:tgtEl>
                                        <p:attrNameLst>
                                          <p:attrName>style.visibility</p:attrName>
                                        </p:attrNameLst>
                                      </p:cBhvr>
                                      <p:to>
                                        <p:strVal val="visible"/>
                                      </p:to>
                                    </p:set>
                                    <p:anim calcmode="lin" valueType="num">
                                      <p:cBhvr additive="base">
                                        <p:cTn id="123" dur="500"/>
                                        <p:tgtEl>
                                          <p:spTgt spid="173"/>
                                        </p:tgtEl>
                                        <p:attrNameLst>
                                          <p:attrName>ppt_y</p:attrName>
                                        </p:attrNameLst>
                                      </p:cBhvr>
                                      <p:tavLst>
                                        <p:tav tm="0">
                                          <p:val>
                                            <p:strVal val="#ppt_y+#ppt_h*1.125000"/>
                                          </p:val>
                                        </p:tav>
                                        <p:tav tm="100000">
                                          <p:val>
                                            <p:strVal val="#ppt_y"/>
                                          </p:val>
                                        </p:tav>
                                      </p:tavLst>
                                    </p:anim>
                                    <p:animEffect transition="in" filter="wipe(up)">
                                      <p:cBhvr>
                                        <p:cTn id="124" dur="500"/>
                                        <p:tgtEl>
                                          <p:spTgt spid="173"/>
                                        </p:tgtEl>
                                      </p:cBhvr>
                                    </p:animEffect>
                                  </p:childTnLst>
                                </p:cTn>
                              </p:par>
                              <p:par>
                                <p:cTn id="125" presetID="12" presetClass="entr" presetSubtype="4" fill="hold" grpId="0" nodeType="withEffect">
                                  <p:stCondLst>
                                    <p:cond delay="0"/>
                                  </p:stCondLst>
                                  <p:childTnLst>
                                    <p:set>
                                      <p:cBhvr>
                                        <p:cTn id="126" dur="1" fill="hold">
                                          <p:stCondLst>
                                            <p:cond delay="0"/>
                                          </p:stCondLst>
                                        </p:cTn>
                                        <p:tgtEl>
                                          <p:spTgt spid="174"/>
                                        </p:tgtEl>
                                        <p:attrNameLst>
                                          <p:attrName>style.visibility</p:attrName>
                                        </p:attrNameLst>
                                      </p:cBhvr>
                                      <p:to>
                                        <p:strVal val="visible"/>
                                      </p:to>
                                    </p:set>
                                    <p:anim calcmode="lin" valueType="num">
                                      <p:cBhvr additive="base">
                                        <p:cTn id="127" dur="500"/>
                                        <p:tgtEl>
                                          <p:spTgt spid="174"/>
                                        </p:tgtEl>
                                        <p:attrNameLst>
                                          <p:attrName>ppt_y</p:attrName>
                                        </p:attrNameLst>
                                      </p:cBhvr>
                                      <p:tavLst>
                                        <p:tav tm="0">
                                          <p:val>
                                            <p:strVal val="#ppt_y+#ppt_h*1.125000"/>
                                          </p:val>
                                        </p:tav>
                                        <p:tav tm="100000">
                                          <p:val>
                                            <p:strVal val="#ppt_y"/>
                                          </p:val>
                                        </p:tav>
                                      </p:tavLst>
                                    </p:anim>
                                    <p:animEffect transition="in" filter="wipe(up)">
                                      <p:cBhvr>
                                        <p:cTn id="128" dur="500"/>
                                        <p:tgtEl>
                                          <p:spTgt spid="174"/>
                                        </p:tgtEl>
                                      </p:cBhvr>
                                    </p:animEffect>
                                  </p:childTnLst>
                                </p:cTn>
                              </p:par>
                              <p:par>
                                <p:cTn id="129" presetID="12" presetClass="entr" presetSubtype="4" fill="hold" grpId="0" nodeType="withEffect">
                                  <p:stCondLst>
                                    <p:cond delay="0"/>
                                  </p:stCondLst>
                                  <p:childTnLst>
                                    <p:set>
                                      <p:cBhvr>
                                        <p:cTn id="130" dur="1" fill="hold">
                                          <p:stCondLst>
                                            <p:cond delay="0"/>
                                          </p:stCondLst>
                                        </p:cTn>
                                        <p:tgtEl>
                                          <p:spTgt spid="175"/>
                                        </p:tgtEl>
                                        <p:attrNameLst>
                                          <p:attrName>style.visibility</p:attrName>
                                        </p:attrNameLst>
                                      </p:cBhvr>
                                      <p:to>
                                        <p:strVal val="visible"/>
                                      </p:to>
                                    </p:set>
                                    <p:anim calcmode="lin" valueType="num">
                                      <p:cBhvr additive="base">
                                        <p:cTn id="131" dur="500"/>
                                        <p:tgtEl>
                                          <p:spTgt spid="175"/>
                                        </p:tgtEl>
                                        <p:attrNameLst>
                                          <p:attrName>ppt_y</p:attrName>
                                        </p:attrNameLst>
                                      </p:cBhvr>
                                      <p:tavLst>
                                        <p:tav tm="0">
                                          <p:val>
                                            <p:strVal val="#ppt_y+#ppt_h*1.125000"/>
                                          </p:val>
                                        </p:tav>
                                        <p:tav tm="100000">
                                          <p:val>
                                            <p:strVal val="#ppt_y"/>
                                          </p:val>
                                        </p:tav>
                                      </p:tavLst>
                                    </p:anim>
                                    <p:animEffect transition="in" filter="wipe(up)">
                                      <p:cBhvr>
                                        <p:cTn id="132" dur="500"/>
                                        <p:tgtEl>
                                          <p:spTgt spid="175"/>
                                        </p:tgtEl>
                                      </p:cBhvr>
                                    </p:animEffect>
                                  </p:childTnLst>
                                </p:cTn>
                              </p:par>
                              <p:par>
                                <p:cTn id="133" presetID="12" presetClass="entr" presetSubtype="4" fill="hold" grpId="0" nodeType="withEffect">
                                  <p:stCondLst>
                                    <p:cond delay="0"/>
                                  </p:stCondLst>
                                  <p:childTnLst>
                                    <p:set>
                                      <p:cBhvr>
                                        <p:cTn id="134" dur="1" fill="hold">
                                          <p:stCondLst>
                                            <p:cond delay="0"/>
                                          </p:stCondLst>
                                        </p:cTn>
                                        <p:tgtEl>
                                          <p:spTgt spid="176"/>
                                        </p:tgtEl>
                                        <p:attrNameLst>
                                          <p:attrName>style.visibility</p:attrName>
                                        </p:attrNameLst>
                                      </p:cBhvr>
                                      <p:to>
                                        <p:strVal val="visible"/>
                                      </p:to>
                                    </p:set>
                                    <p:anim calcmode="lin" valueType="num">
                                      <p:cBhvr additive="base">
                                        <p:cTn id="135" dur="500"/>
                                        <p:tgtEl>
                                          <p:spTgt spid="176"/>
                                        </p:tgtEl>
                                        <p:attrNameLst>
                                          <p:attrName>ppt_y</p:attrName>
                                        </p:attrNameLst>
                                      </p:cBhvr>
                                      <p:tavLst>
                                        <p:tav tm="0">
                                          <p:val>
                                            <p:strVal val="#ppt_y+#ppt_h*1.125000"/>
                                          </p:val>
                                        </p:tav>
                                        <p:tav tm="100000">
                                          <p:val>
                                            <p:strVal val="#ppt_y"/>
                                          </p:val>
                                        </p:tav>
                                      </p:tavLst>
                                    </p:anim>
                                    <p:animEffect transition="in" filter="wipe(up)">
                                      <p:cBhvr>
                                        <p:cTn id="136" dur="500"/>
                                        <p:tgtEl>
                                          <p:spTgt spid="176"/>
                                        </p:tgtEl>
                                      </p:cBhvr>
                                    </p:animEffect>
                                  </p:childTnLst>
                                </p:cTn>
                              </p:par>
                              <p:par>
                                <p:cTn id="137" presetID="12" presetClass="entr" presetSubtype="4" fill="hold" grpId="0" nodeType="withEffect">
                                  <p:stCondLst>
                                    <p:cond delay="0"/>
                                  </p:stCondLst>
                                  <p:childTnLst>
                                    <p:set>
                                      <p:cBhvr>
                                        <p:cTn id="138" dur="1" fill="hold">
                                          <p:stCondLst>
                                            <p:cond delay="0"/>
                                          </p:stCondLst>
                                        </p:cTn>
                                        <p:tgtEl>
                                          <p:spTgt spid="177"/>
                                        </p:tgtEl>
                                        <p:attrNameLst>
                                          <p:attrName>style.visibility</p:attrName>
                                        </p:attrNameLst>
                                      </p:cBhvr>
                                      <p:to>
                                        <p:strVal val="visible"/>
                                      </p:to>
                                    </p:set>
                                    <p:anim calcmode="lin" valueType="num">
                                      <p:cBhvr additive="base">
                                        <p:cTn id="139" dur="500"/>
                                        <p:tgtEl>
                                          <p:spTgt spid="177"/>
                                        </p:tgtEl>
                                        <p:attrNameLst>
                                          <p:attrName>ppt_y</p:attrName>
                                        </p:attrNameLst>
                                      </p:cBhvr>
                                      <p:tavLst>
                                        <p:tav tm="0">
                                          <p:val>
                                            <p:strVal val="#ppt_y+#ppt_h*1.125000"/>
                                          </p:val>
                                        </p:tav>
                                        <p:tav tm="100000">
                                          <p:val>
                                            <p:strVal val="#ppt_y"/>
                                          </p:val>
                                        </p:tav>
                                      </p:tavLst>
                                    </p:anim>
                                    <p:animEffect transition="in" filter="wipe(up)">
                                      <p:cBhvr>
                                        <p:cTn id="140" dur="500"/>
                                        <p:tgtEl>
                                          <p:spTgt spid="177"/>
                                        </p:tgtEl>
                                      </p:cBhvr>
                                    </p:animEffect>
                                  </p:childTnLst>
                                </p:cTn>
                              </p:par>
                              <p:par>
                                <p:cTn id="141" presetID="12" presetClass="entr" presetSubtype="4" fill="hold" grpId="0" nodeType="withEffect">
                                  <p:stCondLst>
                                    <p:cond delay="0"/>
                                  </p:stCondLst>
                                  <p:childTnLst>
                                    <p:set>
                                      <p:cBhvr>
                                        <p:cTn id="142" dur="1" fill="hold">
                                          <p:stCondLst>
                                            <p:cond delay="0"/>
                                          </p:stCondLst>
                                        </p:cTn>
                                        <p:tgtEl>
                                          <p:spTgt spid="178"/>
                                        </p:tgtEl>
                                        <p:attrNameLst>
                                          <p:attrName>style.visibility</p:attrName>
                                        </p:attrNameLst>
                                      </p:cBhvr>
                                      <p:to>
                                        <p:strVal val="visible"/>
                                      </p:to>
                                    </p:set>
                                    <p:anim calcmode="lin" valueType="num">
                                      <p:cBhvr additive="base">
                                        <p:cTn id="143" dur="500"/>
                                        <p:tgtEl>
                                          <p:spTgt spid="178"/>
                                        </p:tgtEl>
                                        <p:attrNameLst>
                                          <p:attrName>ppt_y</p:attrName>
                                        </p:attrNameLst>
                                      </p:cBhvr>
                                      <p:tavLst>
                                        <p:tav tm="0">
                                          <p:val>
                                            <p:strVal val="#ppt_y+#ppt_h*1.125000"/>
                                          </p:val>
                                        </p:tav>
                                        <p:tav tm="100000">
                                          <p:val>
                                            <p:strVal val="#ppt_y"/>
                                          </p:val>
                                        </p:tav>
                                      </p:tavLst>
                                    </p:anim>
                                    <p:animEffect transition="in" filter="wipe(up)">
                                      <p:cBhvr>
                                        <p:cTn id="144" dur="500"/>
                                        <p:tgtEl>
                                          <p:spTgt spid="178"/>
                                        </p:tgtEl>
                                      </p:cBhvr>
                                    </p:animEffect>
                                  </p:childTnLst>
                                </p:cTn>
                              </p:par>
                              <p:par>
                                <p:cTn id="145" presetID="12" presetClass="entr" presetSubtype="4" fill="hold" grpId="0" nodeType="withEffect">
                                  <p:stCondLst>
                                    <p:cond delay="0"/>
                                  </p:stCondLst>
                                  <p:childTnLst>
                                    <p:set>
                                      <p:cBhvr>
                                        <p:cTn id="146" dur="1" fill="hold">
                                          <p:stCondLst>
                                            <p:cond delay="0"/>
                                          </p:stCondLst>
                                        </p:cTn>
                                        <p:tgtEl>
                                          <p:spTgt spid="179"/>
                                        </p:tgtEl>
                                        <p:attrNameLst>
                                          <p:attrName>style.visibility</p:attrName>
                                        </p:attrNameLst>
                                      </p:cBhvr>
                                      <p:to>
                                        <p:strVal val="visible"/>
                                      </p:to>
                                    </p:set>
                                    <p:anim calcmode="lin" valueType="num">
                                      <p:cBhvr additive="base">
                                        <p:cTn id="147" dur="500"/>
                                        <p:tgtEl>
                                          <p:spTgt spid="179"/>
                                        </p:tgtEl>
                                        <p:attrNameLst>
                                          <p:attrName>ppt_y</p:attrName>
                                        </p:attrNameLst>
                                      </p:cBhvr>
                                      <p:tavLst>
                                        <p:tav tm="0">
                                          <p:val>
                                            <p:strVal val="#ppt_y+#ppt_h*1.125000"/>
                                          </p:val>
                                        </p:tav>
                                        <p:tav tm="100000">
                                          <p:val>
                                            <p:strVal val="#ppt_y"/>
                                          </p:val>
                                        </p:tav>
                                      </p:tavLst>
                                    </p:anim>
                                    <p:animEffect transition="in" filter="wipe(up)">
                                      <p:cBhvr>
                                        <p:cTn id="148" dur="500"/>
                                        <p:tgtEl>
                                          <p:spTgt spid="179"/>
                                        </p:tgtEl>
                                      </p:cBhvr>
                                    </p:animEffect>
                                  </p:childTnLst>
                                </p:cTn>
                              </p:par>
                              <p:par>
                                <p:cTn id="149" presetID="12" presetClass="entr" presetSubtype="4" fill="hold" grpId="0" nodeType="withEffect">
                                  <p:stCondLst>
                                    <p:cond delay="0"/>
                                  </p:stCondLst>
                                  <p:childTnLst>
                                    <p:set>
                                      <p:cBhvr>
                                        <p:cTn id="150" dur="1" fill="hold">
                                          <p:stCondLst>
                                            <p:cond delay="0"/>
                                          </p:stCondLst>
                                        </p:cTn>
                                        <p:tgtEl>
                                          <p:spTgt spid="180"/>
                                        </p:tgtEl>
                                        <p:attrNameLst>
                                          <p:attrName>style.visibility</p:attrName>
                                        </p:attrNameLst>
                                      </p:cBhvr>
                                      <p:to>
                                        <p:strVal val="visible"/>
                                      </p:to>
                                    </p:set>
                                    <p:anim calcmode="lin" valueType="num">
                                      <p:cBhvr additive="base">
                                        <p:cTn id="151" dur="500"/>
                                        <p:tgtEl>
                                          <p:spTgt spid="180"/>
                                        </p:tgtEl>
                                        <p:attrNameLst>
                                          <p:attrName>ppt_y</p:attrName>
                                        </p:attrNameLst>
                                      </p:cBhvr>
                                      <p:tavLst>
                                        <p:tav tm="0">
                                          <p:val>
                                            <p:strVal val="#ppt_y+#ppt_h*1.125000"/>
                                          </p:val>
                                        </p:tav>
                                        <p:tav tm="100000">
                                          <p:val>
                                            <p:strVal val="#ppt_y"/>
                                          </p:val>
                                        </p:tav>
                                      </p:tavLst>
                                    </p:anim>
                                    <p:animEffect transition="in" filter="wipe(up)">
                                      <p:cBhvr>
                                        <p:cTn id="152" dur="500"/>
                                        <p:tgtEl>
                                          <p:spTgt spid="180"/>
                                        </p:tgtEl>
                                      </p:cBhvr>
                                    </p:animEffect>
                                  </p:childTnLst>
                                </p:cTn>
                              </p:par>
                              <p:par>
                                <p:cTn id="153" presetID="12" presetClass="entr" presetSubtype="4" fill="hold" grpId="0" nodeType="withEffect">
                                  <p:stCondLst>
                                    <p:cond delay="0"/>
                                  </p:stCondLst>
                                  <p:childTnLst>
                                    <p:set>
                                      <p:cBhvr>
                                        <p:cTn id="154" dur="1" fill="hold">
                                          <p:stCondLst>
                                            <p:cond delay="0"/>
                                          </p:stCondLst>
                                        </p:cTn>
                                        <p:tgtEl>
                                          <p:spTgt spid="181"/>
                                        </p:tgtEl>
                                        <p:attrNameLst>
                                          <p:attrName>style.visibility</p:attrName>
                                        </p:attrNameLst>
                                      </p:cBhvr>
                                      <p:to>
                                        <p:strVal val="visible"/>
                                      </p:to>
                                    </p:set>
                                    <p:anim calcmode="lin" valueType="num">
                                      <p:cBhvr additive="base">
                                        <p:cTn id="155" dur="500"/>
                                        <p:tgtEl>
                                          <p:spTgt spid="181"/>
                                        </p:tgtEl>
                                        <p:attrNameLst>
                                          <p:attrName>ppt_y</p:attrName>
                                        </p:attrNameLst>
                                      </p:cBhvr>
                                      <p:tavLst>
                                        <p:tav tm="0">
                                          <p:val>
                                            <p:strVal val="#ppt_y+#ppt_h*1.125000"/>
                                          </p:val>
                                        </p:tav>
                                        <p:tav tm="100000">
                                          <p:val>
                                            <p:strVal val="#ppt_y"/>
                                          </p:val>
                                        </p:tav>
                                      </p:tavLst>
                                    </p:anim>
                                    <p:animEffect transition="in" filter="wipe(up)">
                                      <p:cBhvr>
                                        <p:cTn id="156" dur="500"/>
                                        <p:tgtEl>
                                          <p:spTgt spid="181"/>
                                        </p:tgtEl>
                                      </p:cBhvr>
                                    </p:animEffect>
                                  </p:childTnLst>
                                </p:cTn>
                              </p:par>
                              <p:par>
                                <p:cTn id="157" presetID="12" presetClass="entr" presetSubtype="4" fill="hold" grpId="0" nodeType="withEffect">
                                  <p:stCondLst>
                                    <p:cond delay="0"/>
                                  </p:stCondLst>
                                  <p:childTnLst>
                                    <p:set>
                                      <p:cBhvr>
                                        <p:cTn id="158" dur="1" fill="hold">
                                          <p:stCondLst>
                                            <p:cond delay="0"/>
                                          </p:stCondLst>
                                        </p:cTn>
                                        <p:tgtEl>
                                          <p:spTgt spid="182"/>
                                        </p:tgtEl>
                                        <p:attrNameLst>
                                          <p:attrName>style.visibility</p:attrName>
                                        </p:attrNameLst>
                                      </p:cBhvr>
                                      <p:to>
                                        <p:strVal val="visible"/>
                                      </p:to>
                                    </p:set>
                                    <p:anim calcmode="lin" valueType="num">
                                      <p:cBhvr additive="base">
                                        <p:cTn id="159" dur="500"/>
                                        <p:tgtEl>
                                          <p:spTgt spid="182"/>
                                        </p:tgtEl>
                                        <p:attrNameLst>
                                          <p:attrName>ppt_y</p:attrName>
                                        </p:attrNameLst>
                                      </p:cBhvr>
                                      <p:tavLst>
                                        <p:tav tm="0">
                                          <p:val>
                                            <p:strVal val="#ppt_y+#ppt_h*1.125000"/>
                                          </p:val>
                                        </p:tav>
                                        <p:tav tm="100000">
                                          <p:val>
                                            <p:strVal val="#ppt_y"/>
                                          </p:val>
                                        </p:tav>
                                      </p:tavLst>
                                    </p:anim>
                                    <p:animEffect transition="in" filter="wipe(up)">
                                      <p:cBhvr>
                                        <p:cTn id="160" dur="500"/>
                                        <p:tgtEl>
                                          <p:spTgt spid="182"/>
                                        </p:tgtEl>
                                      </p:cBhvr>
                                    </p:animEffect>
                                  </p:childTnLst>
                                </p:cTn>
                              </p:par>
                              <p:par>
                                <p:cTn id="161" presetID="12" presetClass="entr" presetSubtype="4" fill="hold" grpId="0" nodeType="withEffect">
                                  <p:stCondLst>
                                    <p:cond delay="0"/>
                                  </p:stCondLst>
                                  <p:childTnLst>
                                    <p:set>
                                      <p:cBhvr>
                                        <p:cTn id="162" dur="1" fill="hold">
                                          <p:stCondLst>
                                            <p:cond delay="0"/>
                                          </p:stCondLst>
                                        </p:cTn>
                                        <p:tgtEl>
                                          <p:spTgt spid="183"/>
                                        </p:tgtEl>
                                        <p:attrNameLst>
                                          <p:attrName>style.visibility</p:attrName>
                                        </p:attrNameLst>
                                      </p:cBhvr>
                                      <p:to>
                                        <p:strVal val="visible"/>
                                      </p:to>
                                    </p:set>
                                    <p:anim calcmode="lin" valueType="num">
                                      <p:cBhvr additive="base">
                                        <p:cTn id="163" dur="500"/>
                                        <p:tgtEl>
                                          <p:spTgt spid="183"/>
                                        </p:tgtEl>
                                        <p:attrNameLst>
                                          <p:attrName>ppt_y</p:attrName>
                                        </p:attrNameLst>
                                      </p:cBhvr>
                                      <p:tavLst>
                                        <p:tav tm="0">
                                          <p:val>
                                            <p:strVal val="#ppt_y+#ppt_h*1.125000"/>
                                          </p:val>
                                        </p:tav>
                                        <p:tav tm="100000">
                                          <p:val>
                                            <p:strVal val="#ppt_y"/>
                                          </p:val>
                                        </p:tav>
                                      </p:tavLst>
                                    </p:anim>
                                    <p:animEffect transition="in" filter="wipe(up)">
                                      <p:cBhvr>
                                        <p:cTn id="164" dur="500"/>
                                        <p:tgtEl>
                                          <p:spTgt spid="183"/>
                                        </p:tgtEl>
                                      </p:cBhvr>
                                    </p:animEffect>
                                  </p:childTnLst>
                                </p:cTn>
                              </p:par>
                              <p:par>
                                <p:cTn id="165" presetID="12" presetClass="entr" presetSubtype="4" fill="hold" grpId="0" nodeType="withEffect">
                                  <p:stCondLst>
                                    <p:cond delay="0"/>
                                  </p:stCondLst>
                                  <p:childTnLst>
                                    <p:set>
                                      <p:cBhvr>
                                        <p:cTn id="166" dur="1" fill="hold">
                                          <p:stCondLst>
                                            <p:cond delay="0"/>
                                          </p:stCondLst>
                                        </p:cTn>
                                        <p:tgtEl>
                                          <p:spTgt spid="2"/>
                                        </p:tgtEl>
                                        <p:attrNameLst>
                                          <p:attrName>style.visibility</p:attrName>
                                        </p:attrNameLst>
                                      </p:cBhvr>
                                      <p:to>
                                        <p:strVal val="visible"/>
                                      </p:to>
                                    </p:set>
                                    <p:anim calcmode="lin" valueType="num">
                                      <p:cBhvr additive="base">
                                        <p:cTn id="167" dur="500"/>
                                        <p:tgtEl>
                                          <p:spTgt spid="2"/>
                                        </p:tgtEl>
                                        <p:attrNameLst>
                                          <p:attrName>ppt_y</p:attrName>
                                        </p:attrNameLst>
                                      </p:cBhvr>
                                      <p:tavLst>
                                        <p:tav tm="0">
                                          <p:val>
                                            <p:strVal val="#ppt_y+#ppt_h*1.125000"/>
                                          </p:val>
                                        </p:tav>
                                        <p:tav tm="100000">
                                          <p:val>
                                            <p:strVal val="#ppt_y"/>
                                          </p:val>
                                        </p:tav>
                                      </p:tavLst>
                                    </p:anim>
                                    <p:animEffect transition="in" filter="wipe(up)">
                                      <p:cBhvr>
                                        <p:cTn id="168" dur="500"/>
                                        <p:tgtEl>
                                          <p:spTgt spid="2"/>
                                        </p:tgtEl>
                                      </p:cBhvr>
                                    </p:animEffect>
                                  </p:childTnLst>
                                </p:cTn>
                              </p:par>
                              <p:par>
                                <p:cTn id="169" presetID="12" presetClass="entr" presetSubtype="4" fill="hold" grpId="0" nodeType="withEffect">
                                  <p:stCondLst>
                                    <p:cond delay="0"/>
                                  </p:stCondLst>
                                  <p:childTnLst>
                                    <p:set>
                                      <p:cBhvr>
                                        <p:cTn id="170" dur="1" fill="hold">
                                          <p:stCondLst>
                                            <p:cond delay="0"/>
                                          </p:stCondLst>
                                        </p:cTn>
                                        <p:tgtEl>
                                          <p:spTgt spid="3"/>
                                        </p:tgtEl>
                                        <p:attrNameLst>
                                          <p:attrName>style.visibility</p:attrName>
                                        </p:attrNameLst>
                                      </p:cBhvr>
                                      <p:to>
                                        <p:strVal val="visible"/>
                                      </p:to>
                                    </p:set>
                                    <p:anim calcmode="lin" valueType="num">
                                      <p:cBhvr additive="base">
                                        <p:cTn id="171" dur="500"/>
                                        <p:tgtEl>
                                          <p:spTgt spid="3"/>
                                        </p:tgtEl>
                                        <p:attrNameLst>
                                          <p:attrName>ppt_y</p:attrName>
                                        </p:attrNameLst>
                                      </p:cBhvr>
                                      <p:tavLst>
                                        <p:tav tm="0">
                                          <p:val>
                                            <p:strVal val="#ppt_y+#ppt_h*1.125000"/>
                                          </p:val>
                                        </p:tav>
                                        <p:tav tm="100000">
                                          <p:val>
                                            <p:strVal val="#ppt_y"/>
                                          </p:val>
                                        </p:tav>
                                      </p:tavLst>
                                    </p:anim>
                                    <p:animEffect transition="in" filter="wipe(up)">
                                      <p:cBhvr>
                                        <p:cTn id="172" dur="500"/>
                                        <p:tgtEl>
                                          <p:spTgt spid="3"/>
                                        </p:tgtEl>
                                      </p:cBhvr>
                                    </p:animEffect>
                                  </p:childTnLst>
                                </p:cTn>
                              </p:par>
                              <p:par>
                                <p:cTn id="173" presetID="12" presetClass="entr" presetSubtype="4" fill="hold" grpId="0" nodeType="withEffect">
                                  <p:stCondLst>
                                    <p:cond delay="0"/>
                                  </p:stCondLst>
                                  <p:childTnLst>
                                    <p:set>
                                      <p:cBhvr>
                                        <p:cTn id="174" dur="1" fill="hold">
                                          <p:stCondLst>
                                            <p:cond delay="0"/>
                                          </p:stCondLst>
                                        </p:cTn>
                                        <p:tgtEl>
                                          <p:spTgt spid="4"/>
                                        </p:tgtEl>
                                        <p:attrNameLst>
                                          <p:attrName>style.visibility</p:attrName>
                                        </p:attrNameLst>
                                      </p:cBhvr>
                                      <p:to>
                                        <p:strVal val="visible"/>
                                      </p:to>
                                    </p:set>
                                    <p:anim calcmode="lin" valueType="num">
                                      <p:cBhvr additive="base">
                                        <p:cTn id="175" dur="500"/>
                                        <p:tgtEl>
                                          <p:spTgt spid="4"/>
                                        </p:tgtEl>
                                        <p:attrNameLst>
                                          <p:attrName>ppt_y</p:attrName>
                                        </p:attrNameLst>
                                      </p:cBhvr>
                                      <p:tavLst>
                                        <p:tav tm="0">
                                          <p:val>
                                            <p:strVal val="#ppt_y+#ppt_h*1.125000"/>
                                          </p:val>
                                        </p:tav>
                                        <p:tav tm="100000">
                                          <p:val>
                                            <p:strVal val="#ppt_y"/>
                                          </p:val>
                                        </p:tav>
                                      </p:tavLst>
                                    </p:anim>
                                    <p:animEffect transition="in" filter="wipe(up)">
                                      <p:cBhvr>
                                        <p:cTn id="176" dur="500"/>
                                        <p:tgtEl>
                                          <p:spTgt spid="4"/>
                                        </p:tgtEl>
                                      </p:cBhvr>
                                    </p:animEffect>
                                  </p:childTnLst>
                                </p:cTn>
                              </p:par>
                              <p:par>
                                <p:cTn id="177" presetID="12" presetClass="entr" presetSubtype="4" fill="hold" grpId="0" nodeType="withEffect">
                                  <p:stCondLst>
                                    <p:cond delay="0"/>
                                  </p:stCondLst>
                                  <p:childTnLst>
                                    <p:set>
                                      <p:cBhvr>
                                        <p:cTn id="178" dur="1" fill="hold">
                                          <p:stCondLst>
                                            <p:cond delay="0"/>
                                          </p:stCondLst>
                                        </p:cTn>
                                        <p:tgtEl>
                                          <p:spTgt spid="5"/>
                                        </p:tgtEl>
                                        <p:attrNameLst>
                                          <p:attrName>style.visibility</p:attrName>
                                        </p:attrNameLst>
                                      </p:cBhvr>
                                      <p:to>
                                        <p:strVal val="visible"/>
                                      </p:to>
                                    </p:set>
                                    <p:anim calcmode="lin" valueType="num">
                                      <p:cBhvr additive="base">
                                        <p:cTn id="179" dur="500"/>
                                        <p:tgtEl>
                                          <p:spTgt spid="5"/>
                                        </p:tgtEl>
                                        <p:attrNameLst>
                                          <p:attrName>ppt_y</p:attrName>
                                        </p:attrNameLst>
                                      </p:cBhvr>
                                      <p:tavLst>
                                        <p:tav tm="0">
                                          <p:val>
                                            <p:strVal val="#ppt_y+#ppt_h*1.125000"/>
                                          </p:val>
                                        </p:tav>
                                        <p:tav tm="100000">
                                          <p:val>
                                            <p:strVal val="#ppt_y"/>
                                          </p:val>
                                        </p:tav>
                                      </p:tavLst>
                                    </p:anim>
                                    <p:animEffect transition="in" filter="wipe(up)">
                                      <p:cBhvr>
                                        <p:cTn id="180" dur="500"/>
                                        <p:tgtEl>
                                          <p:spTgt spid="5"/>
                                        </p:tgtEl>
                                      </p:cBhvr>
                                    </p:animEffect>
                                  </p:childTnLst>
                                </p:cTn>
                              </p:par>
                              <p:par>
                                <p:cTn id="181" presetID="12" presetClass="entr" presetSubtype="4" fill="hold" grpId="0" nodeType="withEffect">
                                  <p:stCondLst>
                                    <p:cond delay="0"/>
                                  </p:stCondLst>
                                  <p:childTnLst>
                                    <p:set>
                                      <p:cBhvr>
                                        <p:cTn id="182" dur="1" fill="hold">
                                          <p:stCondLst>
                                            <p:cond delay="0"/>
                                          </p:stCondLst>
                                        </p:cTn>
                                        <p:tgtEl>
                                          <p:spTgt spid="6"/>
                                        </p:tgtEl>
                                        <p:attrNameLst>
                                          <p:attrName>style.visibility</p:attrName>
                                        </p:attrNameLst>
                                      </p:cBhvr>
                                      <p:to>
                                        <p:strVal val="visible"/>
                                      </p:to>
                                    </p:set>
                                    <p:anim calcmode="lin" valueType="num">
                                      <p:cBhvr additive="base">
                                        <p:cTn id="183" dur="500"/>
                                        <p:tgtEl>
                                          <p:spTgt spid="6"/>
                                        </p:tgtEl>
                                        <p:attrNameLst>
                                          <p:attrName>ppt_y</p:attrName>
                                        </p:attrNameLst>
                                      </p:cBhvr>
                                      <p:tavLst>
                                        <p:tav tm="0">
                                          <p:val>
                                            <p:strVal val="#ppt_y+#ppt_h*1.125000"/>
                                          </p:val>
                                        </p:tav>
                                        <p:tav tm="100000">
                                          <p:val>
                                            <p:strVal val="#ppt_y"/>
                                          </p:val>
                                        </p:tav>
                                      </p:tavLst>
                                    </p:anim>
                                    <p:animEffect transition="in" filter="wipe(up)">
                                      <p:cBhvr>
                                        <p:cTn id="184" dur="500"/>
                                        <p:tgtEl>
                                          <p:spTgt spid="6"/>
                                        </p:tgtEl>
                                      </p:cBhvr>
                                    </p:animEffect>
                                  </p:childTnLst>
                                </p:cTn>
                              </p:par>
                              <p:par>
                                <p:cTn id="185" presetID="12" presetClass="entr" presetSubtype="4" fill="hold" grpId="0" nodeType="withEffect">
                                  <p:stCondLst>
                                    <p:cond delay="0"/>
                                  </p:stCondLst>
                                  <p:childTnLst>
                                    <p:set>
                                      <p:cBhvr>
                                        <p:cTn id="186" dur="1" fill="hold">
                                          <p:stCondLst>
                                            <p:cond delay="0"/>
                                          </p:stCondLst>
                                        </p:cTn>
                                        <p:tgtEl>
                                          <p:spTgt spid="7"/>
                                        </p:tgtEl>
                                        <p:attrNameLst>
                                          <p:attrName>style.visibility</p:attrName>
                                        </p:attrNameLst>
                                      </p:cBhvr>
                                      <p:to>
                                        <p:strVal val="visible"/>
                                      </p:to>
                                    </p:set>
                                    <p:anim calcmode="lin" valueType="num">
                                      <p:cBhvr additive="base">
                                        <p:cTn id="187" dur="500"/>
                                        <p:tgtEl>
                                          <p:spTgt spid="7"/>
                                        </p:tgtEl>
                                        <p:attrNameLst>
                                          <p:attrName>ppt_y</p:attrName>
                                        </p:attrNameLst>
                                      </p:cBhvr>
                                      <p:tavLst>
                                        <p:tav tm="0">
                                          <p:val>
                                            <p:strVal val="#ppt_y+#ppt_h*1.125000"/>
                                          </p:val>
                                        </p:tav>
                                        <p:tav tm="100000">
                                          <p:val>
                                            <p:strVal val="#ppt_y"/>
                                          </p:val>
                                        </p:tav>
                                      </p:tavLst>
                                    </p:anim>
                                    <p:animEffect transition="in" filter="wipe(up)">
                                      <p:cBhvr>
                                        <p:cTn id="188" dur="500"/>
                                        <p:tgtEl>
                                          <p:spTgt spid="7"/>
                                        </p:tgtEl>
                                      </p:cBhvr>
                                    </p:animEffect>
                                  </p:childTnLst>
                                </p:cTn>
                              </p:par>
                              <p:par>
                                <p:cTn id="189" presetID="12" presetClass="entr" presetSubtype="4" fill="hold" grpId="0" nodeType="withEffect">
                                  <p:stCondLst>
                                    <p:cond delay="0"/>
                                  </p:stCondLst>
                                  <p:childTnLst>
                                    <p:set>
                                      <p:cBhvr>
                                        <p:cTn id="190" dur="1" fill="hold">
                                          <p:stCondLst>
                                            <p:cond delay="0"/>
                                          </p:stCondLst>
                                        </p:cTn>
                                        <p:tgtEl>
                                          <p:spTgt spid="11"/>
                                        </p:tgtEl>
                                        <p:attrNameLst>
                                          <p:attrName>style.visibility</p:attrName>
                                        </p:attrNameLst>
                                      </p:cBhvr>
                                      <p:to>
                                        <p:strVal val="visible"/>
                                      </p:to>
                                    </p:set>
                                    <p:anim calcmode="lin" valueType="num">
                                      <p:cBhvr additive="base">
                                        <p:cTn id="191" dur="500"/>
                                        <p:tgtEl>
                                          <p:spTgt spid="11"/>
                                        </p:tgtEl>
                                        <p:attrNameLst>
                                          <p:attrName>ppt_y</p:attrName>
                                        </p:attrNameLst>
                                      </p:cBhvr>
                                      <p:tavLst>
                                        <p:tav tm="0">
                                          <p:val>
                                            <p:strVal val="#ppt_y+#ppt_h*1.125000"/>
                                          </p:val>
                                        </p:tav>
                                        <p:tav tm="100000">
                                          <p:val>
                                            <p:strVal val="#ppt_y"/>
                                          </p:val>
                                        </p:tav>
                                      </p:tavLst>
                                    </p:anim>
                                    <p:animEffect transition="in" filter="wipe(up)">
                                      <p:cBhvr>
                                        <p:cTn id="192" dur="500"/>
                                        <p:tgtEl>
                                          <p:spTgt spid="11"/>
                                        </p:tgtEl>
                                      </p:cBhvr>
                                    </p:animEffect>
                                  </p:childTnLst>
                                </p:cTn>
                              </p:par>
                            </p:childTnLst>
                          </p:cTn>
                        </p:par>
                      </p:childTnLst>
                    </p:cTn>
                  </p:par>
                  <p:par>
                    <p:cTn id="193" fill="hold">
                      <p:stCondLst>
                        <p:cond delay="indefinite"/>
                      </p:stCondLst>
                      <p:childTnLst>
                        <p:par>
                          <p:cTn id="194" fill="hold">
                            <p:stCondLst>
                              <p:cond delay="0"/>
                            </p:stCondLst>
                            <p:childTnLst>
                              <p:par>
                                <p:cTn id="195" presetID="12" presetClass="entr" presetSubtype="4" fill="hold" grpId="0" nodeType="clickEffect">
                                  <p:stCondLst>
                                    <p:cond delay="0"/>
                                  </p:stCondLst>
                                  <p:childTnLst>
                                    <p:set>
                                      <p:cBhvr>
                                        <p:cTn id="196" dur="1" fill="hold">
                                          <p:stCondLst>
                                            <p:cond delay="0"/>
                                          </p:stCondLst>
                                        </p:cTn>
                                        <p:tgtEl>
                                          <p:spTgt spid="14"/>
                                        </p:tgtEl>
                                        <p:attrNameLst>
                                          <p:attrName>style.visibility</p:attrName>
                                        </p:attrNameLst>
                                      </p:cBhvr>
                                      <p:to>
                                        <p:strVal val="visible"/>
                                      </p:to>
                                    </p:set>
                                    <p:anim calcmode="lin" valueType="num">
                                      <p:cBhvr additive="base">
                                        <p:cTn id="197" dur="500"/>
                                        <p:tgtEl>
                                          <p:spTgt spid="14"/>
                                        </p:tgtEl>
                                        <p:attrNameLst>
                                          <p:attrName>ppt_y</p:attrName>
                                        </p:attrNameLst>
                                      </p:cBhvr>
                                      <p:tavLst>
                                        <p:tav tm="0">
                                          <p:val>
                                            <p:strVal val="#ppt_y+#ppt_h*1.125000"/>
                                          </p:val>
                                        </p:tav>
                                        <p:tav tm="100000">
                                          <p:val>
                                            <p:strVal val="#ppt_y"/>
                                          </p:val>
                                        </p:tav>
                                      </p:tavLst>
                                    </p:anim>
                                    <p:animEffect transition="in" filter="wipe(up)">
                                      <p:cBhvr>
                                        <p:cTn id="198" dur="500"/>
                                        <p:tgtEl>
                                          <p:spTgt spid="14"/>
                                        </p:tgtEl>
                                      </p:cBhvr>
                                    </p:animEffect>
                                  </p:childTnLst>
                                </p:cTn>
                              </p:par>
                              <p:par>
                                <p:cTn id="199" presetID="12" presetClass="entr" presetSubtype="4" fill="hold" grpId="0" nodeType="withEffect">
                                  <p:stCondLst>
                                    <p:cond delay="0"/>
                                  </p:stCondLst>
                                  <p:childTnLst>
                                    <p:set>
                                      <p:cBhvr>
                                        <p:cTn id="200" dur="1" fill="hold">
                                          <p:stCondLst>
                                            <p:cond delay="0"/>
                                          </p:stCondLst>
                                        </p:cTn>
                                        <p:tgtEl>
                                          <p:spTgt spid="21"/>
                                        </p:tgtEl>
                                        <p:attrNameLst>
                                          <p:attrName>style.visibility</p:attrName>
                                        </p:attrNameLst>
                                      </p:cBhvr>
                                      <p:to>
                                        <p:strVal val="visible"/>
                                      </p:to>
                                    </p:set>
                                    <p:anim calcmode="lin" valueType="num">
                                      <p:cBhvr additive="base">
                                        <p:cTn id="201" dur="500"/>
                                        <p:tgtEl>
                                          <p:spTgt spid="21"/>
                                        </p:tgtEl>
                                        <p:attrNameLst>
                                          <p:attrName>ppt_y</p:attrName>
                                        </p:attrNameLst>
                                      </p:cBhvr>
                                      <p:tavLst>
                                        <p:tav tm="0">
                                          <p:val>
                                            <p:strVal val="#ppt_y+#ppt_h*1.125000"/>
                                          </p:val>
                                        </p:tav>
                                        <p:tav tm="100000">
                                          <p:val>
                                            <p:strVal val="#ppt_y"/>
                                          </p:val>
                                        </p:tav>
                                      </p:tavLst>
                                    </p:anim>
                                    <p:animEffect transition="in" filter="wipe(up)">
                                      <p:cBhvr>
                                        <p:cTn id="202" dur="500"/>
                                        <p:tgtEl>
                                          <p:spTgt spid="21"/>
                                        </p:tgtEl>
                                      </p:cBhvr>
                                    </p:animEffect>
                                  </p:childTnLst>
                                </p:cTn>
                              </p:par>
                              <p:par>
                                <p:cTn id="203" presetID="12" presetClass="entr" presetSubtype="4" fill="hold" grpId="0" nodeType="withEffect">
                                  <p:stCondLst>
                                    <p:cond delay="0"/>
                                  </p:stCondLst>
                                  <p:childTnLst>
                                    <p:set>
                                      <p:cBhvr>
                                        <p:cTn id="204" dur="1" fill="hold">
                                          <p:stCondLst>
                                            <p:cond delay="0"/>
                                          </p:stCondLst>
                                        </p:cTn>
                                        <p:tgtEl>
                                          <p:spTgt spid="20"/>
                                        </p:tgtEl>
                                        <p:attrNameLst>
                                          <p:attrName>style.visibility</p:attrName>
                                        </p:attrNameLst>
                                      </p:cBhvr>
                                      <p:to>
                                        <p:strVal val="visible"/>
                                      </p:to>
                                    </p:set>
                                    <p:anim calcmode="lin" valueType="num">
                                      <p:cBhvr additive="base">
                                        <p:cTn id="205" dur="500"/>
                                        <p:tgtEl>
                                          <p:spTgt spid="20"/>
                                        </p:tgtEl>
                                        <p:attrNameLst>
                                          <p:attrName>ppt_y</p:attrName>
                                        </p:attrNameLst>
                                      </p:cBhvr>
                                      <p:tavLst>
                                        <p:tav tm="0">
                                          <p:val>
                                            <p:strVal val="#ppt_y+#ppt_h*1.125000"/>
                                          </p:val>
                                        </p:tav>
                                        <p:tav tm="100000">
                                          <p:val>
                                            <p:strVal val="#ppt_y"/>
                                          </p:val>
                                        </p:tav>
                                      </p:tavLst>
                                    </p:anim>
                                    <p:animEffect transition="in" filter="wipe(up)">
                                      <p:cBhvr>
                                        <p:cTn id="206" dur="500"/>
                                        <p:tgtEl>
                                          <p:spTgt spid="20"/>
                                        </p:tgtEl>
                                      </p:cBhvr>
                                    </p:animEffect>
                                  </p:childTnLst>
                                </p:cTn>
                              </p:par>
                              <p:par>
                                <p:cTn id="207" presetID="12" presetClass="entr" presetSubtype="4" fill="hold" grpId="0" nodeType="withEffect">
                                  <p:stCondLst>
                                    <p:cond delay="0"/>
                                  </p:stCondLst>
                                  <p:childTnLst>
                                    <p:set>
                                      <p:cBhvr>
                                        <p:cTn id="208" dur="1" fill="hold">
                                          <p:stCondLst>
                                            <p:cond delay="0"/>
                                          </p:stCondLst>
                                        </p:cTn>
                                        <p:tgtEl>
                                          <p:spTgt spid="19"/>
                                        </p:tgtEl>
                                        <p:attrNameLst>
                                          <p:attrName>style.visibility</p:attrName>
                                        </p:attrNameLst>
                                      </p:cBhvr>
                                      <p:to>
                                        <p:strVal val="visible"/>
                                      </p:to>
                                    </p:set>
                                    <p:anim calcmode="lin" valueType="num">
                                      <p:cBhvr additive="base">
                                        <p:cTn id="209" dur="500"/>
                                        <p:tgtEl>
                                          <p:spTgt spid="19"/>
                                        </p:tgtEl>
                                        <p:attrNameLst>
                                          <p:attrName>ppt_y</p:attrName>
                                        </p:attrNameLst>
                                      </p:cBhvr>
                                      <p:tavLst>
                                        <p:tav tm="0">
                                          <p:val>
                                            <p:strVal val="#ppt_y+#ppt_h*1.125000"/>
                                          </p:val>
                                        </p:tav>
                                        <p:tav tm="100000">
                                          <p:val>
                                            <p:strVal val="#ppt_y"/>
                                          </p:val>
                                        </p:tav>
                                      </p:tavLst>
                                    </p:anim>
                                    <p:animEffect transition="in" filter="wipe(up)">
                                      <p:cBhvr>
                                        <p:cTn id="210" dur="500"/>
                                        <p:tgtEl>
                                          <p:spTgt spid="19"/>
                                        </p:tgtEl>
                                      </p:cBhvr>
                                    </p:animEffect>
                                  </p:childTnLst>
                                </p:cTn>
                              </p:par>
                              <p:par>
                                <p:cTn id="211" presetID="12" presetClass="entr" presetSubtype="4" fill="hold" grpId="0" nodeType="withEffect">
                                  <p:stCondLst>
                                    <p:cond delay="0"/>
                                  </p:stCondLst>
                                  <p:childTnLst>
                                    <p:set>
                                      <p:cBhvr>
                                        <p:cTn id="212" dur="1" fill="hold">
                                          <p:stCondLst>
                                            <p:cond delay="0"/>
                                          </p:stCondLst>
                                        </p:cTn>
                                        <p:tgtEl>
                                          <p:spTgt spid="18"/>
                                        </p:tgtEl>
                                        <p:attrNameLst>
                                          <p:attrName>style.visibility</p:attrName>
                                        </p:attrNameLst>
                                      </p:cBhvr>
                                      <p:to>
                                        <p:strVal val="visible"/>
                                      </p:to>
                                    </p:set>
                                    <p:anim calcmode="lin" valueType="num">
                                      <p:cBhvr additive="base">
                                        <p:cTn id="213" dur="500"/>
                                        <p:tgtEl>
                                          <p:spTgt spid="18"/>
                                        </p:tgtEl>
                                        <p:attrNameLst>
                                          <p:attrName>ppt_y</p:attrName>
                                        </p:attrNameLst>
                                      </p:cBhvr>
                                      <p:tavLst>
                                        <p:tav tm="0">
                                          <p:val>
                                            <p:strVal val="#ppt_y+#ppt_h*1.125000"/>
                                          </p:val>
                                        </p:tav>
                                        <p:tav tm="100000">
                                          <p:val>
                                            <p:strVal val="#ppt_y"/>
                                          </p:val>
                                        </p:tav>
                                      </p:tavLst>
                                    </p:anim>
                                    <p:animEffect transition="in" filter="wipe(up)">
                                      <p:cBhvr>
                                        <p:cTn id="214" dur="500"/>
                                        <p:tgtEl>
                                          <p:spTgt spid="18"/>
                                        </p:tgtEl>
                                      </p:cBhvr>
                                    </p:animEffect>
                                  </p:childTnLst>
                                </p:cTn>
                              </p:par>
                              <p:par>
                                <p:cTn id="215" presetID="12" presetClass="entr" presetSubtype="4" fill="hold" grpId="0" nodeType="withEffect">
                                  <p:stCondLst>
                                    <p:cond delay="0"/>
                                  </p:stCondLst>
                                  <p:childTnLst>
                                    <p:set>
                                      <p:cBhvr>
                                        <p:cTn id="216" dur="1" fill="hold">
                                          <p:stCondLst>
                                            <p:cond delay="0"/>
                                          </p:stCondLst>
                                        </p:cTn>
                                        <p:tgtEl>
                                          <p:spTgt spid="15"/>
                                        </p:tgtEl>
                                        <p:attrNameLst>
                                          <p:attrName>style.visibility</p:attrName>
                                        </p:attrNameLst>
                                      </p:cBhvr>
                                      <p:to>
                                        <p:strVal val="visible"/>
                                      </p:to>
                                    </p:set>
                                    <p:anim calcmode="lin" valueType="num">
                                      <p:cBhvr additive="base">
                                        <p:cTn id="217" dur="500"/>
                                        <p:tgtEl>
                                          <p:spTgt spid="15"/>
                                        </p:tgtEl>
                                        <p:attrNameLst>
                                          <p:attrName>ppt_y</p:attrName>
                                        </p:attrNameLst>
                                      </p:cBhvr>
                                      <p:tavLst>
                                        <p:tav tm="0">
                                          <p:val>
                                            <p:strVal val="#ppt_y+#ppt_h*1.125000"/>
                                          </p:val>
                                        </p:tav>
                                        <p:tav tm="100000">
                                          <p:val>
                                            <p:strVal val="#ppt_y"/>
                                          </p:val>
                                        </p:tav>
                                      </p:tavLst>
                                    </p:anim>
                                    <p:animEffect transition="in" filter="wipe(up)">
                                      <p:cBhvr>
                                        <p:cTn id="218" dur="500"/>
                                        <p:tgtEl>
                                          <p:spTgt spid="15"/>
                                        </p:tgtEl>
                                      </p:cBhvr>
                                    </p:animEffect>
                                  </p:childTnLst>
                                </p:cTn>
                              </p:par>
                              <p:par>
                                <p:cTn id="219" presetID="12" presetClass="entr" presetSubtype="4" fill="hold" grpId="0" nodeType="withEffect">
                                  <p:stCondLst>
                                    <p:cond delay="0"/>
                                  </p:stCondLst>
                                  <p:childTnLst>
                                    <p:set>
                                      <p:cBhvr>
                                        <p:cTn id="220" dur="1" fill="hold">
                                          <p:stCondLst>
                                            <p:cond delay="0"/>
                                          </p:stCondLst>
                                        </p:cTn>
                                        <p:tgtEl>
                                          <p:spTgt spid="28"/>
                                        </p:tgtEl>
                                        <p:attrNameLst>
                                          <p:attrName>style.visibility</p:attrName>
                                        </p:attrNameLst>
                                      </p:cBhvr>
                                      <p:to>
                                        <p:strVal val="visible"/>
                                      </p:to>
                                    </p:set>
                                    <p:anim calcmode="lin" valueType="num">
                                      <p:cBhvr additive="base">
                                        <p:cTn id="221" dur="500"/>
                                        <p:tgtEl>
                                          <p:spTgt spid="28"/>
                                        </p:tgtEl>
                                        <p:attrNameLst>
                                          <p:attrName>ppt_y</p:attrName>
                                        </p:attrNameLst>
                                      </p:cBhvr>
                                      <p:tavLst>
                                        <p:tav tm="0">
                                          <p:val>
                                            <p:strVal val="#ppt_y+#ppt_h*1.125000"/>
                                          </p:val>
                                        </p:tav>
                                        <p:tav tm="100000">
                                          <p:val>
                                            <p:strVal val="#ppt_y"/>
                                          </p:val>
                                        </p:tav>
                                      </p:tavLst>
                                    </p:anim>
                                    <p:animEffect transition="in" filter="wipe(up)">
                                      <p:cBhvr>
                                        <p:cTn id="222" dur="500"/>
                                        <p:tgtEl>
                                          <p:spTgt spid="28"/>
                                        </p:tgtEl>
                                      </p:cBhvr>
                                    </p:animEffect>
                                  </p:childTnLst>
                                </p:cTn>
                              </p:par>
                              <p:par>
                                <p:cTn id="223" presetID="12" presetClass="entr" presetSubtype="4" fill="hold" grpId="0" nodeType="withEffect">
                                  <p:stCondLst>
                                    <p:cond delay="0"/>
                                  </p:stCondLst>
                                  <p:childTnLst>
                                    <p:set>
                                      <p:cBhvr>
                                        <p:cTn id="224" dur="1" fill="hold">
                                          <p:stCondLst>
                                            <p:cond delay="0"/>
                                          </p:stCondLst>
                                        </p:cTn>
                                        <p:tgtEl>
                                          <p:spTgt spid="34"/>
                                        </p:tgtEl>
                                        <p:attrNameLst>
                                          <p:attrName>style.visibility</p:attrName>
                                        </p:attrNameLst>
                                      </p:cBhvr>
                                      <p:to>
                                        <p:strVal val="visible"/>
                                      </p:to>
                                    </p:set>
                                    <p:anim calcmode="lin" valueType="num">
                                      <p:cBhvr additive="base">
                                        <p:cTn id="225" dur="500"/>
                                        <p:tgtEl>
                                          <p:spTgt spid="34"/>
                                        </p:tgtEl>
                                        <p:attrNameLst>
                                          <p:attrName>ppt_y</p:attrName>
                                        </p:attrNameLst>
                                      </p:cBhvr>
                                      <p:tavLst>
                                        <p:tav tm="0">
                                          <p:val>
                                            <p:strVal val="#ppt_y+#ppt_h*1.125000"/>
                                          </p:val>
                                        </p:tav>
                                        <p:tav tm="100000">
                                          <p:val>
                                            <p:strVal val="#ppt_y"/>
                                          </p:val>
                                        </p:tav>
                                      </p:tavLst>
                                    </p:anim>
                                    <p:animEffect transition="in" filter="wipe(up)">
                                      <p:cBhvr>
                                        <p:cTn id="226" dur="500"/>
                                        <p:tgtEl>
                                          <p:spTgt spid="34"/>
                                        </p:tgtEl>
                                      </p:cBhvr>
                                    </p:animEffect>
                                  </p:childTnLst>
                                </p:cTn>
                              </p:par>
                              <p:par>
                                <p:cTn id="227" presetID="12" presetClass="entr" presetSubtype="4" fill="hold" grpId="0" nodeType="withEffect">
                                  <p:stCondLst>
                                    <p:cond delay="0"/>
                                  </p:stCondLst>
                                  <p:childTnLst>
                                    <p:set>
                                      <p:cBhvr>
                                        <p:cTn id="228" dur="1" fill="hold">
                                          <p:stCondLst>
                                            <p:cond delay="0"/>
                                          </p:stCondLst>
                                        </p:cTn>
                                        <p:tgtEl>
                                          <p:spTgt spid="38"/>
                                        </p:tgtEl>
                                        <p:attrNameLst>
                                          <p:attrName>style.visibility</p:attrName>
                                        </p:attrNameLst>
                                      </p:cBhvr>
                                      <p:to>
                                        <p:strVal val="visible"/>
                                      </p:to>
                                    </p:set>
                                    <p:anim calcmode="lin" valueType="num">
                                      <p:cBhvr additive="base">
                                        <p:cTn id="229" dur="500"/>
                                        <p:tgtEl>
                                          <p:spTgt spid="38"/>
                                        </p:tgtEl>
                                        <p:attrNameLst>
                                          <p:attrName>ppt_y</p:attrName>
                                        </p:attrNameLst>
                                      </p:cBhvr>
                                      <p:tavLst>
                                        <p:tav tm="0">
                                          <p:val>
                                            <p:strVal val="#ppt_y+#ppt_h*1.125000"/>
                                          </p:val>
                                        </p:tav>
                                        <p:tav tm="100000">
                                          <p:val>
                                            <p:strVal val="#ppt_y"/>
                                          </p:val>
                                        </p:tav>
                                      </p:tavLst>
                                    </p:anim>
                                    <p:animEffect transition="in" filter="wipe(up)">
                                      <p:cBhvr>
                                        <p:cTn id="230" dur="500"/>
                                        <p:tgtEl>
                                          <p:spTgt spid="38"/>
                                        </p:tgtEl>
                                      </p:cBhvr>
                                    </p:animEffect>
                                  </p:childTnLst>
                                </p:cTn>
                              </p:par>
                              <p:par>
                                <p:cTn id="231" presetID="12" presetClass="entr" presetSubtype="4" fill="hold" grpId="0" nodeType="withEffect">
                                  <p:stCondLst>
                                    <p:cond delay="0"/>
                                  </p:stCondLst>
                                  <p:childTnLst>
                                    <p:set>
                                      <p:cBhvr>
                                        <p:cTn id="232" dur="1" fill="hold">
                                          <p:stCondLst>
                                            <p:cond delay="0"/>
                                          </p:stCondLst>
                                        </p:cTn>
                                        <p:tgtEl>
                                          <p:spTgt spid="26"/>
                                        </p:tgtEl>
                                        <p:attrNameLst>
                                          <p:attrName>style.visibility</p:attrName>
                                        </p:attrNameLst>
                                      </p:cBhvr>
                                      <p:to>
                                        <p:strVal val="visible"/>
                                      </p:to>
                                    </p:set>
                                    <p:anim calcmode="lin" valueType="num">
                                      <p:cBhvr additive="base">
                                        <p:cTn id="233" dur="500"/>
                                        <p:tgtEl>
                                          <p:spTgt spid="26"/>
                                        </p:tgtEl>
                                        <p:attrNameLst>
                                          <p:attrName>ppt_y</p:attrName>
                                        </p:attrNameLst>
                                      </p:cBhvr>
                                      <p:tavLst>
                                        <p:tav tm="0">
                                          <p:val>
                                            <p:strVal val="#ppt_y+#ppt_h*1.125000"/>
                                          </p:val>
                                        </p:tav>
                                        <p:tav tm="100000">
                                          <p:val>
                                            <p:strVal val="#ppt_y"/>
                                          </p:val>
                                        </p:tav>
                                      </p:tavLst>
                                    </p:anim>
                                    <p:animEffect transition="in" filter="wipe(up)">
                                      <p:cBhvr>
                                        <p:cTn id="23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45" grpId="1" animBg="1"/>
      <p:bldP spid="150" grpId="0" animBg="1"/>
      <p:bldP spid="150" grpId="1" animBg="1"/>
      <p:bldP spid="151" grpId="0" animBg="1"/>
      <p:bldP spid="151" grpId="1" animBg="1"/>
      <p:bldP spid="152" grpId="0" animBg="1"/>
      <p:bldP spid="152" grpId="1" animBg="1"/>
      <p:bldP spid="154" grpId="0" animBg="1"/>
      <p:bldP spid="154" grpId="1" animBg="1"/>
      <p:bldP spid="155" grpId="0" animBg="1"/>
      <p:bldP spid="155" grpId="1" animBg="1"/>
      <p:bldP spid="156" grpId="0" animBg="1"/>
      <p:bldP spid="156" grpId="1" animBg="1"/>
      <p:bldP spid="157" grpId="0" animBg="1"/>
      <p:bldP spid="157" grpId="1" animBg="1"/>
      <p:bldP spid="158" grpId="0" animBg="1"/>
      <p:bldP spid="158" grpId="1" animBg="1"/>
      <p:bldP spid="159" grpId="0" animBg="1"/>
      <p:bldP spid="159" grpId="1" animBg="1"/>
      <p:bldP spid="160" grpId="0" animBg="1"/>
      <p:bldP spid="160" grpId="1" animBg="1"/>
      <p:bldP spid="161" grpId="0"/>
      <p:bldP spid="161" grpId="1"/>
      <p:bldP spid="163" grpId="0" animBg="1"/>
      <p:bldP spid="163" grpId="1" animBg="1"/>
      <p:bldP spid="164" grpId="0" animBg="1"/>
      <p:bldP spid="164" grpId="1" animBg="1"/>
      <p:bldP spid="165" grpId="0" animBg="1"/>
      <p:bldP spid="165" grpId="1" animBg="1"/>
      <p:bldP spid="166" grpId="0" animBg="1"/>
      <p:bldP spid="166" grpId="1" animBg="1"/>
      <p:bldP spid="167" grpId="0" animBg="1"/>
      <p:bldP spid="167" grpId="1" animBg="1"/>
      <p:bldP spid="168" grpId="0" animBg="1"/>
      <p:bldP spid="168" grpId="1" animBg="1"/>
      <p:bldP spid="169" grpId="0"/>
      <p:bldP spid="169" grpId="1"/>
      <p:bldP spid="170" grpId="0"/>
      <p:bldP spid="170" grpId="1"/>
      <p:bldP spid="172" grpId="0" animBg="1"/>
      <p:bldP spid="172" grpId="1" animBg="1"/>
      <p:bldP spid="173" grpId="0" animBg="1"/>
      <p:bldP spid="173" grpId="1" animBg="1"/>
      <p:bldP spid="174" grpId="0" animBg="1"/>
      <p:bldP spid="174" grpId="1" animBg="1"/>
      <p:bldP spid="175" grpId="0" animBg="1"/>
      <p:bldP spid="175" grpId="1" animBg="1"/>
      <p:bldP spid="176" grpId="0" animBg="1"/>
      <p:bldP spid="176" grpId="1" animBg="1"/>
      <p:bldP spid="177" grpId="0"/>
      <p:bldP spid="177" grpId="1"/>
      <p:bldP spid="178" grpId="0"/>
      <p:bldP spid="178" grpId="1"/>
      <p:bldP spid="179" grpId="0"/>
      <p:bldP spid="179" grpId="1"/>
      <p:bldP spid="180" grpId="0"/>
      <p:bldP spid="180" grpId="1"/>
      <p:bldP spid="181" grpId="0"/>
      <p:bldP spid="181" grpId="1"/>
      <p:bldP spid="182" grpId="0" animBg="1"/>
      <p:bldP spid="182" grpId="1" animBg="1"/>
      <p:bldP spid="183" grpId="0" animBg="1"/>
      <p:bldP spid="183" grpId="1" animBg="1"/>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p:bldP spid="7" grpId="1"/>
      <p:bldP spid="11" grpId="0"/>
      <p:bldP spid="11" grpId="1"/>
      <p:bldP spid="14" grpId="0" animBg="1"/>
      <p:bldP spid="14" grpId="1" animBg="1"/>
      <p:bldP spid="21" grpId="0" animBg="1"/>
      <p:bldP spid="21" grpId="1" animBg="1"/>
      <p:bldP spid="20" grpId="0" animBg="1"/>
      <p:bldP spid="20" grpId="1" animBg="1"/>
      <p:bldP spid="19" grpId="0" animBg="1"/>
      <p:bldP spid="19" grpId="1" animBg="1"/>
      <p:bldP spid="18" grpId="0" animBg="1"/>
      <p:bldP spid="18" grpId="1" animBg="1"/>
      <p:bldP spid="15" grpId="0" animBg="1"/>
      <p:bldP spid="15" grpId="1" animBg="1"/>
      <p:bldP spid="28" grpId="0" bldLvl="0" animBg="1"/>
      <p:bldP spid="28" grpId="1" animBg="1"/>
      <p:bldP spid="34" grpId="0" animBg="1"/>
      <p:bldP spid="34" grpId="1" animBg="1"/>
      <p:bldP spid="38" grpId="0" animBg="1"/>
      <p:bldP spid="38" grpId="1" animBg="1"/>
      <p:bldP spid="26" grpId="0" animBg="1"/>
      <p:bldP spid="26"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26"/>
          <p:cNvSpPr txBox="1"/>
          <p:nvPr>
            <p:custDataLst>
              <p:tags r:id="rId1"/>
            </p:custDataLst>
          </p:nvPr>
        </p:nvSpPr>
        <p:spPr>
          <a:xfrm>
            <a:off x="3122839" y="508467"/>
            <a:ext cx="5904413" cy="461665"/>
          </a:xfrm>
          <a:prstGeom prst="rect">
            <a:avLst/>
          </a:prstGeom>
          <a:noFill/>
        </p:spPr>
        <p:txBody>
          <a:bodyPr wrap="square" rtlCol="0">
            <a:normAutofit fontScale="97500"/>
          </a:bodyPr>
          <a:lstStyle/>
          <a:p>
            <a:pPr algn="ctr"/>
            <a:r>
              <a:rPr lang="zh-CN" altLang="en-US" sz="2400" b="1" dirty="0"/>
              <a:t>子筑云</a:t>
            </a:r>
            <a:r>
              <a:rPr lang="en-US" altLang="zh-CN" sz="2400" b="1" dirty="0"/>
              <a:t> -- </a:t>
            </a:r>
            <a:r>
              <a:rPr lang="zh-CN" altLang="en-US" sz="2400" b="1" dirty="0"/>
              <a:t>成本控制管理体系</a:t>
            </a:r>
          </a:p>
        </p:txBody>
      </p:sp>
      <p:sp>
        <p:nvSpPr>
          <p:cNvPr id="8" name="文本框 7"/>
          <p:cNvSpPr txBox="1"/>
          <p:nvPr/>
        </p:nvSpPr>
        <p:spPr>
          <a:xfrm>
            <a:off x="3765550" y="1081405"/>
            <a:ext cx="4660265" cy="306705"/>
          </a:xfrm>
          <a:prstGeom prst="rect">
            <a:avLst/>
          </a:prstGeom>
          <a:noFill/>
        </p:spPr>
        <p:txBody>
          <a:bodyPr wrap="square" rtlCol="0">
            <a:spAutoFit/>
          </a:bodyPr>
          <a:lstStyle/>
          <a:p>
            <a:r>
              <a:rPr lang="zh-CN" altLang="en-US" sz="1400">
                <a:solidFill>
                  <a:srgbClr val="00B0F0"/>
                </a:solidFill>
              </a:rPr>
              <a:t>设备租赁，设备合同，自由设备折旧管理纳入成本机制</a:t>
            </a:r>
          </a:p>
        </p:txBody>
      </p:sp>
      <p:sp>
        <p:nvSpPr>
          <p:cNvPr id="6" name="任意多边形 5"/>
          <p:cNvSpPr/>
          <p:nvPr>
            <p:custDataLst>
              <p:tags r:id="rId2"/>
            </p:custDataLst>
          </p:nvPr>
        </p:nvSpPr>
        <p:spPr>
          <a:xfrm>
            <a:off x="2204720" y="1650400"/>
            <a:ext cx="3032344" cy="1104900"/>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1F74AD"/>
          </a:solidFill>
        </p:spPr>
        <p:txBody>
          <a:bodyPr rot="0" spcFirstLastPara="0" vertOverflow="overflow" horzOverflow="overflow" vert="horz" wrap="square" lIns="144000" tIns="45720" rIns="288000" bIns="45720" numCol="1" spcCol="0" rtlCol="0" fromWordArt="0" anchor="ctr" anchorCtr="0" forceAA="0" compatLnSpc="1">
            <a:noAutofit/>
          </a:bodyPr>
          <a:lstStyle/>
          <a:p>
            <a:pPr algn="just">
              <a:lnSpc>
                <a:spcPct val="130000"/>
              </a:lnSpc>
            </a:pPr>
            <a:endParaRPr lang="da-DK" altLang="zh-CN" dirty="0">
              <a:solidFill>
                <a:sysClr val="window" lastClr="FFFFFF"/>
              </a:solidFill>
            </a:endParaRPr>
          </a:p>
        </p:txBody>
      </p:sp>
      <p:sp>
        <p:nvSpPr>
          <p:cNvPr id="4" name="六边形 3"/>
          <p:cNvSpPr/>
          <p:nvPr>
            <p:custDataLst>
              <p:tags r:id="rId3"/>
            </p:custDataLst>
          </p:nvPr>
        </p:nvSpPr>
        <p:spPr>
          <a:xfrm>
            <a:off x="4960620" y="1649962"/>
            <a:ext cx="1282700" cy="1105776"/>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lstStyle/>
          <a:p>
            <a:pPr algn="just">
              <a:lnSpc>
                <a:spcPct val="130000"/>
              </a:lnSpc>
            </a:pPr>
            <a:endParaRPr lang="en-US" altLang="zh-CN" b="1" dirty="0">
              <a:solidFill>
                <a:srgbClr val="1F74AD">
                  <a:lumMod val="75000"/>
                </a:srgbClr>
              </a:solidFill>
              <a:latin typeface="Arial" panose="020B0604020202020204" pitchFamily="34" charset="0"/>
              <a:ea typeface="微软雅黑" panose="020B0503020204020204" charset="-122"/>
              <a:cs typeface="+mn-ea"/>
            </a:endParaRPr>
          </a:p>
        </p:txBody>
      </p:sp>
      <p:pic>
        <p:nvPicPr>
          <p:cNvPr id="7" name="图片 6"/>
          <p:cNvPicPr/>
          <p:nvPr>
            <p:custDataLst>
              <p:tags r:id="rId4"/>
            </p:custDataLst>
          </p:nvPr>
        </p:nvPicPr>
        <p:blipFill rotWithShape="1">
          <a:blip r:embed="rId28" cstate="print"/>
          <a:srcRect/>
          <a:stretch>
            <a:fillRect/>
          </a:stretch>
        </p:blipFill>
        <p:spPr>
          <a:xfrm rot="5400000" flipH="1" flipV="1">
            <a:off x="1164677" y="2162893"/>
            <a:ext cx="2160000" cy="79914"/>
          </a:xfrm>
          <a:prstGeom prst="rect">
            <a:avLst/>
          </a:prstGeom>
        </p:spPr>
      </p:pic>
      <p:sp>
        <p:nvSpPr>
          <p:cNvPr id="11" name="任意多边形 10"/>
          <p:cNvSpPr/>
          <p:nvPr>
            <p:custDataLst>
              <p:tags r:id="rId5"/>
            </p:custDataLst>
          </p:nvPr>
        </p:nvSpPr>
        <p:spPr>
          <a:xfrm flipH="1">
            <a:off x="7135276" y="2298400"/>
            <a:ext cx="3032344" cy="1104900"/>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FFC000"/>
          </a:solidFill>
        </p:spPr>
        <p:txBody>
          <a:bodyPr rot="0" spcFirstLastPara="0" vertOverflow="overflow" horzOverflow="overflow" vert="horz" wrap="square" lIns="288000" tIns="45720" rIns="144000" bIns="45720" numCol="1" spcCol="0" rtlCol="0" fromWordArt="0" anchor="ctr" anchorCtr="0" forceAA="0" compatLnSpc="1">
            <a:noAutofit/>
          </a:bodyPr>
          <a:lstStyle/>
          <a:p>
            <a:pPr algn="just">
              <a:lnSpc>
                <a:spcPct val="130000"/>
              </a:lnSpc>
            </a:pPr>
            <a:endParaRPr lang="da-DK" altLang="zh-CN" dirty="0">
              <a:solidFill>
                <a:sysClr val="window" lastClr="FFFFFF"/>
              </a:solidFill>
            </a:endParaRPr>
          </a:p>
        </p:txBody>
      </p:sp>
      <p:sp>
        <p:nvSpPr>
          <p:cNvPr id="12" name="六边形 11"/>
          <p:cNvSpPr/>
          <p:nvPr>
            <p:custDataLst>
              <p:tags r:id="rId6"/>
            </p:custDataLst>
          </p:nvPr>
        </p:nvSpPr>
        <p:spPr>
          <a:xfrm flipH="1">
            <a:off x="6129020" y="2297962"/>
            <a:ext cx="1282700" cy="1105776"/>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lstStyle/>
          <a:p>
            <a:pPr algn="just">
              <a:lnSpc>
                <a:spcPct val="130000"/>
              </a:lnSpc>
            </a:pPr>
            <a:endParaRPr lang="en-US" altLang="zh-CN" b="1" dirty="0">
              <a:solidFill>
                <a:srgbClr val="3498DB">
                  <a:lumMod val="75000"/>
                </a:srgbClr>
              </a:solidFill>
              <a:latin typeface="Arial" panose="020B0604020202020204" pitchFamily="34" charset="0"/>
              <a:ea typeface="微软雅黑" panose="020B0503020204020204" charset="-122"/>
              <a:cs typeface="+mn-ea"/>
            </a:endParaRPr>
          </a:p>
        </p:txBody>
      </p:sp>
      <p:pic>
        <p:nvPicPr>
          <p:cNvPr id="13" name="图片 12"/>
          <p:cNvPicPr/>
          <p:nvPr>
            <p:custDataLst>
              <p:tags r:id="rId7"/>
            </p:custDataLst>
          </p:nvPr>
        </p:nvPicPr>
        <p:blipFill rotWithShape="1">
          <a:blip r:embed="rId28" cstate="print"/>
          <a:srcRect/>
          <a:stretch>
            <a:fillRect/>
          </a:stretch>
        </p:blipFill>
        <p:spPr>
          <a:xfrm rot="16200000" flipV="1">
            <a:off x="9047663" y="2810893"/>
            <a:ext cx="2160000" cy="79914"/>
          </a:xfrm>
          <a:prstGeom prst="rect">
            <a:avLst/>
          </a:prstGeom>
        </p:spPr>
      </p:pic>
      <p:sp>
        <p:nvSpPr>
          <p:cNvPr id="16" name="任意多边形 15"/>
          <p:cNvSpPr/>
          <p:nvPr>
            <p:custDataLst>
              <p:tags r:id="rId8"/>
            </p:custDataLst>
          </p:nvPr>
        </p:nvSpPr>
        <p:spPr>
          <a:xfrm>
            <a:off x="2204720" y="2946400"/>
            <a:ext cx="3032344" cy="1104900"/>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1AA3AA"/>
          </a:solidFill>
        </p:spPr>
        <p:txBody>
          <a:bodyPr rot="0" spcFirstLastPara="0" vertOverflow="overflow" horzOverflow="overflow" vert="horz" wrap="square" lIns="144000" tIns="45720" rIns="288000" bIns="45720" numCol="1" spcCol="0" rtlCol="0" fromWordArt="0" anchor="ctr" anchorCtr="0" forceAA="0" compatLnSpc="1">
            <a:noAutofit/>
          </a:bodyPr>
          <a:lstStyle/>
          <a:p>
            <a:pPr algn="just">
              <a:lnSpc>
                <a:spcPct val="130000"/>
              </a:lnSpc>
            </a:pPr>
            <a:endParaRPr lang="da-DK" altLang="zh-CN" dirty="0">
              <a:solidFill>
                <a:sysClr val="window" lastClr="FFFFFF"/>
              </a:solidFill>
            </a:endParaRPr>
          </a:p>
        </p:txBody>
      </p:sp>
      <p:sp>
        <p:nvSpPr>
          <p:cNvPr id="17" name="六边形 16"/>
          <p:cNvSpPr/>
          <p:nvPr>
            <p:custDataLst>
              <p:tags r:id="rId9"/>
            </p:custDataLst>
          </p:nvPr>
        </p:nvSpPr>
        <p:spPr>
          <a:xfrm>
            <a:off x="4960620" y="2945962"/>
            <a:ext cx="1282700" cy="1105776"/>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lstStyle/>
          <a:p>
            <a:pPr algn="just">
              <a:lnSpc>
                <a:spcPct val="130000"/>
              </a:lnSpc>
            </a:pPr>
            <a:endParaRPr lang="en-US" altLang="zh-CN" b="1" dirty="0">
              <a:solidFill>
                <a:srgbClr val="1AA3AA">
                  <a:lumMod val="75000"/>
                </a:srgbClr>
              </a:solidFill>
              <a:latin typeface="Arial" panose="020B0604020202020204" pitchFamily="34" charset="0"/>
              <a:ea typeface="微软雅黑" panose="020B0503020204020204" charset="-122"/>
              <a:cs typeface="+mn-ea"/>
            </a:endParaRPr>
          </a:p>
        </p:txBody>
      </p:sp>
      <p:pic>
        <p:nvPicPr>
          <p:cNvPr id="18" name="图片 17"/>
          <p:cNvPicPr/>
          <p:nvPr>
            <p:custDataLst>
              <p:tags r:id="rId10"/>
            </p:custDataLst>
          </p:nvPr>
        </p:nvPicPr>
        <p:blipFill rotWithShape="1">
          <a:blip r:embed="rId28" cstate="print"/>
          <a:srcRect/>
          <a:stretch>
            <a:fillRect/>
          </a:stretch>
        </p:blipFill>
        <p:spPr>
          <a:xfrm rot="5400000" flipH="1" flipV="1">
            <a:off x="1164677" y="3458893"/>
            <a:ext cx="2160000" cy="79914"/>
          </a:xfrm>
          <a:prstGeom prst="rect">
            <a:avLst/>
          </a:prstGeom>
        </p:spPr>
      </p:pic>
      <p:sp>
        <p:nvSpPr>
          <p:cNvPr id="20" name="任意多边形 19"/>
          <p:cNvSpPr/>
          <p:nvPr>
            <p:custDataLst>
              <p:tags r:id="rId11"/>
            </p:custDataLst>
          </p:nvPr>
        </p:nvSpPr>
        <p:spPr>
          <a:xfrm flipH="1">
            <a:off x="7135276" y="3594400"/>
            <a:ext cx="3032344" cy="1104900"/>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69A35B"/>
          </a:solidFill>
        </p:spPr>
        <p:txBody>
          <a:bodyPr rot="0" spcFirstLastPara="0" vertOverflow="overflow" horzOverflow="overflow" vert="horz" wrap="square" lIns="288000" tIns="45720" rIns="144000" bIns="45720" numCol="1" spcCol="0" rtlCol="0" fromWordArt="0" anchor="ctr" anchorCtr="0" forceAA="0" compatLnSpc="1">
            <a:noAutofit/>
          </a:bodyPr>
          <a:lstStyle/>
          <a:p>
            <a:pPr algn="just">
              <a:lnSpc>
                <a:spcPct val="130000"/>
              </a:lnSpc>
            </a:pPr>
            <a:endParaRPr lang="da-DK" altLang="zh-CN" dirty="0">
              <a:solidFill>
                <a:sysClr val="window" lastClr="FFFFFF"/>
              </a:solidFill>
            </a:endParaRPr>
          </a:p>
        </p:txBody>
      </p:sp>
      <p:sp>
        <p:nvSpPr>
          <p:cNvPr id="21" name="六边形 20"/>
          <p:cNvSpPr/>
          <p:nvPr>
            <p:custDataLst>
              <p:tags r:id="rId12"/>
            </p:custDataLst>
          </p:nvPr>
        </p:nvSpPr>
        <p:spPr>
          <a:xfrm flipH="1">
            <a:off x="6129020" y="3593962"/>
            <a:ext cx="1282700" cy="1105776"/>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lstStyle/>
          <a:p>
            <a:pPr algn="just">
              <a:lnSpc>
                <a:spcPct val="130000"/>
              </a:lnSpc>
            </a:pPr>
            <a:endParaRPr lang="en-US" altLang="zh-CN" b="1" dirty="0">
              <a:solidFill>
                <a:srgbClr val="1F74AD">
                  <a:lumMod val="75000"/>
                </a:srgbClr>
              </a:solidFill>
              <a:latin typeface="Arial" panose="020B0604020202020204" pitchFamily="34" charset="0"/>
              <a:ea typeface="微软雅黑" panose="020B0503020204020204" charset="-122"/>
              <a:cs typeface="+mn-ea"/>
            </a:endParaRPr>
          </a:p>
        </p:txBody>
      </p:sp>
      <p:pic>
        <p:nvPicPr>
          <p:cNvPr id="22" name="图片 21"/>
          <p:cNvPicPr/>
          <p:nvPr>
            <p:custDataLst>
              <p:tags r:id="rId13"/>
            </p:custDataLst>
          </p:nvPr>
        </p:nvPicPr>
        <p:blipFill rotWithShape="1">
          <a:blip r:embed="rId28" cstate="print"/>
          <a:srcRect/>
          <a:stretch>
            <a:fillRect/>
          </a:stretch>
        </p:blipFill>
        <p:spPr>
          <a:xfrm rot="16200000" flipV="1">
            <a:off x="9047663" y="4106893"/>
            <a:ext cx="2160000" cy="79914"/>
          </a:xfrm>
          <a:prstGeom prst="rect">
            <a:avLst/>
          </a:prstGeom>
        </p:spPr>
      </p:pic>
      <p:sp>
        <p:nvSpPr>
          <p:cNvPr id="24" name="任意多边形 23"/>
          <p:cNvSpPr/>
          <p:nvPr>
            <p:custDataLst>
              <p:tags r:id="rId14"/>
            </p:custDataLst>
          </p:nvPr>
        </p:nvSpPr>
        <p:spPr>
          <a:xfrm>
            <a:off x="2204720" y="4242400"/>
            <a:ext cx="3032344" cy="1104900"/>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9BBB59"/>
          </a:solidFill>
        </p:spPr>
        <p:txBody>
          <a:bodyPr rot="0" spcFirstLastPara="0" vertOverflow="overflow" horzOverflow="overflow" vert="horz" wrap="square" lIns="144000" tIns="45720" rIns="288000" bIns="45720" numCol="1" spcCol="0" rtlCol="0" fromWordArt="0" anchor="ctr" anchorCtr="0" forceAA="0" compatLnSpc="1">
            <a:noAutofit/>
          </a:bodyPr>
          <a:lstStyle/>
          <a:p>
            <a:pPr algn="just">
              <a:lnSpc>
                <a:spcPct val="130000"/>
              </a:lnSpc>
            </a:pPr>
            <a:endParaRPr lang="da-DK" altLang="zh-CN" dirty="0">
              <a:solidFill>
                <a:sysClr val="window" lastClr="FFFFFF"/>
              </a:solidFill>
            </a:endParaRPr>
          </a:p>
        </p:txBody>
      </p:sp>
      <p:sp>
        <p:nvSpPr>
          <p:cNvPr id="25" name="六边形 24"/>
          <p:cNvSpPr/>
          <p:nvPr>
            <p:custDataLst>
              <p:tags r:id="rId15"/>
            </p:custDataLst>
          </p:nvPr>
        </p:nvSpPr>
        <p:spPr>
          <a:xfrm>
            <a:off x="4960620" y="4241962"/>
            <a:ext cx="1282700" cy="1105776"/>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lstStyle/>
          <a:p>
            <a:pPr algn="just">
              <a:lnSpc>
                <a:spcPct val="130000"/>
              </a:lnSpc>
            </a:pPr>
            <a:endParaRPr lang="en-US" altLang="zh-CN" b="1" dirty="0">
              <a:solidFill>
                <a:srgbClr val="3498DB">
                  <a:lumMod val="75000"/>
                </a:srgbClr>
              </a:solidFill>
              <a:latin typeface="Arial" panose="020B0604020202020204" pitchFamily="34" charset="0"/>
              <a:ea typeface="微软雅黑" panose="020B0503020204020204" charset="-122"/>
              <a:cs typeface="+mn-ea"/>
            </a:endParaRPr>
          </a:p>
        </p:txBody>
      </p:sp>
      <p:pic>
        <p:nvPicPr>
          <p:cNvPr id="26" name="图片 25"/>
          <p:cNvPicPr/>
          <p:nvPr>
            <p:custDataLst>
              <p:tags r:id="rId16"/>
            </p:custDataLst>
          </p:nvPr>
        </p:nvPicPr>
        <p:blipFill rotWithShape="1">
          <a:blip r:embed="rId28" cstate="print"/>
          <a:srcRect/>
          <a:stretch>
            <a:fillRect/>
          </a:stretch>
        </p:blipFill>
        <p:spPr>
          <a:xfrm rot="5400000" flipH="1" flipV="1">
            <a:off x="1164677" y="4754893"/>
            <a:ext cx="2160000" cy="79914"/>
          </a:xfrm>
          <a:prstGeom prst="rect">
            <a:avLst/>
          </a:prstGeom>
        </p:spPr>
      </p:pic>
      <p:sp>
        <p:nvSpPr>
          <p:cNvPr id="27" name="文本框 26"/>
          <p:cNvSpPr txBox="1"/>
          <p:nvPr>
            <p:custDataLst>
              <p:tags r:id="rId17"/>
            </p:custDataLst>
          </p:nvPr>
        </p:nvSpPr>
        <p:spPr>
          <a:xfrm>
            <a:off x="5171959" y="1848907"/>
            <a:ext cx="860022" cy="707886"/>
          </a:xfrm>
          <a:prstGeom prst="rect">
            <a:avLst/>
          </a:prstGeom>
          <a:noFill/>
        </p:spPr>
        <p:txBody>
          <a:bodyPr wrap="square" lIns="90000" tIns="46800" rIns="90000" bIns="46800" rtlCol="0" anchor="ctr">
            <a:normAutofit/>
          </a:bodyPr>
          <a:lstStyle/>
          <a:p>
            <a:pPr algn="ctr"/>
            <a:r>
              <a:rPr lang="en-US" altLang="zh-CN" sz="2000" b="1">
                <a:solidFill>
                  <a:srgbClr val="1F74AD"/>
                </a:solidFill>
                <a:latin typeface="Arial" panose="020B0604020202020204" pitchFamily="34" charset="0"/>
                <a:ea typeface="微软雅黑" panose="020B0503020204020204" charset="-122"/>
              </a:rPr>
              <a:t>1</a:t>
            </a:r>
          </a:p>
        </p:txBody>
      </p:sp>
      <p:sp>
        <p:nvSpPr>
          <p:cNvPr id="28" name="文本框 27"/>
          <p:cNvSpPr txBox="1"/>
          <p:nvPr>
            <p:custDataLst>
              <p:tags r:id="rId18"/>
            </p:custDataLst>
          </p:nvPr>
        </p:nvSpPr>
        <p:spPr>
          <a:xfrm>
            <a:off x="5171959" y="3144907"/>
            <a:ext cx="860022" cy="707886"/>
          </a:xfrm>
          <a:prstGeom prst="rect">
            <a:avLst/>
          </a:prstGeom>
          <a:noFill/>
        </p:spPr>
        <p:txBody>
          <a:bodyPr wrap="square" lIns="90000" tIns="46800" rIns="90000" bIns="46800" rtlCol="0" anchor="ctr">
            <a:normAutofit/>
          </a:bodyPr>
          <a:lstStyle/>
          <a:p>
            <a:pPr algn="ctr"/>
            <a:r>
              <a:rPr lang="en-US" altLang="zh-CN" sz="2000" b="1">
                <a:solidFill>
                  <a:srgbClr val="1AA3AA"/>
                </a:solidFill>
                <a:latin typeface="Arial" panose="020B0604020202020204" pitchFamily="34" charset="0"/>
                <a:ea typeface="微软雅黑" panose="020B0503020204020204" charset="-122"/>
              </a:rPr>
              <a:t>2</a:t>
            </a:r>
          </a:p>
        </p:txBody>
      </p:sp>
      <p:sp>
        <p:nvSpPr>
          <p:cNvPr id="29" name="文本框 28"/>
          <p:cNvSpPr txBox="1"/>
          <p:nvPr>
            <p:custDataLst>
              <p:tags r:id="rId19"/>
            </p:custDataLst>
          </p:nvPr>
        </p:nvSpPr>
        <p:spPr>
          <a:xfrm>
            <a:off x="5171959" y="4440907"/>
            <a:ext cx="860022" cy="707886"/>
          </a:xfrm>
          <a:prstGeom prst="rect">
            <a:avLst/>
          </a:prstGeom>
          <a:noFill/>
        </p:spPr>
        <p:txBody>
          <a:bodyPr wrap="square" lIns="90000" tIns="46800" rIns="90000" bIns="46800" rtlCol="0" anchor="ctr">
            <a:normAutofit/>
          </a:bodyPr>
          <a:lstStyle/>
          <a:p>
            <a:pPr algn="ctr"/>
            <a:r>
              <a:rPr lang="en-US" altLang="zh-CN" sz="2000" b="1">
                <a:solidFill>
                  <a:srgbClr val="9BBB59"/>
                </a:solidFill>
                <a:latin typeface="Arial" panose="020B0604020202020204" pitchFamily="34" charset="0"/>
                <a:ea typeface="微软雅黑" panose="020B0503020204020204" charset="-122"/>
              </a:rPr>
              <a:t>3</a:t>
            </a:r>
          </a:p>
        </p:txBody>
      </p:sp>
      <p:sp>
        <p:nvSpPr>
          <p:cNvPr id="30" name="文本框 29"/>
          <p:cNvSpPr txBox="1"/>
          <p:nvPr>
            <p:custDataLst>
              <p:tags r:id="rId20"/>
            </p:custDataLst>
          </p:nvPr>
        </p:nvSpPr>
        <p:spPr>
          <a:xfrm>
            <a:off x="6340359" y="2496907"/>
            <a:ext cx="860022" cy="707886"/>
          </a:xfrm>
          <a:prstGeom prst="rect">
            <a:avLst/>
          </a:prstGeom>
          <a:noFill/>
        </p:spPr>
        <p:txBody>
          <a:bodyPr wrap="square" lIns="90000" tIns="46800" rIns="90000" bIns="46800" rtlCol="0" anchor="ctr">
            <a:normAutofit/>
          </a:bodyPr>
          <a:lstStyle/>
          <a:p>
            <a:pPr algn="ctr"/>
            <a:r>
              <a:rPr lang="en-US" altLang="zh-CN" sz="2000" b="1">
                <a:solidFill>
                  <a:srgbClr val="3498DB"/>
                </a:solidFill>
                <a:latin typeface="Arial" panose="020B0604020202020204" pitchFamily="34" charset="0"/>
                <a:ea typeface="微软雅黑" panose="020B0503020204020204" charset="-122"/>
              </a:rPr>
              <a:t>4</a:t>
            </a:r>
          </a:p>
        </p:txBody>
      </p:sp>
      <p:sp>
        <p:nvSpPr>
          <p:cNvPr id="31" name="文本框 30"/>
          <p:cNvSpPr txBox="1"/>
          <p:nvPr>
            <p:custDataLst>
              <p:tags r:id="rId21"/>
            </p:custDataLst>
          </p:nvPr>
        </p:nvSpPr>
        <p:spPr>
          <a:xfrm>
            <a:off x="6340359" y="3792907"/>
            <a:ext cx="860022" cy="707886"/>
          </a:xfrm>
          <a:prstGeom prst="rect">
            <a:avLst/>
          </a:prstGeom>
          <a:noFill/>
        </p:spPr>
        <p:txBody>
          <a:bodyPr wrap="square" lIns="90000" tIns="46800" rIns="90000" bIns="46800" rtlCol="0" anchor="ctr">
            <a:normAutofit/>
          </a:bodyPr>
          <a:lstStyle/>
          <a:p>
            <a:pPr algn="ctr"/>
            <a:r>
              <a:rPr lang="en-US" altLang="zh-CN" sz="2000" b="1">
                <a:solidFill>
                  <a:srgbClr val="69A35B"/>
                </a:solidFill>
                <a:latin typeface="Arial" panose="020B0604020202020204" pitchFamily="34" charset="0"/>
                <a:ea typeface="微软雅黑" panose="020B0503020204020204" charset="-122"/>
              </a:rPr>
              <a:t>5</a:t>
            </a:r>
          </a:p>
        </p:txBody>
      </p:sp>
      <p:sp>
        <p:nvSpPr>
          <p:cNvPr id="32" name="文本框 31"/>
          <p:cNvSpPr txBox="1"/>
          <p:nvPr>
            <p:custDataLst>
              <p:tags r:id="rId22"/>
            </p:custDataLst>
          </p:nvPr>
        </p:nvSpPr>
        <p:spPr>
          <a:xfrm>
            <a:off x="2400027" y="1723874"/>
            <a:ext cx="2641730" cy="957952"/>
          </a:xfrm>
          <a:prstGeom prst="rect">
            <a:avLst/>
          </a:prstGeom>
          <a:noFill/>
        </p:spPr>
        <p:txBody>
          <a:bodyPr wrap="square" lIns="90000" tIns="46800" rIns="90000" bIns="46800" rtlCol="0" anchor="ctr">
            <a:normAutofit/>
          </a:bodyPr>
          <a:lstStyle/>
          <a:p>
            <a:pPr algn="l"/>
            <a:r>
              <a:rPr lang="zh-CN" altLang="en-US">
                <a:solidFill>
                  <a:sysClr val="window" lastClr="FFFFFF"/>
                </a:solidFill>
                <a:latin typeface="Arial" panose="020B0604020202020204" pitchFamily="34" charset="0"/>
                <a:ea typeface="微软雅黑" panose="020B0503020204020204" charset="-122"/>
              </a:rPr>
              <a:t>自有设备登记</a:t>
            </a:r>
          </a:p>
        </p:txBody>
      </p:sp>
      <p:sp>
        <p:nvSpPr>
          <p:cNvPr id="33" name="文本框 32"/>
          <p:cNvSpPr txBox="1"/>
          <p:nvPr>
            <p:custDataLst>
              <p:tags r:id="rId23"/>
            </p:custDataLst>
          </p:nvPr>
        </p:nvSpPr>
        <p:spPr>
          <a:xfrm>
            <a:off x="2400027" y="3019874"/>
            <a:ext cx="2641730" cy="957952"/>
          </a:xfrm>
          <a:prstGeom prst="rect">
            <a:avLst/>
          </a:prstGeom>
          <a:noFill/>
        </p:spPr>
        <p:txBody>
          <a:bodyPr wrap="square" lIns="90000" tIns="46800" rIns="90000" bIns="46800" rtlCol="0" anchor="ctr">
            <a:normAutofit/>
          </a:bodyPr>
          <a:lstStyle/>
          <a:p>
            <a:pPr algn="l"/>
            <a:r>
              <a:rPr lang="zh-CN" altLang="en-US">
                <a:solidFill>
                  <a:sysClr val="window" lastClr="FFFFFF"/>
                </a:solidFill>
                <a:latin typeface="Arial" panose="020B0604020202020204" pitchFamily="34" charset="0"/>
                <a:ea typeface="微软雅黑" panose="020B0503020204020204" charset="-122"/>
              </a:rPr>
              <a:t>自有设备折旧管理</a:t>
            </a:r>
          </a:p>
        </p:txBody>
      </p:sp>
      <p:sp>
        <p:nvSpPr>
          <p:cNvPr id="34" name="文本框 33"/>
          <p:cNvSpPr txBox="1"/>
          <p:nvPr>
            <p:custDataLst>
              <p:tags r:id="rId24"/>
            </p:custDataLst>
          </p:nvPr>
        </p:nvSpPr>
        <p:spPr>
          <a:xfrm>
            <a:off x="7330583" y="2371874"/>
            <a:ext cx="2641730" cy="957952"/>
          </a:xfrm>
          <a:prstGeom prst="rect">
            <a:avLst/>
          </a:prstGeom>
          <a:noFill/>
        </p:spPr>
        <p:txBody>
          <a:bodyPr wrap="square" lIns="90000" tIns="46800" rIns="90000" bIns="46800" rtlCol="0" anchor="ctr">
            <a:normAutofit/>
          </a:bodyPr>
          <a:lstStyle/>
          <a:p>
            <a:pPr algn="r"/>
            <a:r>
              <a:rPr lang="zh-CN" altLang="en-US">
                <a:solidFill>
                  <a:sysClr val="window" lastClr="FFFFFF"/>
                </a:solidFill>
                <a:latin typeface="Arial" panose="020B0604020202020204" pitchFamily="34" charset="0"/>
                <a:ea typeface="微软雅黑" panose="020B0503020204020204" charset="-122"/>
              </a:rPr>
              <a:t>租赁设备管理</a:t>
            </a:r>
          </a:p>
        </p:txBody>
      </p:sp>
      <p:sp>
        <p:nvSpPr>
          <p:cNvPr id="2" name="文本框 1"/>
          <p:cNvSpPr txBox="1"/>
          <p:nvPr>
            <p:custDataLst>
              <p:tags r:id="rId25"/>
            </p:custDataLst>
          </p:nvPr>
        </p:nvSpPr>
        <p:spPr>
          <a:xfrm>
            <a:off x="7330583" y="3667874"/>
            <a:ext cx="2641730" cy="957952"/>
          </a:xfrm>
          <a:prstGeom prst="rect">
            <a:avLst/>
          </a:prstGeom>
          <a:noFill/>
        </p:spPr>
        <p:txBody>
          <a:bodyPr wrap="square" lIns="90000" tIns="46800" rIns="90000" bIns="46800" rtlCol="0" anchor="ctr">
            <a:normAutofit/>
          </a:bodyPr>
          <a:lstStyle/>
          <a:p>
            <a:pPr algn="r"/>
            <a:r>
              <a:rPr lang="zh-CN" altLang="en-US">
                <a:solidFill>
                  <a:sysClr val="window" lastClr="FFFFFF"/>
                </a:solidFill>
                <a:latin typeface="Arial" panose="020B0604020202020204" pitchFamily="34" charset="0"/>
                <a:ea typeface="微软雅黑" panose="020B0503020204020204" charset="-122"/>
              </a:rPr>
              <a:t>租赁设备合同管理</a:t>
            </a:r>
          </a:p>
        </p:txBody>
      </p:sp>
      <p:sp>
        <p:nvSpPr>
          <p:cNvPr id="36" name="文本框 35"/>
          <p:cNvSpPr txBox="1"/>
          <p:nvPr>
            <p:custDataLst>
              <p:tags r:id="rId26"/>
            </p:custDataLst>
          </p:nvPr>
        </p:nvSpPr>
        <p:spPr>
          <a:xfrm>
            <a:off x="2400027" y="4315874"/>
            <a:ext cx="2641730" cy="957952"/>
          </a:xfrm>
          <a:prstGeom prst="rect">
            <a:avLst/>
          </a:prstGeom>
          <a:noFill/>
        </p:spPr>
        <p:txBody>
          <a:bodyPr wrap="square" lIns="90000" tIns="46800" rIns="90000" bIns="46800" rtlCol="0" anchor="ctr">
            <a:normAutofit/>
          </a:bodyPr>
          <a:lstStyle/>
          <a:p>
            <a:pPr algn="l"/>
            <a:r>
              <a:rPr lang="zh-CN" altLang="en-US">
                <a:solidFill>
                  <a:sysClr val="window" lastClr="FFFFFF"/>
                </a:solidFill>
                <a:latin typeface="Arial" panose="020B0604020202020204" pitchFamily="34" charset="0"/>
                <a:ea typeface="微软雅黑" panose="020B0503020204020204" charset="-122"/>
              </a:rPr>
              <a:t>自有设备折旧查询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500"/>
                                        <p:tgtEl>
                                          <p:spTgt spid="7"/>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downLeft)">
                                      <p:cBhvr>
                                        <p:cTn id="16" dur="500"/>
                                        <p:tgtEl>
                                          <p:spTgt spid="11"/>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strips(downLeft)">
                                      <p:cBhvr>
                                        <p:cTn id="19" dur="500"/>
                                        <p:tgtEl>
                                          <p:spTgt spid="12"/>
                                        </p:tgtEl>
                                      </p:cBhvr>
                                    </p:animEffect>
                                  </p:childTnLst>
                                </p:cTn>
                              </p:par>
                              <p:par>
                                <p:cTn id="20" presetID="18" presetClass="entr" presetSubtype="12"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trips(downLeft)">
                                      <p:cBhvr>
                                        <p:cTn id="22" dur="500"/>
                                        <p:tgtEl>
                                          <p:spTgt spid="13"/>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strips(downLeft)">
                                      <p:cBhvr>
                                        <p:cTn id="25" dur="500"/>
                                        <p:tgtEl>
                                          <p:spTgt spid="16"/>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trips(downLeft)">
                                      <p:cBhvr>
                                        <p:cTn id="28" dur="500"/>
                                        <p:tgtEl>
                                          <p:spTgt spid="17"/>
                                        </p:tgtEl>
                                      </p:cBhvr>
                                    </p:animEffect>
                                  </p:childTnLst>
                                </p:cTn>
                              </p:par>
                              <p:par>
                                <p:cTn id="29" presetID="18" presetClass="entr" presetSubtype="12"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strips(downLeft)">
                                      <p:cBhvr>
                                        <p:cTn id="31" dur="500"/>
                                        <p:tgtEl>
                                          <p:spTgt spid="18"/>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strips(downLeft)">
                                      <p:cBhvr>
                                        <p:cTn id="34" dur="500"/>
                                        <p:tgtEl>
                                          <p:spTgt spid="20"/>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strips(downLeft)">
                                      <p:cBhvr>
                                        <p:cTn id="37" dur="500"/>
                                        <p:tgtEl>
                                          <p:spTgt spid="21"/>
                                        </p:tgtEl>
                                      </p:cBhvr>
                                    </p:animEffect>
                                  </p:childTnLst>
                                </p:cTn>
                              </p:par>
                              <p:par>
                                <p:cTn id="38" presetID="18" presetClass="entr" presetSubtype="12"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strips(downLeft)">
                                      <p:cBhvr>
                                        <p:cTn id="40" dur="500"/>
                                        <p:tgtEl>
                                          <p:spTgt spid="22"/>
                                        </p:tgtEl>
                                      </p:cBhvr>
                                    </p:animEffect>
                                  </p:childTnLst>
                                </p:cTn>
                              </p:par>
                              <p:par>
                                <p:cTn id="41" presetID="18" presetClass="entr" presetSubtype="12"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strips(downLeft)">
                                      <p:cBhvr>
                                        <p:cTn id="43" dur="500"/>
                                        <p:tgtEl>
                                          <p:spTgt spid="24"/>
                                        </p:tgtEl>
                                      </p:cBhvr>
                                    </p:animEffect>
                                  </p:childTnLst>
                                </p:cTn>
                              </p:par>
                              <p:par>
                                <p:cTn id="44" presetID="18" presetClass="entr" presetSubtype="12"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strips(downLeft)">
                                      <p:cBhvr>
                                        <p:cTn id="46" dur="500"/>
                                        <p:tgtEl>
                                          <p:spTgt spid="25"/>
                                        </p:tgtEl>
                                      </p:cBhvr>
                                    </p:animEffect>
                                  </p:childTnLst>
                                </p:cTn>
                              </p:par>
                              <p:par>
                                <p:cTn id="47" presetID="18" presetClass="entr" presetSubtype="12"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strips(downLeft)">
                                      <p:cBhvr>
                                        <p:cTn id="49" dur="500"/>
                                        <p:tgtEl>
                                          <p:spTgt spid="26"/>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strips(downLeft)">
                                      <p:cBhvr>
                                        <p:cTn id="52" dur="500"/>
                                        <p:tgtEl>
                                          <p:spTgt spid="27"/>
                                        </p:tgtEl>
                                      </p:cBhvr>
                                    </p:animEffect>
                                  </p:childTnLst>
                                </p:cTn>
                              </p:par>
                              <p:par>
                                <p:cTn id="53" presetID="18" presetClass="entr" presetSubtype="12"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strips(downLeft)">
                                      <p:cBhvr>
                                        <p:cTn id="55" dur="500"/>
                                        <p:tgtEl>
                                          <p:spTgt spid="28"/>
                                        </p:tgtEl>
                                      </p:cBhvr>
                                    </p:animEffect>
                                  </p:childTnLst>
                                </p:cTn>
                              </p:par>
                              <p:par>
                                <p:cTn id="56" presetID="18" presetClass="entr" presetSubtype="12"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strips(downLeft)">
                                      <p:cBhvr>
                                        <p:cTn id="58" dur="500"/>
                                        <p:tgtEl>
                                          <p:spTgt spid="29"/>
                                        </p:tgtEl>
                                      </p:cBhvr>
                                    </p:animEffect>
                                  </p:childTnLst>
                                </p:cTn>
                              </p:par>
                              <p:par>
                                <p:cTn id="59" presetID="18" presetClass="entr" presetSubtype="12"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strips(downLeft)">
                                      <p:cBhvr>
                                        <p:cTn id="61" dur="500"/>
                                        <p:tgtEl>
                                          <p:spTgt spid="30"/>
                                        </p:tgtEl>
                                      </p:cBhvr>
                                    </p:animEffect>
                                  </p:childTnLst>
                                </p:cTn>
                              </p:par>
                              <p:par>
                                <p:cTn id="62" presetID="18" presetClass="entr" presetSubtype="12"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strips(downLeft)">
                                      <p:cBhvr>
                                        <p:cTn id="64" dur="500"/>
                                        <p:tgtEl>
                                          <p:spTgt spid="31"/>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strips(downLeft)">
                                      <p:cBhvr>
                                        <p:cTn id="67" dur="500"/>
                                        <p:tgtEl>
                                          <p:spTgt spid="32"/>
                                        </p:tgtEl>
                                      </p:cBhvr>
                                    </p:animEffect>
                                  </p:childTnLst>
                                </p:cTn>
                              </p:par>
                              <p:par>
                                <p:cTn id="68" presetID="18" presetClass="entr" presetSubtype="12"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strips(downLeft)">
                                      <p:cBhvr>
                                        <p:cTn id="70" dur="500"/>
                                        <p:tgtEl>
                                          <p:spTgt spid="33"/>
                                        </p:tgtEl>
                                      </p:cBhvr>
                                    </p:animEffect>
                                  </p:childTnLst>
                                </p:cTn>
                              </p:par>
                              <p:par>
                                <p:cTn id="71" presetID="18" presetClass="entr" presetSubtype="12"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strips(downLeft)">
                                      <p:cBhvr>
                                        <p:cTn id="73" dur="500"/>
                                        <p:tgtEl>
                                          <p:spTgt spid="34"/>
                                        </p:tgtEl>
                                      </p:cBhvr>
                                    </p:animEffect>
                                  </p:childTnLst>
                                </p:cTn>
                              </p:par>
                              <p:par>
                                <p:cTn id="74" presetID="18" presetClass="entr" presetSubtype="12" fill="hold" grpId="0" nodeType="withEffect">
                                  <p:stCondLst>
                                    <p:cond delay="0"/>
                                  </p:stCondLst>
                                  <p:childTnLst>
                                    <p:set>
                                      <p:cBhvr>
                                        <p:cTn id="75" dur="1" fill="hold">
                                          <p:stCondLst>
                                            <p:cond delay="0"/>
                                          </p:stCondLst>
                                        </p:cTn>
                                        <p:tgtEl>
                                          <p:spTgt spid="2"/>
                                        </p:tgtEl>
                                        <p:attrNameLst>
                                          <p:attrName>style.visibility</p:attrName>
                                        </p:attrNameLst>
                                      </p:cBhvr>
                                      <p:to>
                                        <p:strVal val="visible"/>
                                      </p:to>
                                    </p:set>
                                    <p:animEffect transition="in" filter="strips(downLeft)">
                                      <p:cBhvr>
                                        <p:cTn id="76" dur="500"/>
                                        <p:tgtEl>
                                          <p:spTgt spid="2"/>
                                        </p:tgtEl>
                                      </p:cBhvr>
                                    </p:animEffect>
                                  </p:childTnLst>
                                </p:cTn>
                              </p:par>
                              <p:par>
                                <p:cTn id="77" presetID="18" presetClass="entr" presetSubtype="12"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strips(downLeft)">
                                      <p:cBhvr>
                                        <p:cTn id="7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4" grpId="0" animBg="1"/>
      <p:bldP spid="4" grpId="1" animBg="1"/>
      <p:bldP spid="11" grpId="0" animBg="1"/>
      <p:bldP spid="11" grpId="1" animBg="1"/>
      <p:bldP spid="12" grpId="0" animBg="1"/>
      <p:bldP spid="12" grpId="1" animBg="1"/>
      <p:bldP spid="16" grpId="0" animBg="1"/>
      <p:bldP spid="16" grpId="1" animBg="1"/>
      <p:bldP spid="17" grpId="0" animBg="1"/>
      <p:bldP spid="17" grpId="1" animBg="1"/>
      <p:bldP spid="20" grpId="0" animBg="1"/>
      <p:bldP spid="20" grpId="1" animBg="1"/>
      <p:bldP spid="21" grpId="0" animBg="1"/>
      <p:bldP spid="21" grpId="1" animBg="1"/>
      <p:bldP spid="24" grpId="0" animBg="1"/>
      <p:bldP spid="24" grpId="1" animBg="1"/>
      <p:bldP spid="25" grpId="0" animBg="1"/>
      <p:bldP spid="25" grpId="1" animBg="1"/>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P spid="34" grpId="0"/>
      <p:bldP spid="34" grpId="1"/>
      <p:bldP spid="2" grpId="0"/>
      <p:bldP spid="2" grpId="1"/>
      <p:bldP spid="36" grpId="0"/>
      <p:bldP spid="36" grpId="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DMwYzk0ZDc5YTcxZmExYjE3NzBhMzU3MTMxNzZiODMifQ=="/>
  <p:tag name="KSO_WPP_MARK_KEY" val="7e2af733-a5b1-415e-ab28-a8912cbcfddc"/>
</p:tagLst>
</file>

<file path=ppt/tags/tag1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ID" val="diagram212_3*l_h_f*1_2_1"/>
  <p:tag name="KSO_WM_TEMPLATE_CATEGORY" val="diagram"/>
  <p:tag name="KSO_WM_TEMPLATE_INDEX" val="212"/>
  <p:tag name="KSO_WM_UNIT_LAYERLEVEL" val="1_1_1"/>
  <p:tag name="KSO_WM_TAG_VERSION" val="1.0"/>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100.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2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01.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2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02.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i*1_1_1_6"/>
  <p:tag name="KSO_WM_TEMPLATE_CATEGORY" val="diagram"/>
  <p:tag name="KSO_WM_TEMPLATE_INDEX" val="20200205"/>
  <p:tag name="KSO_WM_UNIT_LAYERLEVEL" val="1_1_1_1"/>
  <p:tag name="KSO_WM_TAG_VERSION" val="1.0"/>
  <p:tag name="KSO_WM_UNIT_LINE_FORE_SCHEMECOLOR_INDEX" val="14"/>
  <p:tag name="KSO_WM_UNIT_LINE_FILL_TYPE" val="2"/>
</p:tagLst>
</file>

<file path=ppt/tags/tag103.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1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ags/tag104.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1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05.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1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06.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p1-1"/>
  <p:tag name="KSO_WM_UNIT_ID" val="diagram20200205_5*p_h_h_h_a*1_1_1_1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07.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p1-1"/>
  <p:tag name="KSO_WM_UNIT_ID" val="diagram20200205_5*p_h_h_h_a*1_1_1_2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08.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i*1_1_2_6"/>
  <p:tag name="KSO_WM_TEMPLATE_CATEGORY" val="diagram"/>
  <p:tag name="KSO_WM_TEMPLATE_INDEX" val="20200205"/>
  <p:tag name="KSO_WM_UNIT_LAYERLEVEL" val="1_1_1_1"/>
  <p:tag name="KSO_WM_TAG_VERSION" val="1.0"/>
  <p:tag name="KSO_WM_UNIT_LINE_FORE_SCHEMECOLOR_INDEX" val="14"/>
  <p:tag name="KSO_WM_UNIT_LINE_FILL_TYPE" val="2"/>
</p:tagLst>
</file>

<file path=ppt/tags/tag109.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1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ags/tag11.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ID" val="diagram212_3*l_h_i*1_1_2"/>
  <p:tag name="KSO_WM_TEMPLATE_CATEGORY" val="diagram"/>
  <p:tag name="KSO_WM_TEMPLATE_INDEX" val="212"/>
  <p:tag name="KSO_WM_UNIT_LAYERLEVEL" val="1_1_1"/>
  <p:tag name="KSO_WM_TAG_VERSION" val="1.0"/>
  <p:tag name="KSO_WM_UNIT_FILL_FORE_SCHEMECOLOR_INDEX" val="14"/>
  <p:tag name="KSO_WM_UNIT_FILL_TYPE" val="1"/>
  <p:tag name="KSO_WM_UNIT_TEXT_FILL_FORE_SCHEMECOLOR_INDEX" val="5"/>
  <p:tag name="KSO_WM_UNIT_TEXT_FILL_TYPE" val="1"/>
</p:tagLst>
</file>

<file path=ppt/tags/tag110.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2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ags/tag111.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3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ags/tag112.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2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ags/tag113.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1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ags/tag114.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3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ags/tag115.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1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16.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1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17.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2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18.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2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19.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3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12_3*l_h_i*1_1_1"/>
  <p:tag name="KSO_WM_TEMPLATE_CATEGORY" val="diagram"/>
  <p:tag name="KSO_WM_TEMPLATE_INDEX" val="212"/>
  <p:tag name="KSO_WM_UNIT_LAYERLEVEL" val="1_1_1"/>
  <p:tag name="KSO_WM_TAG_VERSION" val="1.0"/>
  <p:tag name="KSO_WM_UNIT_FILL_FORE_SCHEMECOLOR_INDEX" val="5"/>
  <p:tag name="KSO_WM_UNIT_FILL_TYPE" val="1"/>
  <p:tag name="KSO_WM_UNIT_TEXT_FILL_FORE_SCHEMECOLOR_INDEX" val="14"/>
  <p:tag name="KSO_WM_UNIT_TEXT_FILL_TYPE" val="1"/>
</p:tagLst>
</file>

<file path=ppt/tags/tag120.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2_3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21.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p1-1"/>
  <p:tag name="KSO_WM_UNIT_ID" val="diagram20200205_5*p_h_h_h_a*1_1_2_1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22.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p1-1"/>
  <p:tag name="KSO_WM_UNIT_ID" val="diagram20200205_5*p_h_h_h_a*1_1_2_2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23.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p1-1"/>
  <p:tag name="KSO_WM_UNIT_ID" val="diagram20200205_5*p_h_h_h_a*1_1_2_3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24.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1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25.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1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2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2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3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3_3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ID" val="diagram212_3*l_h_i*1_3_2"/>
  <p:tag name="KSO_WM_TEMPLATE_CATEGORY" val="diagram"/>
  <p:tag name="KSO_WM_TEMPLATE_INDEX" val="212"/>
  <p:tag name="KSO_WM_UNIT_LAYERLEVEL" val="1_1_1"/>
  <p:tag name="KSO_WM_TAG_VERSION" val="1.0"/>
  <p:tag name="KSO_WM_UNIT_FILL_FORE_SCHEMECOLOR_INDEX" val="14"/>
  <p:tag name="KSO_WM_UNIT_FILL_TYPE" val="1"/>
  <p:tag name="KSO_WM_UNIT_TEXT_FILL_FORE_SCHEMECOLOR_INDEX" val="5"/>
  <p:tag name="KSO_WM_UNIT_TEXT_FILL_TYPE" val="1"/>
</p:tagLst>
</file>

<file path=ppt/tags/tag130.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p1-1"/>
  <p:tag name="KSO_WM_UNIT_ID" val="diagram20200205_5*p_h_h_h_a*1_1_3_1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p1-1"/>
  <p:tag name="KSO_WM_UNIT_ID" val="diagram20200205_5*p_h_h_h_a*1_1_3_2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p1-1"/>
  <p:tag name="KSO_WM_UNIT_ID" val="diagram20200205_5*p_h_h_h_a*1_1_3_3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3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ags/tag134.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3_2"/>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3_3"/>
  <p:tag name="KSO_WM_TEMPLATE_CATEGORY" val="diagram"/>
  <p:tag name="KSO_WM_TEMPLATE_INDEX" val="20200205"/>
  <p:tag name="KSO_WM_UNIT_LAYERLEVEL" val="1_1_1_1_1"/>
  <p:tag name="KSO_WM_TAG_VERSION" val="1.0"/>
  <p:tag name="KSO_WM_UNIT_FILL_FORE_SCHEMECOLOR_INDEX" val="5"/>
  <p:tag name="KSO_WM_UNIT_FILL_TYPE" val="1"/>
  <p:tag name="KSO_WM_UNIT_TEXT_FILL_FORE_SCHEMECOLOR_INDEX" val="14"/>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p1-1"/>
  <p:tag name="KSO_WM_UNIT_ID" val="diagram20200205_5*p_h_h_h_a*1_1_1_3_1"/>
  <p:tag name="KSO_WM_TEMPLATE_CATEGORY" val="diagram"/>
  <p:tag name="KSO_WM_TEMPLATE_INDEX" val="20200205"/>
  <p:tag name="KSO_WM_UNIT_LAYERLEVEL" val="1_1_1_1_1"/>
  <p:tag name="KSO_WM_TAG_VERSION" val="1.0"/>
  <p:tag name="KSO_WM_UNIT_PRESET_TEXT" val="添加标题"/>
  <p:tag name="KSO_WM_UNIT_TEXT_FILL_FORE_SCHEMECOLOR_INDEX" val="14"/>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i*1_1_1"/>
  <p:tag name="KSO_WM_TEMPLATE_CATEGORY" val="diagram"/>
  <p:tag name="KSO_WM_TEMPLATE_INDEX" val="20200205"/>
  <p:tag name="KSO_WM_UNIT_LAYERLEVEL" val="1_1_1"/>
  <p:tag name="KSO_WM_TAG_VERSION" val="1.0"/>
  <p:tag name="KSO_WM_UNIT_FILL_FORE_SCHEMECOLOR_INDEX" val="13"/>
  <p:tag name="KSO_WM_UNIT_FILL_TYPE" val="1"/>
  <p:tag name="KSO_WM_UNIT_TEXT_FILL_FORE_SCHEMECOLOR_INDEX" val="14"/>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p1-1"/>
  <p:tag name="KSO_WM_UNIT_ID" val="diagram20200205_5*p_h_a*1_1_1"/>
  <p:tag name="KSO_WM_TEMPLATE_CATEGORY" val="diagram"/>
  <p:tag name="KSO_WM_TEMPLATE_INDEX" val="20200205"/>
  <p:tag name="KSO_WM_UNIT_LAYERLEVEL" val="1_1_1"/>
  <p:tag name="KSO_WM_TAG_VERSION" val="1.0"/>
  <p:tag name="KSO_WM_UNIT_PRESET_TEXT" val="添加标题"/>
  <p:tag name="KSO_WM_UNIT_TEXT_FILL_FORE_SCHEMECOLOR_INDEX" val="14"/>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i*1_1_1"/>
  <p:tag name="KSO_WM_TEMPLATE_CATEGORY" val="diagram"/>
  <p:tag name="KSO_WM_TEMPLATE_INDEX" val="20200205"/>
  <p:tag name="KSO_WM_UNIT_LAYERLEVEL" val="1_1_1"/>
  <p:tag name="KSO_WM_TAG_VERSION" val="1.0"/>
  <p:tag name="KSO_WM_UNIT_FILL_FORE_SCHEMECOLOR_INDEX" val="13"/>
  <p:tag name="KSO_WM_UNIT_FILL_TYPE" val="1"/>
  <p:tag name="KSO_WM_UNIT_TEXT_FILL_FORE_SCHEMECOLOR_INDEX" val="14"/>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12_3*l_h_i*1_3_1"/>
  <p:tag name="KSO_WM_TEMPLATE_CATEGORY" val="diagram"/>
  <p:tag name="KSO_WM_TEMPLATE_INDEX" val="212"/>
  <p:tag name="KSO_WM_UNIT_LAYERLEVEL" val="1_1_1"/>
  <p:tag name="KSO_WM_TAG_VERSION" val="1.0"/>
  <p:tag name="KSO_WM_UNIT_FILL_FORE_SCHEMECOLOR_INDEX" val="7"/>
  <p:tag name="KSO_WM_UNIT_FILL_TYPE" val="1"/>
  <p:tag name="KSO_WM_UNIT_TEXT_FILL_FORE_SCHEMECOLOR_INDEX" val="14"/>
  <p:tag name="KSO_WM_UNIT_TEXT_FILL_TYPE" val="1"/>
</p:tagLst>
</file>

<file path=ppt/tags/tag140.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p1-1"/>
  <p:tag name="KSO_WM_UNIT_ID" val="diagram20200205_5*p_h_a*1_1_1"/>
  <p:tag name="KSO_WM_TEMPLATE_CATEGORY" val="diagram"/>
  <p:tag name="KSO_WM_TEMPLATE_INDEX" val="20200205"/>
  <p:tag name="KSO_WM_UNIT_LAYERLEVEL" val="1_1_1"/>
  <p:tag name="KSO_WM_TAG_VERSION" val="1.0"/>
  <p:tag name="KSO_WM_UNIT_PRESET_TEXT" val="添加标题"/>
  <p:tag name="KSO_WM_UNIT_TEXT_FILL_FORE_SCHEMECOLOR_INDEX" val="14"/>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i*1_1_1"/>
  <p:tag name="KSO_WM_TEMPLATE_CATEGORY" val="diagram"/>
  <p:tag name="KSO_WM_TEMPLATE_INDEX" val="20200205"/>
  <p:tag name="KSO_WM_UNIT_LAYERLEVEL" val="1_1_1"/>
  <p:tag name="KSO_WM_TAG_VERSION" val="1.0"/>
  <p:tag name="KSO_WM_UNIT_FILL_FORE_SCHEMECOLOR_INDEX" val="13"/>
  <p:tag name="KSO_WM_UNIT_FILL_TYPE" val="1"/>
  <p:tag name="KSO_WM_UNIT_TEXT_FILL_FORE_SCHEMECOLOR_INDEX" val="14"/>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p1-1"/>
  <p:tag name="KSO_WM_UNIT_ID" val="diagram20200205_5*p_h_a*1_1_1"/>
  <p:tag name="KSO_WM_TEMPLATE_CATEGORY" val="diagram"/>
  <p:tag name="KSO_WM_TEMPLATE_INDEX" val="20200205"/>
  <p:tag name="KSO_WM_UNIT_LAYERLEVEL" val="1_1_1"/>
  <p:tag name="KSO_WM_TAG_VERSION" val="1.0"/>
  <p:tag name="KSO_WM_UNIT_PRESET_TEXT" val="添加标题"/>
  <p:tag name="KSO_WM_UNIT_TEXT_FILL_FORE_SCHEMECOLOR_INDEX" val="14"/>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i*1_1_1"/>
  <p:tag name="KSO_WM_TEMPLATE_CATEGORY" val="diagram"/>
  <p:tag name="KSO_WM_TEMPLATE_INDEX" val="20200205"/>
  <p:tag name="KSO_WM_UNIT_LAYERLEVEL" val="1_1_1"/>
  <p:tag name="KSO_WM_TAG_VERSION" val="1.0"/>
  <p:tag name="KSO_WM_UNIT_FILL_FORE_SCHEMECOLOR_INDEX" val="13"/>
  <p:tag name="KSO_WM_UNIT_FILL_TYPE" val="1"/>
  <p:tag name="KSO_WM_UNIT_TEXT_FILL_FORE_SCHEMECOLOR_INDEX" val="14"/>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p1-1"/>
  <p:tag name="KSO_WM_UNIT_ID" val="diagram20200205_5*p_h_a*1_1_1"/>
  <p:tag name="KSO_WM_TEMPLATE_CATEGORY" val="diagram"/>
  <p:tag name="KSO_WM_TEMPLATE_INDEX" val="20200205"/>
  <p:tag name="KSO_WM_UNIT_LAYERLEVEL" val="1_1_1"/>
  <p:tag name="KSO_WM_TAG_VERSION" val="1.0"/>
  <p:tag name="KSO_WM_UNIT_PRESET_TEXT" val="添加标题"/>
  <p:tag name="KSO_WM_UNIT_TEXT_FILL_FORE_SCHEMECOLOR_INDEX" val="14"/>
  <p:tag name="KSO_WM_UNIT_TEXT_FILL_TYPE" val="1"/>
</p:tagLst>
</file>

<file path=ppt/tags/tag1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f*1_6_1"/>
  <p:tag name="KSO_WM_TEMPLATE_CATEGORY" val="diagram"/>
  <p:tag name="KSO_WM_TEMPLATE_INDEX" val="433"/>
  <p:tag name="KSO_WM_UNIT_TYPE" val="m_h_f"/>
  <p:tag name="KSO_WM_UNIT_INDEX" val="1_6_1"/>
  <p:tag name="KSO_WM_UNIT_CLEAR" val="1"/>
  <p:tag name="KSO_WM_UNIT_LAYERLEVEL" val="1_1_1"/>
  <p:tag name="KSO_WM_UNIT_VALUE" val="30"/>
  <p:tag name="KSO_WM_UNIT_HIGHLIGHT" val="0"/>
  <p:tag name="KSO_WM_UNIT_COMPATIBLE" val="0"/>
  <p:tag name="KSO_WM_UNIT_PRESET_TEXT_INDEX" val="4"/>
  <p:tag name="KSO_WM_UNIT_PRESET_TEXT_LEN" val="36"/>
  <p:tag name="KSO_WM_DIAGRAM_GROUP_CODE" val="m1-1"/>
  <p:tag name="KSO_WM_UNIT_FILL_FORE_SCHEMECOLOR_INDEX" val="10"/>
  <p:tag name="KSO_WM_UNIT_FILL_TYPE" val="1"/>
  <p:tag name="KSO_WM_UNIT_TEXT_FILL_FORE_SCHEMECOLOR_INDEX" val="9"/>
  <p:tag name="KSO_WM_UNIT_TEXT_FILL_TYPE" val="1"/>
</p:tagLst>
</file>

<file path=ppt/tags/tag1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7"/>
  <p:tag name="KSO_WM_TEMPLATE_CATEGORY" val="diagram"/>
  <p:tag name="KSO_WM_TEMPLATE_INDEX" val="433"/>
  <p:tag name="KSO_WM_UNIT_TYPE" val="m_i"/>
  <p:tag name="KSO_WM_UNIT_INDEX" val="1_17"/>
  <p:tag name="KSO_WM_UNIT_CLEAR" val="1"/>
  <p:tag name="KSO_WM_UNIT_LAYERLEVEL" val="1_1"/>
  <p:tag name="KSO_WM_DIAGRAM_GROUP_CODE" val="m1-1"/>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Lst>
</file>

<file path=ppt/tags/tag1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8"/>
  <p:tag name="KSO_WM_TEMPLATE_CATEGORY" val="diagram"/>
  <p:tag name="KSO_WM_TEMPLATE_INDEX" val="433"/>
  <p:tag name="KSO_WM_UNIT_TYPE" val="m_i"/>
  <p:tag name="KSO_WM_UNIT_INDEX" val="1_18"/>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1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9"/>
  <p:tag name="KSO_WM_TEMPLATE_CATEGORY" val="diagram"/>
  <p:tag name="KSO_WM_TEMPLATE_INDEX" val="433"/>
  <p:tag name="KSO_WM_UNIT_TYPE" val="m_i"/>
  <p:tag name="KSO_WM_UNIT_INDEX" val="1_19"/>
  <p:tag name="KSO_WM_UNIT_CLEAR" val="1"/>
  <p:tag name="KSO_WM_UNIT_LAYERLEVEL" val="1_1"/>
  <p:tag name="KSO_WM_DIAGRAM_GROUP_CODE" val="m1-1"/>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a*1_6_1"/>
  <p:tag name="KSO_WM_TEMPLATE_CATEGORY" val="diagram"/>
  <p:tag name="KSO_WM_TEMPLATE_INDEX" val="433"/>
  <p:tag name="KSO_WM_UNIT_TYPE" val="m_h_a"/>
  <p:tag name="KSO_WM_UNIT_INDEX" val="1_6_1"/>
  <p:tag name="KSO_WM_UNIT_CLEAR" val="1"/>
  <p:tag name="KSO_WM_UNIT_LAYERLEVEL" val="1_1_1"/>
  <p:tag name="KSO_WM_UNIT_VALUE" val="10"/>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ID" val="diagram212_3*l_h_i*1_2_2"/>
  <p:tag name="KSO_WM_TEMPLATE_CATEGORY" val="diagram"/>
  <p:tag name="KSO_WM_TEMPLATE_INDEX" val="212"/>
  <p:tag name="KSO_WM_UNIT_LAYERLEVEL" val="1_1_1"/>
  <p:tag name="KSO_WM_TAG_VERSION" val="1.0"/>
  <p:tag name="KSO_WM_UNIT_FILL_FORE_SCHEMECOLOR_INDEX" val="14"/>
  <p:tag name="KSO_WM_UNIT_FILL_TYPE" val="1"/>
  <p:tag name="KSO_WM_UNIT_TEXT_FILL_FORE_SCHEMECOLOR_INDEX" val="5"/>
  <p:tag name="KSO_WM_UNIT_TEXT_FILL_TYPE" val="1"/>
</p:tagLst>
</file>

<file path=ppt/tags/tag1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f*1_5_1"/>
  <p:tag name="KSO_WM_TEMPLATE_CATEGORY" val="diagram"/>
  <p:tag name="KSO_WM_TEMPLATE_INDEX" val="433"/>
  <p:tag name="KSO_WM_UNIT_TYPE" val="m_h_f"/>
  <p:tag name="KSO_WM_UNIT_INDEX" val="1_5_1"/>
  <p:tag name="KSO_WM_UNIT_CLEAR" val="1"/>
  <p:tag name="KSO_WM_UNIT_LAYERLEVEL" val="1_1_1"/>
  <p:tag name="KSO_WM_UNIT_VALUE" val="30"/>
  <p:tag name="KSO_WM_UNIT_HIGHLIGHT" val="0"/>
  <p:tag name="KSO_WM_UNIT_COMPATIBLE" val="0"/>
  <p:tag name="KSO_WM_UNIT_PRESET_TEXT_INDEX" val="4"/>
  <p:tag name="KSO_WM_UNIT_PRESET_TEXT_LEN" val="36"/>
  <p:tag name="KSO_WM_DIAGRAM_GROUP_CODE" val="m1-1"/>
  <p:tag name="KSO_WM_UNIT_FILL_FORE_SCHEMECOLOR_INDEX" val="9"/>
  <p:tag name="KSO_WM_UNIT_FILL_TYPE" val="1"/>
  <p:tag name="KSO_WM_UNIT_TEXT_FILL_FORE_SCHEMECOLOR_INDEX" val="9"/>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4"/>
  <p:tag name="KSO_WM_TEMPLATE_CATEGORY" val="diagram"/>
  <p:tag name="KSO_WM_TEMPLATE_INDEX" val="433"/>
  <p:tag name="KSO_WM_UNIT_TYPE" val="m_i"/>
  <p:tag name="KSO_WM_UNIT_INDEX" val="1_14"/>
  <p:tag name="KSO_WM_UNIT_CLEAR" val="1"/>
  <p:tag name="KSO_WM_UNIT_LAYERLEVEL" val="1_1"/>
  <p:tag name="KSO_WM_DIAGRAM_GROUP_CODE" val="m1-1"/>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Lst>
</file>

<file path=ppt/tags/tag1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5"/>
  <p:tag name="KSO_WM_TEMPLATE_CATEGORY" val="diagram"/>
  <p:tag name="KSO_WM_TEMPLATE_INDEX" val="433"/>
  <p:tag name="KSO_WM_UNIT_TYPE" val="m_i"/>
  <p:tag name="KSO_WM_UNIT_INDEX" val="1_15"/>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1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6"/>
  <p:tag name="KSO_WM_TEMPLATE_CATEGORY" val="diagram"/>
  <p:tag name="KSO_WM_TEMPLATE_INDEX" val="433"/>
  <p:tag name="KSO_WM_UNIT_TYPE" val="m_i"/>
  <p:tag name="KSO_WM_UNIT_INDEX" val="1_16"/>
  <p:tag name="KSO_WM_UNIT_CLEAR" val="1"/>
  <p:tag name="KSO_WM_UNIT_LAYERLEVEL" val="1_1"/>
  <p:tag name="KSO_WM_DIAGRAM_GROUP_CODE" val="m1-1"/>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a*1_5_1"/>
  <p:tag name="KSO_WM_TEMPLATE_CATEGORY" val="diagram"/>
  <p:tag name="KSO_WM_TEMPLATE_INDEX" val="433"/>
  <p:tag name="KSO_WM_UNIT_TYPE" val="m_h_a"/>
  <p:tag name="KSO_WM_UNIT_INDEX" val="1_5_1"/>
  <p:tag name="KSO_WM_UNIT_CLEAR" val="1"/>
  <p:tag name="KSO_WM_UNIT_LAYERLEVEL" val="1_1_1"/>
  <p:tag name="KSO_WM_UNIT_VALUE" val="10"/>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1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f*1_4_1"/>
  <p:tag name="KSO_WM_TEMPLATE_CATEGORY" val="diagram"/>
  <p:tag name="KSO_WM_TEMPLATE_INDEX" val="433"/>
  <p:tag name="KSO_WM_UNIT_TYPE" val="m_h_f"/>
  <p:tag name="KSO_WM_UNIT_INDEX" val="1_4_1"/>
  <p:tag name="KSO_WM_UNIT_CLEAR" val="1"/>
  <p:tag name="KSO_WM_UNIT_LAYERLEVEL" val="1_1_1"/>
  <p:tag name="KSO_WM_UNIT_VALUE" val="30"/>
  <p:tag name="KSO_WM_UNIT_HIGHLIGHT" val="0"/>
  <p:tag name="KSO_WM_UNIT_COMPATIBLE" val="0"/>
  <p:tag name="KSO_WM_UNIT_PRESET_TEXT_INDEX" val="4"/>
  <p:tag name="KSO_WM_UNIT_PRESET_TEXT_LEN" val="36"/>
  <p:tag name="KSO_WM_DIAGRAM_GROUP_CODE" val="m1-1"/>
  <p:tag name="KSO_WM_UNIT_FILL_FORE_SCHEMECOLOR_INDEX" val="8"/>
  <p:tag name="KSO_WM_UNIT_FILL_TYPE" val="1"/>
  <p:tag name="KSO_WM_UNIT_TEXT_FILL_FORE_SCHEMECOLOR_INDEX" val="8"/>
  <p:tag name="KSO_WM_UNIT_TEXT_FILL_TYPE" val="1"/>
</p:tagLst>
</file>

<file path=ppt/tags/tag1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1"/>
  <p:tag name="KSO_WM_TEMPLATE_CATEGORY" val="diagram"/>
  <p:tag name="KSO_WM_TEMPLATE_INDEX" val="433"/>
  <p:tag name="KSO_WM_UNIT_TYPE" val="m_i"/>
  <p:tag name="KSO_WM_UNIT_INDEX" val="1_11"/>
  <p:tag name="KSO_WM_UNIT_CLEAR" val="1"/>
  <p:tag name="KSO_WM_UNIT_LAYERLEVEL" val="1_1"/>
  <p:tag name="KSO_WM_DIAGRAM_GROUP_CODE" val="m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1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2"/>
  <p:tag name="KSO_WM_TEMPLATE_CATEGORY" val="diagram"/>
  <p:tag name="KSO_WM_TEMPLATE_INDEX" val="433"/>
  <p:tag name="KSO_WM_UNIT_TYPE" val="m_i"/>
  <p:tag name="KSO_WM_UNIT_INDEX" val="1_12"/>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1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3"/>
  <p:tag name="KSO_WM_TEMPLATE_CATEGORY" val="diagram"/>
  <p:tag name="KSO_WM_TEMPLATE_INDEX" val="433"/>
  <p:tag name="KSO_WM_UNIT_TYPE" val="m_i"/>
  <p:tag name="KSO_WM_UNIT_INDEX" val="1_13"/>
  <p:tag name="KSO_WM_UNIT_CLEAR" val="1"/>
  <p:tag name="KSO_WM_UNIT_LAYERLEVEL" val="1_1"/>
  <p:tag name="KSO_WM_DIAGRAM_GROUP_CODE" val="m1-1"/>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a*1_4_1"/>
  <p:tag name="KSO_WM_TEMPLATE_CATEGORY" val="diagram"/>
  <p:tag name="KSO_WM_TEMPLATE_INDEX" val="433"/>
  <p:tag name="KSO_WM_UNIT_TYPE" val="m_h_a"/>
  <p:tag name="KSO_WM_UNIT_INDEX" val="1_4_1"/>
  <p:tag name="KSO_WM_UNIT_CLEAR" val="1"/>
  <p:tag name="KSO_WM_UNIT_LAYERLEVEL" val="1_1_1"/>
  <p:tag name="KSO_WM_UNIT_VALUE" val="10"/>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12_3*l_h_i*1_2_1"/>
  <p:tag name="KSO_WM_TEMPLATE_CATEGORY" val="diagram"/>
  <p:tag name="KSO_WM_TEMPLATE_INDEX" val="212"/>
  <p:tag name="KSO_WM_UNIT_LAYERLEVEL" val="1_1_1"/>
  <p:tag name="KSO_WM_TAG_VERSION" val="1.0"/>
  <p:tag name="KSO_WM_UNIT_FILL_FORE_SCHEMECOLOR_INDEX" val="6"/>
  <p:tag name="KSO_WM_UNIT_FILL_TYPE" val="1"/>
  <p:tag name="KSO_WM_UNIT_TEXT_FILL_FORE_SCHEMECOLOR_INDEX" val="14"/>
  <p:tag name="KSO_WM_UNIT_TEXT_FILL_TYPE" val="1"/>
</p:tagLst>
</file>

<file path=ppt/tags/tag1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f*1_3_1"/>
  <p:tag name="KSO_WM_TEMPLATE_CATEGORY" val="diagram"/>
  <p:tag name="KSO_WM_TEMPLATE_INDEX" val="433"/>
  <p:tag name="KSO_WM_UNIT_TYPE" val="m_h_f"/>
  <p:tag name="KSO_WM_UNIT_INDEX" val="1_3_1"/>
  <p:tag name="KSO_WM_UNIT_CLEAR" val="1"/>
  <p:tag name="KSO_WM_UNIT_LAYERLEVEL" val="1_1_1"/>
  <p:tag name="KSO_WM_UNIT_VALUE" val="30"/>
  <p:tag name="KSO_WM_UNIT_HIGHLIGHT" val="0"/>
  <p:tag name="KSO_WM_UNIT_COMPATIBLE" val="0"/>
  <p:tag name="KSO_WM_UNIT_PRESET_TEXT_INDEX" val="4"/>
  <p:tag name="KSO_WM_UNIT_PRESET_TEXT_LEN" val="36"/>
  <p:tag name="KSO_WM_DIAGRAM_GROUP_CODE" val="m1-1"/>
  <p:tag name="KSO_WM_UNIT_FILL_FORE_SCHEMECOLOR_INDEX" val="7"/>
  <p:tag name="KSO_WM_UNIT_FILL_TYPE" val="1"/>
  <p:tag name="KSO_WM_UNIT_TEXT_FILL_FORE_SCHEMECOLOR_INDEX" val="7"/>
  <p:tag name="KSO_WM_UNIT_TEXT_FILL_TYPE" val="1"/>
</p:tagLst>
</file>

<file path=ppt/tags/tag1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8"/>
  <p:tag name="KSO_WM_TEMPLATE_CATEGORY" val="diagram"/>
  <p:tag name="KSO_WM_TEMPLATE_INDEX" val="433"/>
  <p:tag name="KSO_WM_UNIT_TYPE" val="m_i"/>
  <p:tag name="KSO_WM_UNIT_INDEX" val="1_8"/>
  <p:tag name="KSO_WM_UNIT_CLEAR" val="1"/>
  <p:tag name="KSO_WM_UNIT_LAYERLEVEL" val="1_1"/>
  <p:tag name="KSO_WM_DIAGRAM_GROUP_CODE" val="m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1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9"/>
  <p:tag name="KSO_WM_TEMPLATE_CATEGORY" val="diagram"/>
  <p:tag name="KSO_WM_TEMPLATE_INDEX" val="433"/>
  <p:tag name="KSO_WM_UNIT_TYPE" val="m_i"/>
  <p:tag name="KSO_WM_UNIT_INDEX" val="1_9"/>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1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0"/>
  <p:tag name="KSO_WM_TEMPLATE_CATEGORY" val="diagram"/>
  <p:tag name="KSO_WM_TEMPLATE_INDEX" val="433"/>
  <p:tag name="KSO_WM_UNIT_TYPE" val="m_i"/>
  <p:tag name="KSO_WM_UNIT_INDEX" val="1_10"/>
  <p:tag name="KSO_WM_UNIT_CLEAR" val="1"/>
  <p:tag name="KSO_WM_UNIT_LAYERLEVEL" val="1_1"/>
  <p:tag name="KSO_WM_DIAGRAM_GROUP_CODE" val="m1-1"/>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a*1_3_1"/>
  <p:tag name="KSO_WM_TEMPLATE_CATEGORY" val="diagram"/>
  <p:tag name="KSO_WM_TEMPLATE_INDEX" val="433"/>
  <p:tag name="KSO_WM_UNIT_TYPE" val="m_h_a"/>
  <p:tag name="KSO_WM_UNIT_INDEX" val="1_3_1"/>
  <p:tag name="KSO_WM_UNIT_CLEAR" val="1"/>
  <p:tag name="KSO_WM_UNIT_LAYERLEVEL" val="1_1_1"/>
  <p:tag name="KSO_WM_UNIT_VALUE" val="10"/>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1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f*1_2_1"/>
  <p:tag name="KSO_WM_TEMPLATE_CATEGORY" val="diagram"/>
  <p:tag name="KSO_WM_TEMPLATE_INDEX" val="433"/>
  <p:tag name="KSO_WM_UNIT_TYPE" val="m_h_f"/>
  <p:tag name="KSO_WM_UNIT_INDEX" val="1_2_1"/>
  <p:tag name="KSO_WM_UNIT_CLEAR" val="1"/>
  <p:tag name="KSO_WM_UNIT_LAYERLEVEL" val="1_1_1"/>
  <p:tag name="KSO_WM_UNIT_VALUE" val="30"/>
  <p:tag name="KSO_WM_UNIT_HIGHLIGHT" val="0"/>
  <p:tag name="KSO_WM_UNIT_COMPATIBLE" val="0"/>
  <p:tag name="KSO_WM_UNIT_PRESET_TEXT_INDEX" val="4"/>
  <p:tag name="KSO_WM_UNIT_PRESET_TEXT_LEN" val="36"/>
  <p:tag name="KSO_WM_DIAGRAM_GROUP_CODE" val="m1-1"/>
  <p:tag name="KSO_WM_UNIT_FILL_FORE_SCHEMECOLOR_INDEX" val="6"/>
  <p:tag name="KSO_WM_UNIT_FILL_TYPE" val="1"/>
  <p:tag name="KSO_WM_UNIT_TEXT_FILL_FORE_SCHEMECOLOR_INDEX" val="6"/>
  <p:tag name="KSO_WM_UNIT_TEXT_FILL_TYPE" val="1"/>
</p:tagLst>
</file>

<file path=ppt/tags/tag1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5"/>
  <p:tag name="KSO_WM_TEMPLATE_CATEGORY" val="diagram"/>
  <p:tag name="KSO_WM_TEMPLATE_INDEX" val="433"/>
  <p:tag name="KSO_WM_UNIT_TYPE" val="m_i"/>
  <p:tag name="KSO_WM_UNIT_INDEX" val="1_5"/>
  <p:tag name="KSO_WM_UNIT_CLEAR" val="1"/>
  <p:tag name="KSO_WM_UNIT_LAYERLEVEL" val="1_1"/>
  <p:tag name="KSO_WM_DIAGRAM_GROUP_CODE" val="m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6"/>
  <p:tag name="KSO_WM_TEMPLATE_CATEGORY" val="diagram"/>
  <p:tag name="KSO_WM_TEMPLATE_INDEX" val="433"/>
  <p:tag name="KSO_WM_UNIT_TYPE" val="m_i"/>
  <p:tag name="KSO_WM_UNIT_INDEX" val="1_6"/>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1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7"/>
  <p:tag name="KSO_WM_TEMPLATE_CATEGORY" val="diagram"/>
  <p:tag name="KSO_WM_TEMPLATE_INDEX" val="433"/>
  <p:tag name="KSO_WM_UNIT_TYPE" val="m_i"/>
  <p:tag name="KSO_WM_UNIT_INDEX" val="1_7"/>
  <p:tag name="KSO_WM_UNIT_CLEAR" val="1"/>
  <p:tag name="KSO_WM_UNIT_LAYERLEVEL" val="1_1"/>
  <p:tag name="KSO_WM_DIAGRAM_GROUP_CODE" val="m1-1"/>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a*1_2_1"/>
  <p:tag name="KSO_WM_TEMPLATE_CATEGORY" val="diagram"/>
  <p:tag name="KSO_WM_TEMPLATE_INDEX" val="433"/>
  <p:tag name="KSO_WM_UNIT_TYPE" val="m_h_a"/>
  <p:tag name="KSO_WM_UNIT_INDEX" val="1_2_1"/>
  <p:tag name="KSO_WM_UNIT_CLEAR" val="1"/>
  <p:tag name="KSO_WM_UNIT_LAYERLEVEL" val="1_1_1"/>
  <p:tag name="KSO_WM_UNIT_VALUE" val="10"/>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ID" val="diagram212_3*l_h_f*1_2_1"/>
  <p:tag name="KSO_WM_TEMPLATE_CATEGORY" val="diagram"/>
  <p:tag name="KSO_WM_TEMPLATE_INDEX" val="212"/>
  <p:tag name="KSO_WM_UNIT_LAYERLEVEL" val="1_1_1"/>
  <p:tag name="KSO_WM_TAG_VERSION" val="1.0"/>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1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f*1_1_1"/>
  <p:tag name="KSO_WM_TEMPLATE_CATEGORY" val="diagram"/>
  <p:tag name="KSO_WM_TEMPLATE_INDEX" val="433"/>
  <p:tag name="KSO_WM_UNIT_TYPE" val="m_h_f"/>
  <p:tag name="KSO_WM_UNIT_INDEX" val="1_1_1"/>
  <p:tag name="KSO_WM_UNIT_CLEAR" val="1"/>
  <p:tag name="KSO_WM_UNIT_LAYERLEVEL" val="1_1_1"/>
  <p:tag name="KSO_WM_UNIT_VALUE" val="30"/>
  <p:tag name="KSO_WM_UNIT_HIGHLIGHT" val="0"/>
  <p:tag name="KSO_WM_UNIT_COMPATIBLE" val="0"/>
  <p:tag name="KSO_WM_UNIT_PRESET_TEXT_INDEX" val="4"/>
  <p:tag name="KSO_WM_UNIT_PRESET_TEXT_LEN" val="36"/>
  <p:tag name="KSO_WM_DIAGRAM_GROUP_CODE" val="m1-1"/>
  <p:tag name="KSO_WM_UNIT_FILL_FORE_SCHEMECOLOR_INDEX" val="5"/>
  <p:tag name="KSO_WM_UNIT_FILL_TYPE" val="1"/>
  <p:tag name="KSO_WM_UNIT_TEXT_FILL_FORE_SCHEMECOLOR_INDEX" val="5"/>
  <p:tag name="KSO_WM_UNIT_TEXT_FILL_TYPE" val="1"/>
</p:tagLst>
</file>

<file path=ppt/tags/tag1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2"/>
  <p:tag name="KSO_WM_TEMPLATE_CATEGORY" val="diagram"/>
  <p:tag name="KSO_WM_TEMPLATE_INDEX" val="433"/>
  <p:tag name="KSO_WM_UNIT_TYPE" val="m_i"/>
  <p:tag name="KSO_WM_UNIT_INDEX" val="1_2"/>
  <p:tag name="KSO_WM_UNIT_CLEAR" val="1"/>
  <p:tag name="KSO_WM_UNIT_LAYERLEVEL" val="1_1"/>
  <p:tag name="KSO_WM_DIAGRAM_GROUP_CODE" val="m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3"/>
  <p:tag name="KSO_WM_TEMPLATE_CATEGORY" val="diagram"/>
  <p:tag name="KSO_WM_TEMPLATE_INDEX" val="433"/>
  <p:tag name="KSO_WM_UNIT_TYPE" val="m_i"/>
  <p:tag name="KSO_WM_UNIT_INDEX" val="1_3"/>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Lst>
</file>

<file path=ppt/tags/tag1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4"/>
  <p:tag name="KSO_WM_TEMPLATE_CATEGORY" val="diagram"/>
  <p:tag name="KSO_WM_TEMPLATE_INDEX" val="433"/>
  <p:tag name="KSO_WM_UNIT_TYPE" val="m_i"/>
  <p:tag name="KSO_WM_UNIT_INDEX" val="1_4"/>
  <p:tag name="KSO_WM_UNIT_CLEAR" val="1"/>
  <p:tag name="KSO_WM_UNIT_LAYERLEVEL" val="1_1"/>
  <p:tag name="KSO_WM_DIAGRAM_GROUP_CODE" val="m1-1"/>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h_a*1_1_1"/>
  <p:tag name="KSO_WM_TEMPLATE_CATEGORY" val="diagram"/>
  <p:tag name="KSO_WM_TEMPLATE_INDEX" val="433"/>
  <p:tag name="KSO_WM_UNIT_TYPE" val="m_h_a"/>
  <p:tag name="KSO_WM_UNIT_INDEX" val="1_1_1"/>
  <p:tag name="KSO_WM_UNIT_CLEAR" val="1"/>
  <p:tag name="KSO_WM_UNIT_LAYERLEVEL" val="1_1_1"/>
  <p:tag name="KSO_WM_UNIT_VALUE" val="10"/>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1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1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v*1_1"/>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UNIT_PRESET_TEXT_INDEX" val="2"/>
  <p:tag name="KSO_WM_UNIT_PRESET_TEXT_LEN" val="20"/>
  <p:tag name="KSO_WM_TAG_VERSION" val="1.0"/>
  <p:tag name="KSO_WM_DIAGRAM_GROUP_CODE" val="r1-1"/>
  <p:tag name="KSO_WM_UNIT_TEXT_FILL_FORE_SCHEMECOLOR_INDEX" val="13"/>
  <p:tag name="KSO_WM_UNIT_TEXT_FILL_TYPE" val="1"/>
</p:tagLst>
</file>

<file path=ppt/tags/tag17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v*1_2"/>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UNIT_PRESET_TEXT_INDEX" val="2"/>
  <p:tag name="KSO_WM_UNIT_PRESET_TEXT_LEN" val="20"/>
  <p:tag name="KSO_WM_TAG_VERSION" val="1.0"/>
  <p:tag name="KSO_WM_DIAGRAM_GROUP_CODE" val="r1-1"/>
  <p:tag name="KSO_WM_UNIT_TEXT_FILL_FORE_SCHEMECOLOR_INDEX" val="13"/>
  <p:tag name="KSO_WM_UNIT_TEXT_FILL_TYPE" val="1"/>
</p:tagLst>
</file>

<file path=ppt/tags/tag1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v*1_3"/>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UNIT_PRESET_TEXT_INDEX" val="2"/>
  <p:tag name="KSO_WM_UNIT_PRESET_TEXT_LEN" val="20"/>
  <p:tag name="KSO_WM_TAG_VERSION" val="1.0"/>
  <p:tag name="KSO_WM_DIAGRAM_GROUP_CODE" val="r1-1"/>
  <p:tag name="KSO_WM_UNIT_TEXT_FILL_FORE_SCHEMECOLOR_INDEX" val="13"/>
  <p:tag name="KSO_WM_UNIT_TEXT_FILL_TYPE" val="1"/>
</p:tagLst>
</file>

<file path=ppt/tags/tag17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v*1_4"/>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UNIT_PRESET_TEXT_INDEX" val="2"/>
  <p:tag name="KSO_WM_UNIT_PRESET_TEXT_LEN" val="20"/>
  <p:tag name="KSO_WM_TAG_VERSION" val="1.0"/>
  <p:tag name="KSO_WM_DIAGRAM_GROUP_CODE" val="r1-1"/>
  <p:tag name="KSO_WM_UNIT_TEXT_FILL_FORE_SCHEMECOLOR_INDEX" val="13"/>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ID" val="diagram212_3*l_h_f*1_2_1"/>
  <p:tag name="KSO_WM_TEMPLATE_CATEGORY" val="diagram"/>
  <p:tag name="KSO_WM_TEMPLATE_INDEX" val="212"/>
  <p:tag name="KSO_WM_UNIT_LAYERLEVEL" val="1_1_1"/>
  <p:tag name="KSO_WM_TAG_VERSION" val="1.0"/>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18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v*1_5"/>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UNIT_PRESET_TEXT_INDEX" val="2"/>
  <p:tag name="KSO_WM_UNIT_PRESET_TEXT_LEN" val="20"/>
  <p:tag name="KSO_WM_TAG_VERSION" val="1.0"/>
  <p:tag name="KSO_WM_DIAGRAM_GROUP_CODE" val="r1-1"/>
  <p:tag name="KSO_WM_UNIT_TEXT_FILL_FORE_SCHEMECOLOR_INDEX" val="13"/>
  <p:tag name="KSO_WM_UNIT_TEXT_FILL_TYPE" val="1"/>
</p:tagLst>
</file>

<file path=ppt/tags/tag18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v*1_6"/>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UNIT_PRESET_TEXT_INDEX" val="2"/>
  <p:tag name="KSO_WM_UNIT_PRESET_TEXT_LEN" val="20"/>
  <p:tag name="KSO_WM_TAG_VERSION" val="1.0"/>
  <p:tag name="KSO_WM_DIAGRAM_GROUP_CODE" val="r1-1"/>
  <p:tag name="KSO_WM_UNIT_TEXT_FILL_FORE_SCHEMECOLOR_INDEX" val="13"/>
  <p:tag name="KSO_WM_UNIT_TEXT_FILL_TYPE" val="1"/>
</p:tagLst>
</file>

<file path=ppt/tags/tag1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v*1_7"/>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UNIT_PRESET_TEXT_INDEX" val="2"/>
  <p:tag name="KSO_WM_UNIT_PRESET_TEXT_LEN" val="20"/>
  <p:tag name="KSO_WM_TAG_VERSION" val="1.0"/>
  <p:tag name="KSO_WM_DIAGRAM_GROUP_CODE" val="r1-1"/>
  <p:tag name="KSO_WM_UNIT_TEXT_FILL_FORE_SCHEMECOLOR_INDEX" val="13"/>
  <p:tag name="KSO_WM_UNIT_TEXT_FILL_TYPE" val="1"/>
</p:tagLst>
</file>

<file path=ppt/tags/tag1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v*1_8"/>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UNIT_PRESET_TEXT_INDEX" val="2"/>
  <p:tag name="KSO_WM_UNIT_PRESET_TEXT_LEN" val="20"/>
  <p:tag name="KSO_WM_TAG_VERSION" val="1.0"/>
  <p:tag name="KSO_WM_DIAGRAM_GROUP_CODE" val="r1-1"/>
  <p:tag name="KSO_WM_UNIT_TEXT_FILL_FORE_SCHEMECOLOR_INDEX" val="13"/>
  <p:tag name="KSO_WM_UNIT_TEXT_FILL_TYPE" val="1"/>
</p:tagLst>
</file>

<file path=ppt/tags/tag1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t*1_1"/>
  <p:tag name="KSO_WM_UNIT_CLEAR" val="1"/>
  <p:tag name="KSO_WM_UNIT_LAYERLEVEL" val="1_1"/>
  <p:tag name="KSO_WM_UNIT_DIAGRAM_CONTRAST_TITLE_CNT" val="2"/>
  <p:tag name="KSO_WM_UNIT_DIAGRAM_DIMENSION_TITLE_CNT" val="4"/>
  <p:tag name="KSO_WM_UNIT_VALUE" val="9"/>
  <p:tag name="KSO_WM_UNIT_HIGHLIGHT" val="0"/>
  <p:tag name="KSO_WM_UNIT_COMPATIBLE" val="0"/>
  <p:tag name="KSO_WM_UNIT_PRESET_TEXT" val="编辑标题"/>
  <p:tag name="KSO_WM_TAG_VERSION" val="1.0"/>
  <p:tag name="KSO_WM_DIAGRAM_GROUP_CODE" val="r1-1"/>
  <p:tag name="KSO_WM_UNIT_FILL_FORE_SCHEMECOLOR_INDEX" val="7"/>
  <p:tag name="KSO_WM_UNIT_FILL_TYPE" val="1"/>
</p:tagLst>
</file>

<file path=ppt/tags/tag18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9"/>
  <p:tag name="KSO_WM_UNIT_ID" val="259*r_t*1_2"/>
  <p:tag name="KSO_WM_UNIT_CLEAR" val="1"/>
  <p:tag name="KSO_WM_UNIT_LAYERLEVEL" val="1_1"/>
  <p:tag name="KSO_WM_UNIT_DIAGRAM_CONTRAST_TITLE_CNT" val="2"/>
  <p:tag name="KSO_WM_UNIT_DIAGRAM_DIMENSION_TITLE_CNT" val="4"/>
  <p:tag name="KSO_WM_UNIT_VALUE" val="10"/>
  <p:tag name="KSO_WM_UNIT_HIGHLIGHT" val="0"/>
  <p:tag name="KSO_WM_UNIT_COMPATIBLE" val="0"/>
  <p:tag name="KSO_WM_UNIT_PRESET_TEXT" val="编辑标题"/>
  <p:tag name="KSO_WM_TAG_VERSION" val="1.0"/>
  <p:tag name="KSO_WM_DIAGRAM_GROUP_CODE" val="r1-1"/>
  <p:tag name="KSO_WM_UNIT_FILL_FORE_SCHEMECOLOR_INDEX" val="5"/>
  <p:tag name="KSO_WM_UNIT_FILL_TYPE" val="1"/>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4_1"/>
  <p:tag name="KSO_WM_TEMPLATE_CATEGORY" val="diagram"/>
  <p:tag name="KSO_WM_TEMPLATE_INDEX" val="20199373"/>
  <p:tag name="KSO_WM_UNIT_LAYERLEVEL" val="1_1_1"/>
  <p:tag name="KSO_WM_TAG_VERSION" val="1.0"/>
  <p:tag name="KSO_WM_UNIT_LINE_FORE_SCHEMECOLOR_INDEX" val="14"/>
  <p:tag name="KSO_WM_UNIT_LINE_FILL_TYPE" val="2"/>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i*1"/>
  <p:tag name="KSO_WM_TEMPLATE_CATEGORY" val="diagram"/>
  <p:tag name="KSO_WM_TEMPLATE_INDEX" val="20199373"/>
  <p:tag name="KSO_WM_UNIT_LAYERLEVEL" val="1"/>
  <p:tag name="KSO_WM_TAG_VERSION" val="1.0"/>
  <p:tag name="KSO_WM_UNIT_FILL_FORE_SCHEMECOLOR_INDEX" val="13"/>
  <p:tag name="KSO_WM_UNIT_FILL_TYPE" val="1"/>
  <p:tag name="KSO_WM_UNIT_TEXT_FILL_FORE_SCHEMECOLOR_INDEX" val="2"/>
  <p:tag name="KSO_WM_UNIT_TEXT_FILL_TYPE" val="1"/>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i*2"/>
  <p:tag name="KSO_WM_TEMPLATE_CATEGORY" val="diagram"/>
  <p:tag name="KSO_WM_TEMPLATE_INDEX" val="20199373"/>
  <p:tag name="KSO_WM_UNIT_LAYERLEVEL" val="1"/>
  <p:tag name="KSO_WM_TAG_VERSION" val="1.0"/>
  <p:tag name="KSO_WM_UNIT_LINE_FORE_SCHEMECOLOR_INDEX" val="14"/>
  <p:tag name="KSO_WM_UNIT_LINE_FILL_TYPE" val="2"/>
  <p:tag name="KSO_WM_UNIT_TEXT_FILL_FORE_SCHEMECOLOR_INDEX" val="13"/>
  <p:tag name="KSO_WM_UNIT_TEXT_FILL_TYPE" val="1"/>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i*3"/>
  <p:tag name="KSO_WM_TEMPLATE_CATEGORY" val="diagram"/>
  <p:tag name="KSO_WM_TEMPLATE_INDEX" val="20199373"/>
  <p:tag name="KSO_WM_UNIT_LAYERLEVEL" val="1"/>
  <p:tag name="KSO_WM_TAG_VERSION" val="1.0"/>
  <p:tag name="KSO_WM_UNIT_LINE_FORE_SCHEMECOLOR_INDEX" val="14"/>
  <p:tag name="KSO_WM_UNIT_LINE_FILL_TYPE" val="2"/>
  <p:tag name="KSO_WM_UNIT_TEXT_FILL_FORE_SCHEMECOLOR_INDEX" val="13"/>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ID" val="diagram212_3*l_h_f*1_2_1"/>
  <p:tag name="KSO_WM_TEMPLATE_CATEGORY" val="diagram"/>
  <p:tag name="KSO_WM_TEMPLATE_INDEX" val="212"/>
  <p:tag name="KSO_WM_UNIT_LAYERLEVEL" val="1_1_1"/>
  <p:tag name="KSO_WM_TAG_VERSION" val="1.0"/>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i*4"/>
  <p:tag name="KSO_WM_TEMPLATE_CATEGORY" val="diagram"/>
  <p:tag name="KSO_WM_TEMPLATE_INDEX" val="20199373"/>
  <p:tag name="KSO_WM_UNIT_LAYERLEVEL" val="1"/>
  <p:tag name="KSO_WM_TAG_VERSION" val="1.0"/>
  <p:tag name="KSO_WM_UNIT_LINE_FORE_SCHEMECOLOR_INDEX" val="14"/>
  <p:tag name="KSO_WM_UNIT_LINE_FILL_TYPE" val="2"/>
  <p:tag name="KSO_WM_UNIT_TEXT_FILL_FORE_SCHEMECOLOR_INDEX" val="13"/>
  <p:tag name="KSO_WM_UNIT_TEXT_FILL_TYPE" val="1"/>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3_1"/>
  <p:tag name="KSO_WM_TEMPLATE_CATEGORY" val="diagram"/>
  <p:tag name="KSO_WM_TEMPLATE_INDEX" val="20199373"/>
  <p:tag name="KSO_WM_UNIT_LAYERLEVEL" val="1_1_1"/>
  <p:tag name="KSO_WM_TAG_VERSION" val="1.0"/>
  <p:tag name="KSO_WM_UNIT_LINE_FORE_SCHEMECOLOR_INDEX" val="14"/>
  <p:tag name="KSO_WM_UNIT_LINE_FILL_TYPE" val="2"/>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3_2"/>
  <p:tag name="KSO_WM_TEMPLATE_CATEGORY" val="diagram"/>
  <p:tag name="KSO_WM_TEMPLATE_INDEX" val="20199373"/>
  <p:tag name="KSO_WM_UNIT_LAYERLEVEL" val="1_1_1"/>
  <p:tag name="KSO_WM_TAG_VERSION" val="1.0"/>
  <p:tag name="KSO_WM_UNIT_FILL_FORE_SCHEMECOLOR_INDEX" val="9"/>
  <p:tag name="KSO_WM_UNIT_FILL_TYPE" val="1"/>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3_3"/>
  <p:tag name="KSO_WM_TEMPLATE_CATEGORY" val="diagram"/>
  <p:tag name="KSO_WM_TEMPLATE_INDEX" val="20199373"/>
  <p:tag name="KSO_WM_UNIT_LAYERLEVEL" val="1_1_1"/>
  <p:tag name="KSO_WM_TAG_VERSION" val="1.0"/>
  <p:tag name="KSO_WM_UNIT_FILL_FORE_SCHEMECOLOR_INDEX" val="8"/>
  <p:tag name="KSO_WM_UNIT_FILL_TYPE" val="1"/>
  <p:tag name="KSO_WM_UNIT_TEXT_FILL_FORE_SCHEMECOLOR_INDEX" val="2"/>
  <p:tag name="KSO_WM_UNIT_TEXT_FILL_TYPE" val="1"/>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3_4"/>
  <p:tag name="KSO_WM_TEMPLATE_CATEGORY" val="diagram"/>
  <p:tag name="KSO_WM_TEMPLATE_INDEX" val="20199373"/>
  <p:tag name="KSO_WM_UNIT_LAYERLEVEL" val="1_1_1"/>
  <p:tag name="KSO_WM_TAG_VERSION" val="1.0"/>
  <p:tag name="KSO_WM_UNIT_FILL_FORE_SCHEMECOLOR_INDEX" val="14"/>
  <p:tag name="KSO_WM_UNIT_FILL_TYPE" val="1"/>
  <p:tag name="KSO_WM_UNIT_LINE_FORE_SCHEMECOLOR_INDEX" val="9"/>
  <p:tag name="KSO_WM_UNIT_LINE_FILL_TYPE" val="2"/>
  <p:tag name="KSO_WM_UNIT_TEXT_FILL_FORE_SCHEMECOLOR_INDEX" val="14"/>
  <p:tag name="KSO_WM_UNIT_TEXT_FILL_TYPE" val="1"/>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1_1"/>
  <p:tag name="KSO_WM_TEMPLATE_CATEGORY" val="diagram"/>
  <p:tag name="KSO_WM_TEMPLATE_INDEX" val="20199373"/>
  <p:tag name="KSO_WM_UNIT_LAYERLEVEL" val="1_1_1"/>
  <p:tag name="KSO_WM_TAG_VERSION" val="1.0"/>
  <p:tag name="KSO_WM_UNIT_LINE_FORE_SCHEMECOLOR_INDEX" val="14"/>
  <p:tag name="KSO_WM_UNIT_LINE_FILL_TYPE" val="2"/>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1_2"/>
  <p:tag name="KSO_WM_TEMPLATE_CATEGORY" val="diagram"/>
  <p:tag name="KSO_WM_TEMPLATE_INDEX" val="20199373"/>
  <p:tag name="KSO_WM_UNIT_LAYERLEVEL" val="1_1_1"/>
  <p:tag name="KSO_WM_TAG_VERSION" val="1.0"/>
  <p:tag name="KSO_WM_UNIT_FILL_FORE_SCHEMECOLOR_INDEX" val="7"/>
  <p:tag name="KSO_WM_UNIT_FILL_TYPE" val="1"/>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1_3"/>
  <p:tag name="KSO_WM_TEMPLATE_CATEGORY" val="diagram"/>
  <p:tag name="KSO_WM_TEMPLATE_INDEX" val="20199373"/>
  <p:tag name="KSO_WM_UNIT_LAYERLEVEL" val="1_1_1"/>
  <p:tag name="KSO_WM_TAG_VERSION" val="1.0"/>
  <p:tag name="KSO_WM_UNIT_FILL_FORE_SCHEMECOLOR_INDEX" val="7"/>
  <p:tag name="KSO_WM_UNIT_FILL_TYPE" val="1"/>
  <p:tag name="KSO_WM_UNIT_TEXT_FILL_FORE_SCHEMECOLOR_INDEX" val="2"/>
  <p:tag name="KSO_WM_UNIT_TEXT_FILL_TYPE" val="1"/>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1_4"/>
  <p:tag name="KSO_WM_TEMPLATE_CATEGORY" val="diagram"/>
  <p:tag name="KSO_WM_TEMPLATE_INDEX" val="20199373"/>
  <p:tag name="KSO_WM_UNIT_LAYERLEVEL" val="1_1_1"/>
  <p:tag name="KSO_WM_TAG_VERSION" val="1.0"/>
  <p:tag name="KSO_WM_UNIT_LINE_FORE_SCHEMECOLOR_INDEX" val="7"/>
  <p:tag name="KSO_WM_UNIT_LINE_FILL_TYPE" val="2"/>
  <p:tag name="KSO_WM_UNIT_TEXT_FILL_FORE_SCHEMECOLOR_INDEX" val="14"/>
  <p:tag name="KSO_WM_UNIT_TEXT_FILL_TYPE" val="1"/>
</p:tagLst>
</file>

<file path=ppt/tags/tag199.xml><?xml version="1.0" encoding="utf-8"?>
<p:tagLst xmlns:a="http://schemas.openxmlformats.org/drawingml/2006/main" xmlns:r="http://schemas.openxmlformats.org/officeDocument/2006/relationships" xmlns:p="http://schemas.openxmlformats.org/presentationml/2006/main">
  <p:tag name="KSO_WM_UNIT_VALUE" val="112*135"/>
  <p:tag name="KSO_WM_UNIT_HIGHLIGHT" val="0"/>
  <p:tag name="KSO_WM_UNIT_COMPATIBLE" val="0"/>
  <p:tag name="KSO_WM_UNIT_DIAGRAM_ISNUMVISUAL" val="0"/>
  <p:tag name="KSO_WM_UNIT_DIAGRAM_ISREFERUNIT" val="0"/>
  <p:tag name="KSO_WM_DIAGRAM_GROUP_CODE" val="m1-1"/>
  <p:tag name="KSO_WM_UNIT_ID" val="diagram20199373_3*m_h_x*1_1_1"/>
  <p:tag name="KSO_WM_TEMPLATE_CATEGORY" val="diagram"/>
  <p:tag name="KSO_WM_TEMPLATE_INDEX" val="20199373"/>
  <p:tag name="KSO_WM_UNIT_LAYERLEVEL" val="1_1_1"/>
  <p:tag name="KSO_WM_TAG_VERSION" val="1.0"/>
  <p:tag name="KSO_WM_UNIT_FILL_FORE_SCHEMECOLOR_INDEX" val="7"/>
  <p:tag name="KSO_WM_UNIT_FILL_TYPE" val="1"/>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ID" val="diagram212_3*l_h_i*1_1_2"/>
  <p:tag name="KSO_WM_TEMPLATE_CATEGORY" val="diagram"/>
  <p:tag name="KSO_WM_TEMPLATE_INDEX" val="212"/>
  <p:tag name="KSO_WM_UNIT_LAYERLEVEL" val="1_1_1"/>
  <p:tag name="KSO_WM_TAG_VERSION" val="1.0"/>
  <p:tag name="KSO_WM_UNIT_FILL_FORE_SCHEMECOLOR_INDEX" val="14"/>
  <p:tag name="KSO_WM_UNIT_FILL_TYPE" val="1"/>
  <p:tag name="KSO_WM_UNIT_TEXT_FILL_FORE_SCHEMECOLOR_INDEX" val="5"/>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a"/>
  <p:tag name="KSO_WM_UNIT_INDEX" val="1"/>
  <p:tag name="KSO_WM_UNIT_ID" val="diagram191_1*a*1"/>
  <p:tag name="KSO_WM_UNIT_CLEAR" val="1"/>
  <p:tag name="KSO_WM_UNIT_LAYERLEVEL" val="1"/>
  <p:tag name="KSO_WM_UNIT_VALUE" val="24"/>
  <p:tag name="KSO_WM_UNIT_ISCONTENTSTITLE" val="0"/>
  <p:tag name="KSO_WM_UNIT_HIGHLIGHT" val="0"/>
  <p:tag name="KSO_WM_UNIT_COMPATIBLE" val="1"/>
  <p:tag name="KSO_WM_UNIT_PRESET_TEXT_INDEX" val="3"/>
  <p:tag name="KSO_WM_UNIT_PRESET_TEXT_LEN" val="23"/>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z*1_2_1"/>
  <p:tag name="KSO_WM_TEMPLATE_CATEGORY" val="diagram"/>
  <p:tag name="KSO_WM_TEMPLATE_INDEX" val="20199373"/>
  <p:tag name="KSO_WM_UNIT_LAYERLEVEL" val="1_1_1"/>
  <p:tag name="KSO_WM_TAG_VERSION" val="1.0"/>
  <p:tag name="KSO_WM_UNIT_FILL_FORE_SCHEMECOLOR_INDEX" val="7"/>
  <p:tag name="KSO_WM_UNIT_FILL_TYPE" val="1"/>
  <p:tag name="KSO_WM_UNIT_TEXT_FILL_FORE_SCHEMECOLOR_INDEX" val="2"/>
  <p:tag name="KSO_WM_UNIT_TEXT_FILL_TYPE" val="1"/>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z*1_3_1"/>
  <p:tag name="KSO_WM_TEMPLATE_CATEGORY" val="diagram"/>
  <p:tag name="KSO_WM_TEMPLATE_INDEX" val="20199373"/>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z*1_4_1"/>
  <p:tag name="KSO_WM_TEMPLATE_CATEGORY" val="diagram"/>
  <p:tag name="KSO_WM_TEMPLATE_INDEX" val="20199373"/>
  <p:tag name="KSO_WM_UNIT_LAYERLEVEL" val="1_1_1"/>
  <p:tag name="KSO_WM_TAG_VERSION" val="1.0"/>
  <p:tag name="KSO_WM_UNIT_FILL_FORE_SCHEMECOLOR_INDEX" val="9"/>
  <p:tag name="KSO_WM_UNIT_FILL_TYPE" val="1"/>
  <p:tag name="KSO_WM_UNIT_TEXT_FILL_FORE_SCHEMECOLOR_INDEX" val="2"/>
  <p:tag name="KSO_WM_UNIT_TEXT_FILL_TYPE" val="1"/>
</p:tagLst>
</file>

<file path=ppt/tags/tag203.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ID" val="diagram20199373_3*m_h_a*1_1_1"/>
  <p:tag name="KSO_WM_TEMPLATE_CATEGORY" val="diagram"/>
  <p:tag name="KSO_WM_TEMPLATE_INDEX" val="20199373"/>
  <p:tag name="KSO_WM_UNIT_LAYERLEVEL" val="1_1_1"/>
  <p:tag name="KSO_WM_TAG_VERSION" val="1.0"/>
  <p:tag name="KSO_WM_UNIT_PRESET_TEXT" val="添加标题"/>
  <p:tag name="KSO_WM_UNIT_TEXT_FILL_FORE_SCHEMECOLOR_INDEX" val="14"/>
  <p:tag name="KSO_WM_UNIT_TEXT_FILL_TYPE" val="1"/>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2_1"/>
  <p:tag name="KSO_WM_TEMPLATE_CATEGORY" val="diagram"/>
  <p:tag name="KSO_WM_TEMPLATE_INDEX" val="20199373"/>
  <p:tag name="KSO_WM_UNIT_LAYERLEVEL" val="1_1_1"/>
  <p:tag name="KSO_WM_TAG_VERSION" val="1.0"/>
  <p:tag name="KSO_WM_UNIT_LINE_FORE_SCHEMECOLOR_INDEX" val="14"/>
  <p:tag name="KSO_WM_UNIT_LINE_FILL_TYPE" val="2"/>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2_2"/>
  <p:tag name="KSO_WM_TEMPLATE_CATEGORY" val="diagram"/>
  <p:tag name="KSO_WM_TEMPLATE_INDEX" val="20199373"/>
  <p:tag name="KSO_WM_UNIT_LAYERLEVEL" val="1_1_1"/>
  <p:tag name="KSO_WM_TAG_VERSION" val="1.0"/>
  <p:tag name="KSO_WM_UNIT_FILL_FORE_SCHEMECOLOR_INDEX" val="5"/>
  <p:tag name="KSO_WM_UNIT_FILL_TYPE" val="1"/>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2_3"/>
  <p:tag name="KSO_WM_TEMPLATE_CATEGORY" val="diagram"/>
  <p:tag name="KSO_WM_TEMPLATE_INDEX" val="20199373"/>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2_4"/>
  <p:tag name="KSO_WM_TEMPLATE_CATEGORY" val="diagram"/>
  <p:tag name="KSO_WM_TEMPLATE_INDEX" val="20199373"/>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2_5"/>
  <p:tag name="KSO_WM_TEMPLATE_CATEGORY" val="diagram"/>
  <p:tag name="KSO_WM_TEMPLATE_INDEX" val="20199373"/>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2_6"/>
  <p:tag name="KSO_WM_TEMPLATE_CATEGORY" val="diagram"/>
  <p:tag name="KSO_WM_TEMPLATE_INDEX" val="20199373"/>
  <p:tag name="KSO_WM_UNIT_LAYERLEVEL" val="1_1_1"/>
  <p:tag name="KSO_WM_TAG_VERSION" val="1.0"/>
  <p:tag name="KSO_WM_UNIT_FILL_FORE_SCHEMECOLOR_INDEX" val="14"/>
  <p:tag name="KSO_WM_UNIT_FILL_TYPE" val="1"/>
  <p:tag name="KSO_WM_UNIT_LINE_FORE_SCHEMECOLOR_INDEX" val="5"/>
  <p:tag name="KSO_WM_UNIT_LINE_FILL_TYPE" val="2"/>
  <p:tag name="KSO_WM_UNIT_TEXT_FILL_FORE_SCHEMECOLOR_INDEX" val="14"/>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210.xml><?xml version="1.0" encoding="utf-8"?>
<p:tagLst xmlns:a="http://schemas.openxmlformats.org/drawingml/2006/main" xmlns:r="http://schemas.openxmlformats.org/officeDocument/2006/relationships" xmlns:p="http://schemas.openxmlformats.org/presentationml/2006/main">
  <p:tag name="KSO_WM_UNIT_VALUE" val="111*134"/>
  <p:tag name="KSO_WM_UNIT_HIGHLIGHT" val="0"/>
  <p:tag name="KSO_WM_UNIT_COMPATIBLE" val="0"/>
  <p:tag name="KSO_WM_UNIT_DIAGRAM_ISNUMVISUAL" val="0"/>
  <p:tag name="KSO_WM_UNIT_DIAGRAM_ISREFERUNIT" val="0"/>
  <p:tag name="KSO_WM_DIAGRAM_GROUP_CODE" val="m1-1"/>
  <p:tag name="KSO_WM_UNIT_ID" val="diagram20199373_3*m_h_x*1_2_1"/>
  <p:tag name="KSO_WM_TEMPLATE_CATEGORY" val="diagram"/>
  <p:tag name="KSO_WM_TEMPLATE_INDEX" val="20199373"/>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21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ID" val="diagram20199373_3*m_h_a*1_2_1"/>
  <p:tag name="KSO_WM_TEMPLATE_CATEGORY" val="diagram"/>
  <p:tag name="KSO_WM_TEMPLATE_INDEX" val="20199373"/>
  <p:tag name="KSO_WM_UNIT_LAYERLEVEL" val="1_1_1"/>
  <p:tag name="KSO_WM_TAG_VERSION" val="1.0"/>
  <p:tag name="KSO_WM_UNIT_PRESET_TEXT" val="添加标题"/>
  <p:tag name="KSO_WM_UNIT_TEXT_FILL_FORE_SCHEMECOLOR_INDEX" val="14"/>
  <p:tag name="KSO_WM_UNIT_TEXT_FILL_TYPE" val="1"/>
</p:tagLst>
</file>

<file path=ppt/tags/tag212.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ID" val="diagram20199373_3*m_h_a*1_3_1"/>
  <p:tag name="KSO_WM_TEMPLATE_CATEGORY" val="diagram"/>
  <p:tag name="KSO_WM_TEMPLATE_INDEX" val="20199373"/>
  <p:tag name="KSO_WM_UNIT_LAYERLEVEL" val="1_1_1"/>
  <p:tag name="KSO_WM_TAG_VERSION" val="1.0"/>
  <p:tag name="KSO_WM_UNIT_PRESET_TEXT" val="添加标题"/>
  <p:tag name="KSO_WM_UNIT_TEXT_FILL_FORE_SCHEMECOLOR_INDEX" val="14"/>
  <p:tag name="KSO_WM_UNIT_TEXT_FILL_TYPE" val="1"/>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4_1"/>
  <p:tag name="KSO_WM_TEMPLATE_CATEGORY" val="diagram"/>
  <p:tag name="KSO_WM_TEMPLATE_INDEX" val="20199373"/>
  <p:tag name="KSO_WM_UNIT_LAYERLEVEL" val="1_1_1"/>
  <p:tag name="KSO_WM_TAG_VERSION" val="1.0"/>
  <p:tag name="KSO_WM_UNIT_LINE_FORE_SCHEMECOLOR_INDEX" val="14"/>
  <p:tag name="KSO_WM_UNIT_LINE_FILL_TYPE" val="2"/>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4_2"/>
  <p:tag name="KSO_WM_TEMPLATE_CATEGORY" val="diagram"/>
  <p:tag name="KSO_WM_TEMPLATE_INDEX" val="20199373"/>
  <p:tag name="KSO_WM_UNIT_LAYERLEVEL" val="1_1_1"/>
  <p:tag name="KSO_WM_TAG_VERSION" val="1.0"/>
  <p:tag name="KSO_WM_UNIT_FILL_FORE_SCHEMECOLOR_INDEX" val="8"/>
  <p:tag name="KSO_WM_UNIT_FILL_TYPE" val="1"/>
  <p:tag name="KSO_WM_UNIT_TEXT_FILL_FORE_SCHEMECOLOR_INDEX" val="13"/>
  <p:tag name="KSO_WM_UNIT_TEXT_FILL_TYPE" val="1"/>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4_3"/>
  <p:tag name="KSO_WM_TEMPLATE_CATEGORY" val="diagram"/>
  <p:tag name="KSO_WM_TEMPLATE_INDEX" val="20199373"/>
  <p:tag name="KSO_WM_UNIT_LAYERLEVEL" val="1_1_1"/>
  <p:tag name="KSO_WM_TAG_VERSION" val="1.0"/>
  <p:tag name="KSO_WM_UNIT_FILL_FORE_SCHEMECOLOR_INDEX" val="8"/>
  <p:tag name="KSO_WM_UNIT_FILL_TYPE" val="1"/>
  <p:tag name="KSO_WM_UNIT_TEXT_FILL_FORE_SCHEMECOLOR_INDEX" val="13"/>
  <p:tag name="KSO_WM_UNIT_TEXT_FILL_TYPE" val="1"/>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4_4"/>
  <p:tag name="KSO_WM_TEMPLATE_CATEGORY" val="diagram"/>
  <p:tag name="KSO_WM_TEMPLATE_INDEX" val="20199373"/>
  <p:tag name="KSO_WM_UNIT_LAYERLEVEL" val="1_1_1"/>
  <p:tag name="KSO_WM_TAG_VERSION" val="1.0"/>
  <p:tag name="KSO_WM_UNIT_FILL_FORE_SCHEMECOLOR_INDEX" val="8"/>
  <p:tag name="KSO_WM_UNIT_FILL_TYPE" val="1"/>
  <p:tag name="KSO_WM_UNIT_TEXT_FILL_FORE_SCHEMECOLOR_INDEX" val="13"/>
  <p:tag name="KSO_WM_UNIT_TEXT_FILL_TYPE" val="1"/>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4_5"/>
  <p:tag name="KSO_WM_TEMPLATE_CATEGORY" val="diagram"/>
  <p:tag name="KSO_WM_TEMPLATE_INDEX" val="20199373"/>
  <p:tag name="KSO_WM_UNIT_LAYERLEVEL" val="1_1_1"/>
  <p:tag name="KSO_WM_TAG_VERSION" val="1.0"/>
  <p:tag name="KSO_WM_UNIT_FILL_FORE_SCHEMECOLOR_INDEX" val="8"/>
  <p:tag name="KSO_WM_UNIT_FILL_TYPE" val="1"/>
  <p:tag name="KSO_WM_UNIT_TEXT_FILL_FORE_SCHEMECOLOR_INDEX" val="13"/>
  <p:tag name="KSO_WM_UNIT_TEXT_FILL_TYPE" val="1"/>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4_6"/>
  <p:tag name="KSO_WM_TEMPLATE_CATEGORY" val="diagram"/>
  <p:tag name="KSO_WM_TEMPLATE_INDEX" val="20199373"/>
  <p:tag name="KSO_WM_UNIT_LAYERLEVEL" val="1_1_1"/>
  <p:tag name="KSO_WM_TAG_VERSION" val="1.0"/>
  <p:tag name="KSO_WM_UNIT_LINE_FORE_SCHEMECOLOR_INDEX" val="8"/>
  <p:tag name="KSO_WM_UNIT_LINE_FILL_TYPE" val="2"/>
  <p:tag name="KSO_WM_UNIT_TEXT_FILL_FORE_SCHEMECOLOR_INDEX" val="14"/>
  <p:tag name="KSO_WM_UNIT_TEXT_FILL_TYPE" val="1"/>
</p:tagLst>
</file>

<file path=ppt/tags/tag219.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ID" val="diagram20199373_3*m_h_a*1_4_1"/>
  <p:tag name="KSO_WM_TEMPLATE_CATEGORY" val="diagram"/>
  <p:tag name="KSO_WM_TEMPLATE_INDEX" val="20199373"/>
  <p:tag name="KSO_WM_UNIT_LAYERLEVEL" val="1_1_1"/>
  <p:tag name="KSO_WM_TAG_VERSION" val="1.0"/>
  <p:tag name="KSO_WM_UNIT_PRESET_TEXT" val="添加标题"/>
  <p:tag name="KSO_WM_UNIT_TEXT_FILL_FORE_SCHEMECOLOR_INDEX" val="14"/>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TYPE" val="l_i"/>
  <p:tag name="KSO_WM_UNIT_INDEX" val="1_2"/>
  <p:tag name="KSO_WM_UNIT_ID" val="diagram20186281_1*l_i*1_2"/>
  <p:tag name="KSO_WM_UNIT_LAYERLEVEL" val="1_1"/>
  <p:tag name="KSO_WM_BEAUTIFY_FLAG" val="#wm#"/>
  <p:tag name="KSO_WM_TAG_VERSION" val="1.0"/>
  <p:tag name="KSO_WM_DIAGRAM_GROUP_CODE" val="l1-1"/>
  <p:tag name="KSO_WM_UNIT_FILL_FORE_SCHEMECOLOR_INDEX" val="16"/>
  <p:tag name="KSO_WM_UNIT_FILL_TYPE" val="1"/>
  <p:tag name="KSO_WM_UNIT_TEXT_FILL_FORE_SCHEMECOLOR_INDEX" val="13"/>
  <p:tag name="KSO_WM_UNIT_TEXT_FILL_TYPE" val="1"/>
</p:tagLst>
</file>

<file path=ppt/tags/tag220.xml><?xml version="1.0" encoding="utf-8"?>
<p:tagLst xmlns:a="http://schemas.openxmlformats.org/drawingml/2006/main" xmlns:r="http://schemas.openxmlformats.org/officeDocument/2006/relationships"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ID" val="diagram20199373_3*m_h_f*1_1_1"/>
  <p:tag name="KSO_WM_TEMPLATE_CATEGORY" val="diagram"/>
  <p:tag name="KSO_WM_TEMPLATE_INDEX" val="20199373"/>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221.xml><?xml version="1.0" encoding="utf-8"?>
<p:tagLst xmlns:a="http://schemas.openxmlformats.org/drawingml/2006/main" xmlns:r="http://schemas.openxmlformats.org/officeDocument/2006/relationships"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ID" val="diagram20199373_3*m_h_f*1_2_1"/>
  <p:tag name="KSO_WM_TEMPLATE_CATEGORY" val="diagram"/>
  <p:tag name="KSO_WM_TEMPLATE_INDEX" val="20199373"/>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222.xml><?xml version="1.0" encoding="utf-8"?>
<p:tagLst xmlns:a="http://schemas.openxmlformats.org/drawingml/2006/main" xmlns:r="http://schemas.openxmlformats.org/officeDocument/2006/relationships"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ID" val="diagram20199373_3*m_h_f*1_3_1"/>
  <p:tag name="KSO_WM_TEMPLATE_CATEGORY" val="diagram"/>
  <p:tag name="KSO_WM_TEMPLATE_INDEX" val="20199373"/>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223.xml><?xml version="1.0" encoding="utf-8"?>
<p:tagLst xmlns:a="http://schemas.openxmlformats.org/drawingml/2006/main" xmlns:r="http://schemas.openxmlformats.org/officeDocument/2006/relationships"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ID" val="diagram20199373_3*m_h_f*1_4_1"/>
  <p:tag name="KSO_WM_TEMPLATE_CATEGORY" val="diagram"/>
  <p:tag name="KSO_WM_TEMPLATE_INDEX" val="20199373"/>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224.xml><?xml version="1.0" encoding="utf-8"?>
<p:tagLst xmlns:a="http://schemas.openxmlformats.org/drawingml/2006/main" xmlns:r="http://schemas.openxmlformats.org/officeDocument/2006/relationships" xmlns:p="http://schemas.openxmlformats.org/presentationml/2006/main">
  <p:tag name="KSO_WM_UNIT_VALUE" val="104*104"/>
  <p:tag name="KSO_WM_UNIT_HIGHLIGHT" val="0"/>
  <p:tag name="KSO_WM_UNIT_COMPATIBLE" val="0"/>
  <p:tag name="KSO_WM_UNIT_DIAGRAM_ISNUMVISUAL" val="0"/>
  <p:tag name="KSO_WM_UNIT_DIAGRAM_ISREFERUNIT" val="0"/>
  <p:tag name="KSO_WM_DIAGRAM_GROUP_CODE" val="m1-1"/>
  <p:tag name="KSO_WM_UNIT_ID" val="diagram20199373_3*m_h_x*1_4_1"/>
  <p:tag name="KSO_WM_TEMPLATE_CATEGORY" val="diagram"/>
  <p:tag name="KSO_WM_TEMPLATE_INDEX" val="20199373"/>
  <p:tag name="KSO_WM_UNIT_LAYERLEVEL" val="1_1_1"/>
  <p:tag name="KSO_WM_TAG_VERSION" val="1.0"/>
  <p:tag name="KSO_WM_UNIT_FILL_FORE_SCHEMECOLOR_INDEX" val="8"/>
  <p:tag name="KSO_WM_UNIT_FILL_TYPE" val="1"/>
  <p:tag name="KSO_WM_UNIT_TEXT_FILL_FORE_SCHEMECOLOR_INDEX" val="13"/>
  <p:tag name="KSO_WM_UNIT_TEXT_FILL_TYPE" val="1"/>
</p:tagLst>
</file>

<file path=ppt/tags/tag225.xml><?xml version="1.0" encoding="utf-8"?>
<p:tagLst xmlns:a="http://schemas.openxmlformats.org/drawingml/2006/main" xmlns:r="http://schemas.openxmlformats.org/officeDocument/2006/relationships" xmlns:p="http://schemas.openxmlformats.org/presentationml/2006/main">
  <p:tag name="KSO_WM_UNIT_VALUE" val="95*104"/>
  <p:tag name="KSO_WM_UNIT_HIGHLIGHT" val="0"/>
  <p:tag name="KSO_WM_UNIT_COMPATIBLE" val="0"/>
  <p:tag name="KSO_WM_UNIT_DIAGRAM_ISNUMVISUAL" val="0"/>
  <p:tag name="KSO_WM_UNIT_DIAGRAM_ISREFERUNIT" val="0"/>
  <p:tag name="KSO_WM_DIAGRAM_GROUP_CODE" val="m1-1"/>
  <p:tag name="KSO_WM_UNIT_ID" val="diagram20199373_3*m_h_x*1_3_1"/>
  <p:tag name="KSO_WM_TEMPLATE_CATEGORY" val="diagram"/>
  <p:tag name="KSO_WM_TEMPLATE_INDEX" val="20199373"/>
  <p:tag name="KSO_WM_UNIT_LAYERLEVEL" val="1_1_1"/>
  <p:tag name="KSO_WM_TAG_VERSION" val="1.0"/>
  <p:tag name="KSO_WM_UNIT_FILL_FORE_SCHEMECOLOR_INDEX" val="9"/>
  <p:tag name="KSO_WM_UNIT_FILL_TYPE" val="1"/>
  <p:tag name="KSO_WM_UNIT_TEXT_FILL_FORE_SCHEMECOLOR_INDEX" val="13"/>
  <p:tag name="KSO_WM_UNIT_TEXT_FILL_TYPE" val="1"/>
</p:tagLst>
</file>

<file path=ppt/tags/tag2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z*1_3_1"/>
  <p:tag name="KSO_WM_TEMPLATE_CATEGORY" val="diagram"/>
  <p:tag name="KSO_WM_TEMPLATE_INDEX" val="20199373"/>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3_2"/>
  <p:tag name="KSO_WM_TEMPLATE_CATEGORY" val="diagram"/>
  <p:tag name="KSO_WM_TEMPLATE_INDEX" val="20199373"/>
  <p:tag name="KSO_WM_UNIT_LAYERLEVEL" val="1_1_1"/>
  <p:tag name="KSO_WM_TAG_VERSION" val="1.0"/>
  <p:tag name="KSO_WM_UNIT_FILL_FORE_SCHEMECOLOR_INDEX" val="9"/>
  <p:tag name="KSO_WM_UNIT_FILL_TYPE" val="1"/>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3_3"/>
  <p:tag name="KSO_WM_TEMPLATE_CATEGORY" val="diagram"/>
  <p:tag name="KSO_WM_TEMPLATE_INDEX" val="20199373"/>
  <p:tag name="KSO_WM_UNIT_LAYERLEVEL" val="1_1_1"/>
  <p:tag name="KSO_WM_TAG_VERSION" val="1.0"/>
  <p:tag name="KSO_WM_UNIT_FILL_FORE_SCHEMECOLOR_INDEX" val="8"/>
  <p:tag name="KSO_WM_UNIT_FILL_TYPE" val="1"/>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TYPE" val="l_h_i"/>
  <p:tag name="KSO_WM_UNIT_INDEX" val="1_2_1"/>
  <p:tag name="KSO_WM_UNIT_ID" val="diagram20186281_1*l_h_i*1_2_1"/>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199373_3*m_h_i*1_3_4"/>
  <p:tag name="KSO_WM_TEMPLATE_CATEGORY" val="diagram"/>
  <p:tag name="KSO_WM_TEMPLATE_INDEX" val="20199373"/>
  <p:tag name="KSO_WM_UNIT_LAYERLEVEL" val="1_1_1"/>
  <p:tag name="KSO_WM_TAG_VERSION" val="1.0"/>
  <p:tag name="KSO_WM_UNIT_FILL_FORE_SCHEMECOLOR_INDEX" val="14"/>
  <p:tag name="KSO_WM_UNIT_FILL_TYPE" val="1"/>
  <p:tag name="KSO_WM_UNIT_LINE_FORE_SCHEMECOLOR_INDEX" val="9"/>
  <p:tag name="KSO_WM_UNIT_LINE_FILL_TYPE" val="2"/>
  <p:tag name="KSO_WM_UNIT_TEXT_FILL_FORE_SCHEMECOLOR_INDEX" val="14"/>
  <p:tag name="KSO_WM_UNIT_TEXT_FILL_TYPE" val="1"/>
</p:tagLst>
</file>

<file path=ppt/tags/tag231.xml><?xml version="1.0" encoding="utf-8"?>
<p:tagLst xmlns:a="http://schemas.openxmlformats.org/drawingml/2006/main" xmlns:r="http://schemas.openxmlformats.org/officeDocument/2006/relationships" xmlns:p="http://schemas.openxmlformats.org/presentationml/2006/main">
  <p:tag name="KSO_WM_UNIT_VALUE" val="95*104"/>
  <p:tag name="KSO_WM_UNIT_HIGHLIGHT" val="0"/>
  <p:tag name="KSO_WM_UNIT_COMPATIBLE" val="0"/>
  <p:tag name="KSO_WM_UNIT_DIAGRAM_ISNUMVISUAL" val="0"/>
  <p:tag name="KSO_WM_UNIT_DIAGRAM_ISREFERUNIT" val="0"/>
  <p:tag name="KSO_WM_DIAGRAM_GROUP_CODE" val="m1-1"/>
  <p:tag name="KSO_WM_UNIT_ID" val="diagram20199373_3*m_h_x*1_3_1"/>
  <p:tag name="KSO_WM_TEMPLATE_CATEGORY" val="diagram"/>
  <p:tag name="KSO_WM_TEMPLATE_INDEX" val="20199373"/>
  <p:tag name="KSO_WM_UNIT_LAYERLEVEL" val="1_1_1"/>
  <p:tag name="KSO_WM_TAG_VERSION" val="1.0"/>
  <p:tag name="KSO_WM_UNIT_FILL_FORE_SCHEMECOLOR_INDEX" val="9"/>
  <p:tag name="KSO_WM_UNIT_FILL_TYPE" val="1"/>
  <p:tag name="KSO_WM_UNIT_TEXT_FILL_FORE_SCHEMECOLOR_INDEX" val="13"/>
  <p:tag name="KSO_WM_UNIT_TEXT_FILL_TYPE" val="1"/>
</p:tagLst>
</file>

<file path=ppt/tags/tag232.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ID" val="diagram20199373_3*m_h_a*1_3_1"/>
  <p:tag name="KSO_WM_TEMPLATE_CATEGORY" val="diagram"/>
  <p:tag name="KSO_WM_TEMPLATE_INDEX" val="20199373"/>
  <p:tag name="KSO_WM_UNIT_LAYERLEVEL" val="1_1_1"/>
  <p:tag name="KSO_WM_TAG_VERSION" val="1.0"/>
  <p:tag name="KSO_WM_UNIT_PRESET_TEXT" val="添加标题"/>
  <p:tag name="KSO_WM_UNIT_TEXT_FILL_FORE_SCHEMECOLOR_INDEX" val="14"/>
  <p:tag name="KSO_WM_UNIT_TEXT_FILL_TYPE" val="1"/>
</p:tagLst>
</file>

<file path=ppt/tags/tag233.xml><?xml version="1.0" encoding="utf-8"?>
<p:tagLst xmlns:a="http://schemas.openxmlformats.org/drawingml/2006/main" xmlns:r="http://schemas.openxmlformats.org/officeDocument/2006/relationships"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ID" val="diagram20199373_3*m_h_f*1_4_1"/>
  <p:tag name="KSO_WM_TEMPLATE_CATEGORY" val="diagram"/>
  <p:tag name="KSO_WM_TEMPLATE_INDEX" val="20199373"/>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i*1_5_1"/>
  <p:tag name="KSO_WM_TEMPLATE_CATEGORY" val="diagram"/>
  <p:tag name="KSO_WM_TEMPLATE_INDEX" val="20201466"/>
  <p:tag name="KSO_WM_UNIT_LAYERLEVEL" val="1_1_1"/>
  <p:tag name="KSO_WM_TAG_VERSION" val="1.0"/>
  <p:tag name="KSO_WM_DIAGRAM_GROUP_CODE" val="m1-1"/>
  <p:tag name="KSO_WM_UNIT_FILL_FORE_SCHEMECOLOR_INDEX" val="5"/>
  <p:tag name="KSO_WM_UNIT_FILL_TYPE" val="1"/>
  <p:tag name="KSO_WM_UNIT_LINE_FORE_SCHEMECOLOR_INDEX" val="16"/>
  <p:tag name="KSO_WM_UNIT_LINE_FILL_TYPE" val="2"/>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i*1_4_1"/>
  <p:tag name="KSO_WM_TEMPLATE_CATEGORY" val="diagram"/>
  <p:tag name="KSO_WM_TEMPLATE_INDEX" val="20201466"/>
  <p:tag name="KSO_WM_UNIT_LAYERLEVEL" val="1_1_1"/>
  <p:tag name="KSO_WM_TAG_VERSION" val="1.0"/>
  <p:tag name="KSO_WM_DIAGRAM_GROUP_CODE" val="m1-1"/>
  <p:tag name="KSO_WM_UNIT_FILL_FORE_SCHEMECOLOR_INDEX" val="6"/>
  <p:tag name="KSO_WM_UNIT_FILL_TYPE" val="1"/>
  <p:tag name="KSO_WM_UNIT_LINE_FORE_SCHEMECOLOR_INDEX" val="16"/>
  <p:tag name="KSO_WM_UNIT_LINE_FILL_TYPE" val="2"/>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i*1_3_1"/>
  <p:tag name="KSO_WM_TEMPLATE_CATEGORY" val="diagram"/>
  <p:tag name="KSO_WM_TEMPLATE_INDEX" val="20201466"/>
  <p:tag name="KSO_WM_UNIT_LAYERLEVEL" val="1_1_1"/>
  <p:tag name="KSO_WM_TAG_VERSION" val="1.0"/>
  <p:tag name="KSO_WM_DIAGRAM_GROUP_CODE" val="m1-1"/>
  <p:tag name="KSO_WM_UNIT_FILL_FORE_SCHEMECOLOR_INDEX" val="5"/>
  <p:tag name="KSO_WM_UNIT_FILL_TYPE" val="1"/>
  <p:tag name="KSO_WM_UNIT_LINE_FORE_SCHEMECOLOR_INDEX" val="16"/>
  <p:tag name="KSO_WM_UNIT_LINE_FILL_TYPE" val="2"/>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i*1_2_1"/>
  <p:tag name="KSO_WM_TEMPLATE_CATEGORY" val="diagram"/>
  <p:tag name="KSO_WM_TEMPLATE_INDEX" val="20201466"/>
  <p:tag name="KSO_WM_UNIT_LAYERLEVEL" val="1_1_1"/>
  <p:tag name="KSO_WM_TAG_VERSION" val="1.0"/>
  <p:tag name="KSO_WM_DIAGRAM_GROUP_CODE" val="m1-1"/>
  <p:tag name="KSO_WM_UNIT_FILL_FORE_SCHEMECOLOR_INDEX" val="6"/>
  <p:tag name="KSO_WM_UNIT_FILL_TYPE" val="1"/>
  <p:tag name="KSO_WM_UNIT_LINE_FORE_SCHEMECOLOR_INDEX" val="16"/>
  <p:tag name="KSO_WM_UNIT_LINE_FILL_TYPE" val="2"/>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i*1_1_1"/>
  <p:tag name="KSO_WM_TEMPLATE_CATEGORY" val="diagram"/>
  <p:tag name="KSO_WM_TEMPLATE_INDEX" val="20201466"/>
  <p:tag name="KSO_WM_UNIT_LAYERLEVEL" val="1_1_1"/>
  <p:tag name="KSO_WM_TAG_VERSION" val="1.0"/>
  <p:tag name="KSO_WM_DIAGRAM_GROUP_CODE" val="m1-1"/>
  <p:tag name="KSO_WM_UNIT_FILL_FORE_SCHEMECOLOR_INDEX" val="5"/>
  <p:tag name="KSO_WM_UNIT_FILL_TYPE" val="1"/>
  <p:tag name="KSO_WM_UNIT_LINE_FORE_SCHEMECOLOR_INDEX" val="16"/>
  <p:tag name="KSO_WM_UNIT_LINE_FILL_TYPE" val="2"/>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a*1_1_1"/>
  <p:tag name="KSO_WM_TEMPLATE_CATEGORY" val="diagram"/>
  <p:tag name="KSO_WM_TEMPLATE_INDEX" val="20201466"/>
  <p:tag name="KSO_WM_UNIT_LAYERLEVEL" val="1_1_1"/>
  <p:tag name="KSO_WM_TAG_VERSION" val="1.0"/>
  <p:tag name="KSO_WM_UNIT_ISCONTENTSTITLE" val="0"/>
  <p:tag name="KSO_WM_UNIT_NOCLEAR" val="0"/>
  <p:tag name="KSO_WM_DIAGRAM_GROUP_CODE" val="m1-1"/>
  <p:tag name="KSO_WM_UNIT_PRESET_TEXT" val="添加标题"/>
  <p:tag name="KSO_WM_UNIT_VALUE" val="6"/>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ID" val="diagram20186281_1*l_h_f*1_2_1"/>
  <p:tag name="KSO_WM_UNIT_LAYERLEVEL" val="1_1_1"/>
  <p:tag name="KSO_WM_UNIT_VALUE" val="30"/>
  <p:tag name="KSO_WM_UNIT_HIGHLIGHT" val="0"/>
  <p:tag name="KSO_WM_UNIT_COMPATIBLE" val="0"/>
  <p:tag name="KSO_WM_UNIT_CLEAR" val="0"/>
  <p:tag name="KSO_WM_TAG_VERSION" val="1.0"/>
  <p:tag name="KSO_WM_DIAGRAM_GROUP_CODE" val="l1-1"/>
  <p:tag name="KSO_WM_UNIT_PRESET_TEXT" val="此部分内容作为文字排版占位显示_x000B_ （建议使用主题字体）"/>
  <p:tag name="KSO_WM_UNIT_TEXT_FILL_FORE_SCHEMECOLOR_INDEX" val="14"/>
  <p:tag name="KSO_WM_UNIT_TEXT_FILL_TYPE" val="1"/>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a*1_2_1"/>
  <p:tag name="KSO_WM_TEMPLATE_CATEGORY" val="diagram"/>
  <p:tag name="KSO_WM_TEMPLATE_INDEX" val="20201466"/>
  <p:tag name="KSO_WM_UNIT_LAYERLEVEL" val="1_1_1"/>
  <p:tag name="KSO_WM_TAG_VERSION" val="1.0"/>
  <p:tag name="KSO_WM_UNIT_ISCONTENTSTITLE" val="0"/>
  <p:tag name="KSO_WM_UNIT_NOCLEAR" val="0"/>
  <p:tag name="KSO_WM_DIAGRAM_GROUP_CODE" val="m1-1"/>
  <p:tag name="KSO_WM_UNIT_PRESET_TEXT" val="添加标题"/>
  <p:tag name="KSO_WM_UNIT_VALUE" val="7"/>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a*1_3_1"/>
  <p:tag name="KSO_WM_TEMPLATE_CATEGORY" val="diagram"/>
  <p:tag name="KSO_WM_TEMPLATE_INDEX" val="20201466"/>
  <p:tag name="KSO_WM_UNIT_LAYERLEVEL" val="1_1_1"/>
  <p:tag name="KSO_WM_TAG_VERSION" val="1.0"/>
  <p:tag name="KSO_WM_UNIT_ISCONTENTSTITLE" val="0"/>
  <p:tag name="KSO_WM_UNIT_NOCLEAR" val="0"/>
  <p:tag name="KSO_WM_DIAGRAM_GROUP_CODE" val="m1-1"/>
  <p:tag name="KSO_WM_UNIT_PRESET_TEXT" val="添加标题"/>
  <p:tag name="KSO_WM_UNIT_VALUE" val="7"/>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a*1_4_1"/>
  <p:tag name="KSO_WM_TEMPLATE_CATEGORY" val="diagram"/>
  <p:tag name="KSO_WM_TEMPLATE_INDEX" val="20201466"/>
  <p:tag name="KSO_WM_UNIT_LAYERLEVEL" val="1_1_1"/>
  <p:tag name="KSO_WM_TAG_VERSION" val="1.0"/>
  <p:tag name="KSO_WM_UNIT_ISCONTENTSTITLE" val="0"/>
  <p:tag name="KSO_WM_UNIT_NOCLEAR" val="0"/>
  <p:tag name="KSO_WM_DIAGRAM_GROUP_CODE" val="m1-1"/>
  <p:tag name="KSO_WM_UNIT_PRESET_TEXT" val="添加标题"/>
  <p:tag name="KSO_WM_UNIT_VALUE" val="6"/>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3*m_h_a*1_5_1"/>
  <p:tag name="KSO_WM_TEMPLATE_CATEGORY" val="diagram"/>
  <p:tag name="KSO_WM_TEMPLATE_INDEX" val="20201466"/>
  <p:tag name="KSO_WM_UNIT_LAYERLEVEL" val="1_1_1"/>
  <p:tag name="KSO_WM_TAG_VERSION" val="1.0"/>
  <p:tag name="KSO_WM_UNIT_ISCONTENTSTITLE" val="0"/>
  <p:tag name="KSO_WM_UNIT_NOCLEAR" val="0"/>
  <p:tag name="KSO_WM_DIAGRAM_GROUP_CODE" val="m1-1"/>
  <p:tag name="KSO_WM_UNIT_PRESET_TEXT" val="添加标题"/>
  <p:tag name="KSO_WM_UNIT_VALUE" val="6"/>
</p:tagLst>
</file>

<file path=ppt/tags/tag2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1_1"/>
  <p:tag name="KSO_WM_TEMPLATE_CATEGORY" val="diagram"/>
  <p:tag name="KSO_WM_TEMPLATE_INDEX" val="213"/>
  <p:tag name="KSO_WM_UNIT_LAYERLEVEL" val="1_1_1"/>
  <p:tag name="KSO_WM_TAG_VERSION" val="1.0"/>
  <p:tag name="KSO_WM_UNIT_FILL_FORE_SCHEMECOLOR_INDEX" val="5"/>
  <p:tag name="KSO_WM_UNIT_FILL_TYPE" val="1"/>
  <p:tag name="KSO_WM_UNIT_TEXT_FILL_FORE_SCHEMECOLOR_INDEX" val="14"/>
  <p:tag name="KSO_WM_UNIT_TEXT_FILL_TYPE" val="1"/>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1_2"/>
  <p:tag name="KSO_WM_TEMPLATE_CATEGORY" val="diagram"/>
  <p:tag name="KSO_WM_TEMPLATE_INDEX" val="213"/>
  <p:tag name="KSO_WM_UNIT_LAYERLEVEL" val="1_1_1"/>
  <p:tag name="KSO_WM_TAG_VERSION" val="1.0"/>
  <p:tag name="KSO_WM_UNIT_FILL_FORE_SCHEMECOLOR_INDEX" val="14"/>
  <p:tag name="KSO_WM_UNIT_FILL_TYPE" val="1"/>
  <p:tag name="KSO_WM_UNIT_TEXT_FILL_FORE_SCHEMECOLOR_INDEX" val="5"/>
  <p:tag name="KSO_WM_UNIT_TEXT_FILL_TYPE" val="1"/>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1_3"/>
  <p:tag name="KSO_WM_TEMPLATE_CATEGORY" val="diagram"/>
  <p:tag name="KSO_WM_TEMPLATE_INDEX" val="213"/>
  <p:tag name="KSO_WM_UNIT_LAYERLEVEL" val="1_1_1"/>
  <p:tag name="KSO_WM_TAG_VERSION" val="1.0"/>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2_2"/>
  <p:tag name="KSO_WM_TEMPLATE_CATEGORY" val="diagram"/>
  <p:tag name="KSO_WM_TEMPLATE_INDEX" val="213"/>
  <p:tag name="KSO_WM_UNIT_LAYERLEVEL" val="1_1_1"/>
  <p:tag name="KSO_WM_TAG_VERSION" val="1.0"/>
  <p:tag name="KSO_WM_UNIT_FILL_FORE_SCHEMECOLOR_INDEX" val="6"/>
  <p:tag name="KSO_WM_UNIT_FILL_TYPE" val="1"/>
  <p:tag name="KSO_WM_UNIT_TEXT_FILL_FORE_SCHEMECOLOR_INDEX" val="14"/>
  <p:tag name="KSO_WM_UNIT_TEXT_FILL_TYPE" val="1"/>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2_3"/>
  <p:tag name="KSO_WM_TEMPLATE_CATEGORY" val="diagram"/>
  <p:tag name="KSO_WM_TEMPLATE_INDEX" val="213"/>
  <p:tag name="KSO_WM_UNIT_LAYERLEVEL" val="1_1_1"/>
  <p:tag name="KSO_WM_TAG_VERSION" val="1.0"/>
  <p:tag name="KSO_WM_UNIT_FILL_FORE_SCHEMECOLOR_INDEX" val="14"/>
  <p:tag name="KSO_WM_UNIT_FILL_TYPE" val="1"/>
  <p:tag name="KSO_WM_UNIT_TEXT_FILL_FORE_SCHEMECOLOR_INDEX" val="6"/>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ID" val="diagram20186281_1*l_h_a*1_2_1"/>
  <p:tag name="KSO_WM_UNIT_LAYERLEVEL" val="1_1_1"/>
  <p:tag name="KSO_WM_UNIT_VALUE" val="10"/>
  <p:tag name="KSO_WM_UNIT_HIGHLIGHT" val="0"/>
  <p:tag name="KSO_WM_UNIT_COMPATIBLE" val="0"/>
  <p:tag name="KSO_WM_UNIT_CLEAR" val="0"/>
  <p:tag name="KSO_WM_TAG_VERSION" val="1.0"/>
  <p:tag name="KSO_WM_DIAGRAM_GROUP_CODE" val="l1-1"/>
  <p:tag name="KSO_WM_UNIT_PRESET_TEXT" val="标题文本预设"/>
  <p:tag name="KSO_WM_UNIT_TEXT_FILL_FORE_SCHEMECOLOR_INDEX" val="14"/>
  <p:tag name="KSO_WM_UNIT_TEXT_FILL_TYPE" val="1"/>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2_1"/>
  <p:tag name="KSO_WM_TEMPLATE_CATEGORY" val="diagram"/>
  <p:tag name="KSO_WM_TEMPLATE_INDEX" val="213"/>
  <p:tag name="KSO_WM_UNIT_LAYERLEVEL" val="1_1_1"/>
  <p:tag name="KSO_WM_TAG_VERSION" val="1.0"/>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3_2"/>
  <p:tag name="KSO_WM_TEMPLATE_CATEGORY" val="diagram"/>
  <p:tag name="KSO_WM_TEMPLATE_INDEX" val="213"/>
  <p:tag name="KSO_WM_UNIT_LAYERLEVEL" val="1_1_1"/>
  <p:tag name="KSO_WM_TAG_VERSION" val="1.0"/>
  <p:tag name="KSO_WM_UNIT_FILL_FORE_SCHEMECOLOR_INDEX" val="7"/>
  <p:tag name="KSO_WM_UNIT_FILL_TYPE" val="1"/>
  <p:tag name="KSO_WM_UNIT_TEXT_FILL_FORE_SCHEMECOLOR_INDEX" val="14"/>
  <p:tag name="KSO_WM_UNIT_TEXT_FILL_TYPE" val="1"/>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3_3"/>
  <p:tag name="KSO_WM_TEMPLATE_CATEGORY" val="diagram"/>
  <p:tag name="KSO_WM_TEMPLATE_INDEX" val="213"/>
  <p:tag name="KSO_WM_UNIT_LAYERLEVEL" val="1_1_1"/>
  <p:tag name="KSO_WM_TAG_VERSION" val="1.0"/>
  <p:tag name="KSO_WM_UNIT_FILL_FORE_SCHEMECOLOR_INDEX" val="14"/>
  <p:tag name="KSO_WM_UNIT_FILL_TYPE" val="1"/>
  <p:tag name="KSO_WM_UNIT_TEXT_FILL_FORE_SCHEMECOLOR_INDEX" val="7"/>
  <p:tag name="KSO_WM_UNIT_TEXT_FILL_TYPE" val="1"/>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3_1"/>
  <p:tag name="KSO_WM_TEMPLATE_CATEGORY" val="diagram"/>
  <p:tag name="KSO_WM_TEMPLATE_INDEX" val="213"/>
  <p:tag name="KSO_WM_UNIT_LAYERLEVEL" val="1_1_1"/>
  <p:tag name="KSO_WM_TAG_VERSION" val="1.0"/>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4_2"/>
  <p:tag name="KSO_WM_TEMPLATE_CATEGORY" val="diagram"/>
  <p:tag name="KSO_WM_TEMPLATE_INDEX" val="213"/>
  <p:tag name="KSO_WM_UNIT_LAYERLEVEL" val="1_1_1"/>
  <p:tag name="KSO_WM_TAG_VERSION" val="1.0"/>
  <p:tag name="KSO_WM_UNIT_FILL_FORE_SCHEMECOLOR_INDEX" val="8"/>
  <p:tag name="KSO_WM_UNIT_FILL_TYPE" val="1"/>
  <p:tag name="KSO_WM_UNIT_TEXT_FILL_FORE_SCHEMECOLOR_INDEX" val="14"/>
  <p:tag name="KSO_WM_UNIT_TEXT_FILL_TYPE" val="1"/>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4_3"/>
  <p:tag name="KSO_WM_TEMPLATE_CATEGORY" val="diagram"/>
  <p:tag name="KSO_WM_TEMPLATE_INDEX" val="213"/>
  <p:tag name="KSO_WM_UNIT_LAYERLEVEL" val="1_1_1"/>
  <p:tag name="KSO_WM_TAG_VERSION" val="1.0"/>
  <p:tag name="KSO_WM_UNIT_FILL_FORE_SCHEMECOLOR_INDEX" val="14"/>
  <p:tag name="KSO_WM_UNIT_FILL_TYPE" val="1"/>
  <p:tag name="KSO_WM_UNIT_TEXT_FILL_FORE_SCHEMECOLOR_INDEX" val="5"/>
  <p:tag name="KSO_WM_UNIT_TEXT_FILL_TYPE" val="1"/>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4_1"/>
  <p:tag name="KSO_WM_TEMPLATE_CATEGORY" val="diagram"/>
  <p:tag name="KSO_WM_TEMPLATE_INDEX" val="213"/>
  <p:tag name="KSO_WM_UNIT_LAYERLEVEL" val="1_1_1"/>
  <p:tag name="KSO_WM_TAG_VERSION" val="1.0"/>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5_2"/>
  <p:tag name="KSO_WM_TEMPLATE_CATEGORY" val="diagram"/>
  <p:tag name="KSO_WM_TEMPLATE_INDEX" val="213"/>
  <p:tag name="KSO_WM_UNIT_LAYERLEVEL" val="1_1_1"/>
  <p:tag name="KSO_WM_TAG_VERSION" val="1.0"/>
  <p:tag name="KSO_WM_UNIT_FILL_FORE_SCHEMECOLOR_INDEX" val="9"/>
  <p:tag name="KSO_WM_UNIT_FILL_TYPE" val="1"/>
  <p:tag name="KSO_WM_UNIT_TEXT_FILL_FORE_SCHEMECOLOR_INDEX" val="14"/>
  <p:tag name="KSO_WM_UNIT_TEXT_FILL_TYPE" val="1"/>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5_3"/>
  <p:tag name="KSO_WM_TEMPLATE_CATEGORY" val="diagram"/>
  <p:tag name="KSO_WM_TEMPLATE_INDEX" val="213"/>
  <p:tag name="KSO_WM_UNIT_LAYERLEVEL" val="1_1_1"/>
  <p:tag name="KSO_WM_TAG_VERSION" val="1.0"/>
  <p:tag name="KSO_WM_UNIT_FILL_FORE_SCHEMECOLOR_INDEX" val="14"/>
  <p:tag name="KSO_WM_UNIT_FILL_TYPE" val="1"/>
  <p:tag name="KSO_WM_UNIT_TEXT_FILL_FORE_SCHEMECOLOR_INDEX" val="6"/>
  <p:tag name="KSO_WM_UNIT_TEXT_FILL_TYPE" val="1"/>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13_5*l_h_i*1_5_1"/>
  <p:tag name="KSO_WM_TEMPLATE_CATEGORY" val="diagram"/>
  <p:tag name="KSO_WM_TEMPLATE_INDEX" val="213"/>
  <p:tag name="KSO_WM_UNIT_LAYERLEVEL" val="1_1_1"/>
  <p:tag name="KSO_WM_TAG_VERSION" val="1.0"/>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TYPE" val="l_h_i"/>
  <p:tag name="KSO_WM_UNIT_INDEX" val="1_3_1"/>
  <p:tag name="KSO_WM_UNIT_ID" val="diagram20186281_1*l_h_i*1_3_1"/>
  <p:tag name="KSO_WM_UNIT_LAYERLEVEL" val="1_1_1"/>
  <p:tag name="KSO_WM_BEAUTIFY_FLAG" val="#wm#"/>
  <p:tag name="KSO_WM_TAG_VERSION" val="1.0"/>
  <p:tag name="KSO_WM_DIAGRAM_GROUP_CODE" val="l1-1"/>
  <p:tag name="KSO_WM_UNIT_FILL_FORE_SCHEMECOLOR_INDEX" val="16"/>
  <p:tag name="KSO_WM_UNIT_FILL_TYPE" val="1"/>
  <p:tag name="KSO_WM_UNIT_TEXT_FILL_FORE_SCHEMECOLOR_INDEX" val="13"/>
  <p:tag name="KSO_WM_UNIT_TEXT_FILL_TYPE" val="1"/>
</p:tagLst>
</file>

<file path=ppt/tags/tag26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ID" val="diagram213_5*l_h_a*1_1_1"/>
  <p:tag name="KSO_WM_TEMPLATE_CATEGORY" val="diagram"/>
  <p:tag name="KSO_WM_TEMPLATE_INDEX" val="213"/>
  <p:tag name="KSO_WM_UNIT_LAYERLEVEL" val="1_1_1"/>
  <p:tag name="KSO_WM_TAG_VERSION" val="1.0"/>
  <p:tag name="KSO_WM_UNIT_PRESET_TEXT" val="添加标题"/>
  <p:tag name="KSO_WM_UNIT_TEXT_FILL_FORE_SCHEMECOLOR_INDEX" val="5"/>
  <p:tag name="KSO_WM_UNIT_TEXT_FILL_TYPE" val="1"/>
</p:tagLst>
</file>

<file path=ppt/tags/tag26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ID" val="diagram213_5*l_h_a*1_3_1"/>
  <p:tag name="KSO_WM_TEMPLATE_CATEGORY" val="diagram"/>
  <p:tag name="KSO_WM_TEMPLATE_INDEX" val="213"/>
  <p:tag name="KSO_WM_UNIT_LAYERLEVEL" val="1_1_1"/>
  <p:tag name="KSO_WM_TAG_VERSION" val="1.0"/>
  <p:tag name="KSO_WM_UNIT_PRESET_TEXT" val="添加标题"/>
  <p:tag name="KSO_WM_UNIT_TEXT_FILL_FORE_SCHEMECOLOR_INDEX" val="7"/>
  <p:tag name="KSO_WM_UNIT_TEXT_FILL_TYPE" val="1"/>
</p:tagLst>
</file>

<file path=ppt/tags/tag26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ID" val="diagram213_5*l_h_a*1_5_1"/>
  <p:tag name="KSO_WM_TEMPLATE_CATEGORY" val="diagram"/>
  <p:tag name="KSO_WM_TEMPLATE_INDEX" val="213"/>
  <p:tag name="KSO_WM_UNIT_LAYERLEVEL" val="1_1_1"/>
  <p:tag name="KSO_WM_TAG_VERSION" val="1.0"/>
  <p:tag name="KSO_WM_UNIT_PRESET_TEXT" val="添加标题"/>
  <p:tag name="KSO_WM_UNIT_TEXT_FILL_FORE_SCHEMECOLOR_INDEX" val="9"/>
  <p:tag name="KSO_WM_UNIT_TEXT_FILL_TYPE" val="1"/>
</p:tagLst>
</file>

<file path=ppt/tags/tag26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ID" val="diagram213_5*l_h_a*1_2_1"/>
  <p:tag name="KSO_WM_TEMPLATE_CATEGORY" val="diagram"/>
  <p:tag name="KSO_WM_TEMPLATE_INDEX" val="213"/>
  <p:tag name="KSO_WM_UNIT_LAYERLEVEL" val="1_1_1"/>
  <p:tag name="KSO_WM_TAG_VERSION" val="1.0"/>
  <p:tag name="KSO_WM_UNIT_PRESET_TEXT" val="添加标题"/>
  <p:tag name="KSO_WM_UNIT_TEXT_FILL_FORE_SCHEMECOLOR_INDEX" val="6"/>
  <p:tag name="KSO_WM_UNIT_TEXT_FILL_TYPE" val="1"/>
</p:tagLst>
</file>

<file path=ppt/tags/tag26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ID" val="diagram213_5*l_h_a*1_4_1"/>
  <p:tag name="KSO_WM_TEMPLATE_CATEGORY" val="diagram"/>
  <p:tag name="KSO_WM_TEMPLATE_INDEX" val="213"/>
  <p:tag name="KSO_WM_UNIT_LAYERLEVEL" val="1_1_1"/>
  <p:tag name="KSO_WM_TAG_VERSION" val="1.0"/>
  <p:tag name="KSO_WM_UNIT_PRESET_TEXT" val="添加标题"/>
  <p:tag name="KSO_WM_UNIT_TEXT_FILL_FORE_SCHEMECOLOR_INDEX" val="8"/>
  <p:tag name="KSO_WM_UNIT_TEXT_FILL_TYPE" val="1"/>
</p:tagLst>
</file>

<file path=ppt/tags/tag26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ID" val="diagram213_5*l_h_f*1_1_1"/>
  <p:tag name="KSO_WM_TEMPLATE_CATEGORY" val="diagram"/>
  <p:tag name="KSO_WM_TEMPLATE_INDEX" val="213"/>
  <p:tag name="KSO_WM_UNIT_LAYERLEVEL" val="1_1_1"/>
  <p:tag name="KSO_WM_TAG_VERSION" val="1.0"/>
  <p:tag name="KSO_WM_UNIT_PRESET_TEXT" val="单击此处添加文本"/>
  <p:tag name="KSO_WM_UNIT_TEXT_FILL_FORE_SCHEMECOLOR_INDEX" val="14"/>
  <p:tag name="KSO_WM_UNIT_TEXT_FILL_TYPE" val="1"/>
</p:tagLst>
</file>

<file path=ppt/tags/tag26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ID" val="diagram213_5*l_h_f*1_3_1"/>
  <p:tag name="KSO_WM_TEMPLATE_CATEGORY" val="diagram"/>
  <p:tag name="KSO_WM_TEMPLATE_INDEX" val="213"/>
  <p:tag name="KSO_WM_UNIT_LAYERLEVEL" val="1_1_1"/>
  <p:tag name="KSO_WM_TAG_VERSION" val="1.0"/>
  <p:tag name="KSO_WM_UNIT_PRESET_TEXT" val="单击此处添加文本"/>
  <p:tag name="KSO_WM_UNIT_TEXT_FILL_FORE_SCHEMECOLOR_INDEX" val="14"/>
  <p:tag name="KSO_WM_UNIT_TEXT_FILL_TYPE" val="1"/>
</p:tagLst>
</file>

<file path=ppt/tags/tag26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ID" val="diagram213_5*l_h_f*1_2_1"/>
  <p:tag name="KSO_WM_TEMPLATE_CATEGORY" val="diagram"/>
  <p:tag name="KSO_WM_TEMPLATE_INDEX" val="213"/>
  <p:tag name="KSO_WM_UNIT_LAYERLEVEL" val="1_1_1"/>
  <p:tag name="KSO_WM_TAG_VERSION" val="1.0"/>
  <p:tag name="KSO_WM_UNIT_PRESET_TEXT" val="单击此处添加文本"/>
  <p:tag name="KSO_WM_UNIT_TEXT_FILL_FORE_SCHEMECOLOR_INDEX" val="14"/>
  <p:tag name="KSO_WM_UNIT_TEXT_FILL_TYPE" val="1"/>
</p:tagLst>
</file>

<file path=ppt/tags/tag26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ID" val="diagram213_5*l_h_f*1_4_1"/>
  <p:tag name="KSO_WM_TEMPLATE_CATEGORY" val="diagram"/>
  <p:tag name="KSO_WM_TEMPLATE_INDEX" val="213"/>
  <p:tag name="KSO_WM_UNIT_LAYERLEVEL" val="1_1_1"/>
  <p:tag name="KSO_WM_TAG_VERSION" val="1.0"/>
  <p:tag name="KSO_WM_UNIT_PRESET_TEXT" val="单击此处添加文本"/>
  <p:tag name="KSO_WM_UNIT_TEXT_FILL_FORE_SCHEMECOLOR_INDEX" val="14"/>
  <p:tag name="KSO_WM_UNIT_TEXT_FILL_TYPE" val="1"/>
</p:tagLst>
</file>

<file path=ppt/tags/tag26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ID" val="diagram213_5*l_h_f*1_5_1"/>
  <p:tag name="KSO_WM_TEMPLATE_CATEGORY" val="diagram"/>
  <p:tag name="KSO_WM_TEMPLATE_INDEX" val="213"/>
  <p:tag name="KSO_WM_UNIT_LAYERLEVEL" val="1_1_1"/>
  <p:tag name="KSO_WM_TAG_VERSION" val="1.0"/>
  <p:tag name="KSO_WM_UNIT_PRESET_TEXT" val="单击此处添加文本"/>
  <p:tag name="KSO_WM_UNIT_TEXT_FILL_FORE_SCHEMECOLOR_INDEX" val="14"/>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ID" val="diagram20186281_1*l_h_f*1_3_1"/>
  <p:tag name="KSO_WM_UNIT_LAYERLEVEL" val="1_1_1"/>
  <p:tag name="KSO_WM_UNIT_VALUE" val="30"/>
  <p:tag name="KSO_WM_UNIT_HIGHLIGHT" val="0"/>
  <p:tag name="KSO_WM_UNIT_COMPATIBLE" val="0"/>
  <p:tag name="KSO_WM_UNIT_CLEAR" val="0"/>
  <p:tag name="KSO_WM_TAG_VERSION" val="1.0"/>
  <p:tag name="KSO_WM_DIAGRAM_GROUP_CODE" val="l1-1"/>
  <p:tag name="KSO_WM_UNIT_PRESET_TEXT" val="此部分内容作为文字排版占位显示_x000B_ （建议使用主题字体）"/>
  <p:tag name="KSO_WM_UNIT_TEXT_FILL_FORE_SCHEMECOLOR_INDEX" val="13"/>
  <p:tag name="KSO_WM_UNIT_TEXT_FILL_TYPE" val="1"/>
</p:tagLst>
</file>

<file path=ppt/tags/tag2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27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i*1_1"/>
  <p:tag name="KSO_WM_UNIT_CLEAR" val="1"/>
  <p:tag name="KSO_WM_UNIT_LAYERLEVEL" val="1_1"/>
  <p:tag name="KSO_WM_DIAGRAM_GROUP_CODE" val="r1-1"/>
  <p:tag name="KSO_WM_UNIT_DIAGRAM_CONTRAST_TITLE_CNT" val="3"/>
  <p:tag name="KSO_WM_UNIT_DIAGRAM_DIMENSION_TITLE_CNT" val="2"/>
  <p:tag name="KSO_WM_UNIT_FILL_FORE_SCHEMECOLOR_INDEX" val="5"/>
  <p:tag name="KSO_WM_UNIT_FILL_TYPE" val="1"/>
</p:tagLst>
</file>

<file path=ppt/tags/tag27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1"/>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7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v*1_1"/>
  <p:tag name="KSO_WM_UNIT_CLEAR" val="1"/>
  <p:tag name="KSO_WM_UNIT_LAYERLEVEL" val="1_1"/>
  <p:tag name="KSO_WM_UNIT_DIAGRAM_CONTRAST_TITLE_CNT" val="3"/>
  <p:tag name="KSO_WM_UNIT_DIAGRAM_DIMENSION_TITLE_CNT" val="2"/>
  <p:tag name="KSO_WM_UNIT_VALUE" val="24"/>
  <p:tag name="KSO_WM_UNIT_HIGHLIGHT" val="0"/>
  <p:tag name="KSO_WM_UNIT_COMPATIBLE" val="0"/>
  <p:tag name="KSO_WM_UNIT_PRESET_TEXT_INDEX" val="3"/>
  <p:tag name="KSO_WM_UNIT_PRESET_TEXT_LEN" val="24"/>
  <p:tag name="KSO_WM_DIAGRAM_GROUP_CODE" val="r1-1"/>
</p:tagLst>
</file>

<file path=ppt/tags/tag27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v*1_4"/>
  <p:tag name="KSO_WM_UNIT_CLEAR" val="1"/>
  <p:tag name="KSO_WM_UNIT_LAYERLEVEL" val="1_1"/>
  <p:tag name="KSO_WM_UNIT_DIAGRAM_CONTRAST_TITLE_CNT" val="3"/>
  <p:tag name="KSO_WM_UNIT_DIAGRAM_DIMENSION_TITLE_CNT" val="2"/>
  <p:tag name="KSO_WM_UNIT_VALUE" val="24"/>
  <p:tag name="KSO_WM_UNIT_HIGHLIGHT" val="0"/>
  <p:tag name="KSO_WM_UNIT_COMPATIBLE" val="0"/>
  <p:tag name="KSO_WM_UNIT_PRESET_TEXT_INDEX" val="3"/>
  <p:tag name="KSO_WM_UNIT_PRESET_TEXT_LEN" val="24"/>
  <p:tag name="KSO_WM_DIAGRAM_GROUP_CODE" val="r1-1"/>
</p:tagLst>
</file>

<file path=ppt/tags/tag27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i*1_2"/>
  <p:tag name="KSO_WM_UNIT_CLEAR" val="1"/>
  <p:tag name="KSO_WM_UNIT_LAYERLEVEL" val="1_1"/>
  <p:tag name="KSO_WM_DIAGRAM_GROUP_CODE" val="r1-1"/>
  <p:tag name="KSO_WM_UNIT_DIAGRAM_CONTRAST_TITLE_CNT" val="3"/>
  <p:tag name="KSO_WM_UNIT_DIAGRAM_DIMENSION_TITLE_CNT" val="2"/>
  <p:tag name="KSO_WM_UNIT_FILL_FORE_SCHEMECOLOR_INDEX" val="5"/>
  <p:tag name="KSO_WM_UNIT_FILL_TYPE" val="1"/>
</p:tagLst>
</file>

<file path=ppt/tags/tag2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i*1_3"/>
  <p:tag name="KSO_WM_UNIT_CLEAR" val="1"/>
  <p:tag name="KSO_WM_UNIT_LAYERLEVEL" val="1_1"/>
  <p:tag name="KSO_WM_DIAGRAM_GROUP_CODE" val="r1-1"/>
  <p:tag name="KSO_WM_UNIT_DIAGRAM_CONTRAST_TITLE_CNT" val="3"/>
  <p:tag name="KSO_WM_UNIT_DIAGRAM_DIMENSION_TITLE_CNT" val="2"/>
  <p:tag name="KSO_WM_UNIT_FILL_FORE_SCHEMECOLOR_INDEX" val="7"/>
  <p:tag name="KSO_WM_UNIT_FILL_TYPE" val="1"/>
</p:tagLst>
</file>

<file path=ppt/tags/tag27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2"/>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v*1_2"/>
  <p:tag name="KSO_WM_UNIT_CLEAR" val="1"/>
  <p:tag name="KSO_WM_UNIT_LAYERLEVEL" val="1_1"/>
  <p:tag name="KSO_WM_UNIT_DIAGRAM_CONTRAST_TITLE_CNT" val="3"/>
  <p:tag name="KSO_WM_UNIT_DIAGRAM_DIMENSION_TITLE_CNT" val="2"/>
  <p:tag name="KSO_WM_UNIT_VALUE" val="24"/>
  <p:tag name="KSO_WM_UNIT_HIGHLIGHT" val="0"/>
  <p:tag name="KSO_WM_UNIT_COMPATIBLE" val="0"/>
  <p:tag name="KSO_WM_UNIT_PRESET_TEXT_INDEX" val="3"/>
  <p:tag name="KSO_WM_UNIT_PRESET_TEXT_LEN" val="24"/>
  <p:tag name="KSO_WM_DIAGRAM_GROUP_CODE" val="r1-1"/>
</p:tagLst>
</file>

<file path=ppt/tags/tag27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v*1_5"/>
  <p:tag name="KSO_WM_UNIT_CLEAR" val="1"/>
  <p:tag name="KSO_WM_UNIT_LAYERLEVEL" val="1_1"/>
  <p:tag name="KSO_WM_UNIT_DIAGRAM_CONTRAST_TITLE_CNT" val="3"/>
  <p:tag name="KSO_WM_UNIT_DIAGRAM_DIMENSION_TITLE_CNT" val="2"/>
  <p:tag name="KSO_WM_UNIT_VALUE" val="24"/>
  <p:tag name="KSO_WM_UNIT_HIGHLIGHT" val="0"/>
  <p:tag name="KSO_WM_UNIT_COMPATIBLE" val="0"/>
  <p:tag name="KSO_WM_UNIT_PRESET_TEXT_INDEX" val="3"/>
  <p:tag name="KSO_WM_UNIT_PRESET_TEXT_LEN" val="24"/>
  <p:tag name="KSO_WM_DIAGRAM_GROUP_CODE" val="r1-1"/>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ID" val="diagram20186281_1*l_h_a*1_3_1"/>
  <p:tag name="KSO_WM_UNIT_LAYERLEVEL" val="1_1_1"/>
  <p:tag name="KSO_WM_UNIT_VALUE" val="10"/>
  <p:tag name="KSO_WM_UNIT_HIGHLIGHT" val="0"/>
  <p:tag name="KSO_WM_UNIT_COMPATIBLE" val="0"/>
  <p:tag name="KSO_WM_UNIT_CLEAR" val="0"/>
  <p:tag name="KSO_WM_TAG_VERSION" val="1.0"/>
  <p:tag name="KSO_WM_DIAGRAM_GROUP_CODE" val="l1-1"/>
  <p:tag name="KSO_WM_UNIT_PRESET_TEXT" val="标题文本预设"/>
  <p:tag name="KSO_WM_UNIT_TEXT_FILL_FORE_SCHEMECOLOR_INDEX" val="9"/>
  <p:tag name="KSO_WM_UNIT_TEXT_FILL_TYPE" val="1"/>
</p:tagLst>
</file>

<file path=ppt/tags/tag28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i*1_4"/>
  <p:tag name="KSO_WM_UNIT_CLEAR" val="1"/>
  <p:tag name="KSO_WM_UNIT_LAYERLEVEL" val="1_1"/>
  <p:tag name="KSO_WM_DIAGRAM_GROUP_CODE" val="r1-1"/>
  <p:tag name="KSO_WM_UNIT_DIAGRAM_CONTRAST_TITLE_CNT" val="3"/>
  <p:tag name="KSO_WM_UNIT_DIAGRAM_DIMENSION_TITLE_CNT" val="2"/>
  <p:tag name="KSO_WM_UNIT_FILL_FORE_SCHEMECOLOR_INDEX" val="7"/>
  <p:tag name="KSO_WM_UNIT_FILL_TYPE" val="1"/>
</p:tagLst>
</file>

<file path=ppt/tags/tag28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i*1_5"/>
  <p:tag name="KSO_WM_UNIT_CLEAR" val="1"/>
  <p:tag name="KSO_WM_UNIT_LAYERLEVEL" val="1_1"/>
  <p:tag name="KSO_WM_DIAGRAM_GROUP_CODE" val="r1-1"/>
  <p:tag name="KSO_WM_UNIT_DIAGRAM_CONTRAST_TITLE_CNT" val="3"/>
  <p:tag name="KSO_WM_UNIT_DIAGRAM_DIMENSION_TITLE_CNT" val="2"/>
  <p:tag name="KSO_WM_UNIT_FILL_FORE_SCHEMECOLOR_INDEX" val="8"/>
  <p:tag name="KSO_WM_UNIT_FILL_TYPE" val="1"/>
</p:tagLst>
</file>

<file path=ppt/tags/tag2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3"/>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v*1_3"/>
  <p:tag name="KSO_WM_UNIT_CLEAR" val="1"/>
  <p:tag name="KSO_WM_UNIT_LAYERLEVEL" val="1_1"/>
  <p:tag name="KSO_WM_UNIT_DIAGRAM_CONTRAST_TITLE_CNT" val="3"/>
  <p:tag name="KSO_WM_UNIT_DIAGRAM_DIMENSION_TITLE_CNT" val="2"/>
  <p:tag name="KSO_WM_UNIT_VALUE" val="24"/>
  <p:tag name="KSO_WM_UNIT_HIGHLIGHT" val="0"/>
  <p:tag name="KSO_WM_UNIT_COMPATIBLE" val="0"/>
  <p:tag name="KSO_WM_UNIT_PRESET_TEXT_INDEX" val="3"/>
  <p:tag name="KSO_WM_UNIT_PRESET_TEXT_LEN" val="24"/>
  <p:tag name="KSO_WM_DIAGRAM_GROUP_CODE" val="r1-1"/>
</p:tagLst>
</file>

<file path=ppt/tags/tag2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v*1_6"/>
  <p:tag name="KSO_WM_UNIT_CLEAR" val="1"/>
  <p:tag name="KSO_WM_UNIT_LAYERLEVEL" val="1_1"/>
  <p:tag name="KSO_WM_UNIT_DIAGRAM_CONTRAST_TITLE_CNT" val="3"/>
  <p:tag name="KSO_WM_UNIT_DIAGRAM_DIMENSION_TITLE_CNT" val="2"/>
  <p:tag name="KSO_WM_UNIT_VALUE" val="24"/>
  <p:tag name="KSO_WM_UNIT_HIGHLIGHT" val="0"/>
  <p:tag name="KSO_WM_UNIT_COMPATIBLE" val="0"/>
  <p:tag name="KSO_WM_UNIT_PRESET_TEXT_INDEX" val="3"/>
  <p:tag name="KSO_WM_UNIT_PRESET_TEXT_LEN" val="24"/>
  <p:tag name="KSO_WM_DIAGRAM_GROUP_CODE" val="r1-1"/>
</p:tagLst>
</file>

<file path=ppt/tags/tag28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i*1_6"/>
  <p:tag name="KSO_WM_UNIT_CLEAR" val="1"/>
  <p:tag name="KSO_WM_UNIT_LAYERLEVEL" val="1_1"/>
  <p:tag name="KSO_WM_DIAGRAM_GROUP_CODE" val="r1-1"/>
  <p:tag name="KSO_WM_UNIT_DIAGRAM_CONTRAST_TITLE_CNT" val="3"/>
  <p:tag name="KSO_WM_UNIT_DIAGRAM_DIMENSION_TITLE_CNT" val="2"/>
  <p:tag name="KSO_WM_UNIT_FILL_FORE_SCHEMECOLOR_INDEX" val="8"/>
  <p:tag name="KSO_WM_UNIT_FILL_TYPE" val="1"/>
</p:tagLst>
</file>

<file path=ppt/tags/tag28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1"/>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8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1"/>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8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1"/>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8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1"/>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TYPE" val="l_h_i"/>
  <p:tag name="KSO_WM_UNIT_INDEX" val="1_1_1"/>
  <p:tag name="KSO_WM_UNIT_ID" val="diagram20186281_1*l_h_i*1_1_1"/>
  <p:tag name="KSO_WM_UNIT_LAYERLEVEL" val="1_1_1"/>
  <p:tag name="KSO_WM_BEAUTIFY_FLAG" val="#wm#"/>
  <p:tag name="KSO_WM_TAG_VERSION" val="1.0"/>
  <p:tag name="KSO_WM_DIAGRAM_GROUP_CODE" val="l1-1"/>
  <p:tag name="KSO_WM_UNIT_FILL_FORE_SCHEMECOLOR_INDEX" val="16"/>
  <p:tag name="KSO_WM_UNIT_FILL_TYPE" val="1"/>
  <p:tag name="KSO_WM_UNIT_TEXT_FILL_FORE_SCHEMECOLOR_INDEX" val="13"/>
  <p:tag name="KSO_WM_UNIT_TEXT_FILL_TYPE" val="1"/>
</p:tagLst>
</file>

<file path=ppt/tags/tag29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1"/>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9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1"/>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9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11"/>
  <p:tag name="KSO_WM_TAG_VERSION" val="1.0"/>
  <p:tag name="KSO_WM_UNIT_ID" val="diagram160811_5*r_t*1_1"/>
  <p:tag name="KSO_WM_UNIT_CLEAR" val="1"/>
  <p:tag name="KSO_WM_UNIT_LAYERLEVEL" val="1_1"/>
  <p:tag name="KSO_WM_UNIT_DIAGRAM_CONTRAST_TITLE_CNT" val="3"/>
  <p:tag name="KSO_WM_UNIT_DIAGRAM_DIMENSION_TITLE_CNT" val="2"/>
  <p:tag name="KSO_WM_UNIT_VALUE" val="8"/>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5_1"/>
  <p:tag name="KSO_WM_TEMPLATE_CATEGORY" val="diagram"/>
  <p:tag name="KSO_WM_TEMPLATE_INDEX" val="20200201"/>
  <p:tag name="KSO_WM_UNIT_LAYERLEVEL" val="1_1_1_1"/>
  <p:tag name="KSO_WM_TAG_VERSION" val="1.0"/>
  <p:tag name="KSO_WM_DIAGRAM_GROUP_CODE" val="n1-1"/>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5_2"/>
  <p:tag name="KSO_WM_TEMPLATE_CATEGORY" val="diagram"/>
  <p:tag name="KSO_WM_TEMPLATE_INDEX" val="20200201"/>
  <p:tag name="KSO_WM_UNIT_LAYERLEVEL" val="1_1_1_1"/>
  <p:tag name="KSO_WM_TAG_VERSION" val="1.0"/>
  <p:tag name="KSO_WM_DIAGRAM_GROUP_CODE" val="n1-1"/>
  <p:tag name="KSO_WM_UNIT_FILL_FORE_SCHEMECOLOR_INDEX" val="14"/>
  <p:tag name="KSO_WM_UNIT_FILL_TYPE" val="1"/>
  <p:tag name="KSO_WM_UNIT_TEXT_FILL_FORE_SCHEMECOLOR_INDEX" val="14"/>
  <p:tag name="KSO_WM_UNIT_TEXT_FILL_TYPE" val="1"/>
</p:tagLst>
</file>

<file path=ppt/tags/tag2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i*1_1_1"/>
  <p:tag name="KSO_WM_TEMPLATE_CATEGORY" val="diagram"/>
  <p:tag name="KSO_WM_TEMPLATE_INDEX" val="20200201"/>
  <p:tag name="KSO_WM_UNIT_LAYERLEVEL" val="1_1_1"/>
  <p:tag name="KSO_WM_TAG_VERSION" val="1.0"/>
  <p:tag name="KSO_WM_DIAGRAM_GROUP_CODE" val="n1-1"/>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i*1_1_2"/>
  <p:tag name="KSO_WM_TEMPLATE_CATEGORY" val="diagram"/>
  <p:tag name="KSO_WM_TEMPLATE_INDEX" val="20200201"/>
  <p:tag name="KSO_WM_UNIT_LAYERLEVEL" val="1_1_1"/>
  <p:tag name="KSO_WM_TAG_VERSION" val="1.0"/>
  <p:tag name="KSO_WM_DIAGRAM_GROUP_CODE" val="n1-1"/>
  <p:tag name="KSO_WM_UNIT_FILL_FORE_SCHEMECOLOR_INDEX" val="14"/>
  <p:tag name="KSO_WM_UNIT_FILL_TYPE" val="1"/>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a*1_1_1"/>
  <p:tag name="KSO_WM_TEMPLATE_CATEGORY" val="diagram"/>
  <p:tag name="KSO_WM_TEMPLATE_INDEX" val="20200201"/>
  <p:tag name="KSO_WM_UNIT_LAYERLEVEL" val="1_1_1"/>
  <p:tag name="KSO_WM_TAG_VERSION" val="1.0"/>
  <p:tag name="KSO_WM_UNIT_ISCONTENTSTITLE" val="0"/>
  <p:tag name="KSO_WM_UNIT_NOCLEAR" val="0"/>
  <p:tag name="KSO_WM_UNIT_VALUE" val="6"/>
  <p:tag name="KSO_WM_DIAGRAM_GROUP_CODE" val="n1-1"/>
  <p:tag name="KSO_WM_UNIT_PRESET_TEXT" val="添加标题"/>
  <p:tag name="KSO_WM_UNIT_TEXT_FILL_FORE_SCHEMECOLOR_INDEX" val="14"/>
  <p:tag name="KSO_WM_UNIT_TEXT_FILL_TYPE" val="1"/>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d*1_1_1"/>
  <p:tag name="KSO_WM_TEMPLATE_CATEGORY" val="diagram"/>
  <p:tag name="KSO_WM_TEMPLATE_INDEX" val="20200201"/>
  <p:tag name="KSO_WM_UNIT_LAYERLEVEL" val="1_1_1"/>
  <p:tag name="KSO_WM_TAG_VERSION" val="1.0"/>
  <p:tag name="KSO_WM_DIAGRAM_GROUP_CODE" val="n1-1"/>
  <p:tag name="KSO_WM_UNIT_VALUE" val="232*174"/>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12_3*l_h_i*1_1_1"/>
  <p:tag name="KSO_WM_TEMPLATE_CATEGORY" val="diagram"/>
  <p:tag name="KSO_WM_TEMPLATE_INDEX" val="212"/>
  <p:tag name="KSO_WM_UNIT_LAYERLEVEL" val="1_1_1"/>
  <p:tag name="KSO_WM_TAG_VERSION" val="1.0"/>
  <p:tag name="KSO_WM_UNIT_FILL_FORE_SCHEMECOLOR_INDEX" val="5"/>
  <p:tag name="KSO_WM_UNIT_FILL_TYPE" val="1"/>
  <p:tag name="KSO_WM_UNIT_TEXT_FILL_FORE_SCHEMECOLOR_INDEX" val="14"/>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ID" val="diagram20186281_1*l_h_f*1_1_1"/>
  <p:tag name="KSO_WM_UNIT_LAYERLEVEL" val="1_1_1"/>
  <p:tag name="KSO_WM_UNIT_VALUE" val="30"/>
  <p:tag name="KSO_WM_UNIT_HIGHLIGHT" val="0"/>
  <p:tag name="KSO_WM_UNIT_COMPATIBLE" val="0"/>
  <p:tag name="KSO_WM_UNIT_CLEAR" val="0"/>
  <p:tag name="KSO_WM_TAG_VERSION" val="1.0"/>
  <p:tag name="KSO_WM_DIAGRAM_GROUP_CODE" val="l1-1"/>
  <p:tag name="KSO_WM_UNIT_PRESET_TEXT" val="此部分内容作为文字排版占位显示_x000B_ （建议使用主题字体）"/>
  <p:tag name="KSO_WM_UNIT_TEXT_FILL_FORE_SCHEMECOLOR_INDEX" val="13"/>
  <p:tag name="KSO_WM_UNIT_TEXT_FILL_TYPE" val="1"/>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a*1_1_1_1"/>
  <p:tag name="KSO_WM_TEMPLATE_CATEGORY" val="diagram"/>
  <p:tag name="KSO_WM_TEMPLATE_INDEX" val="20200201"/>
  <p:tag name="KSO_WM_UNIT_LAYERLEVEL" val="1_1_1_1"/>
  <p:tag name="KSO_WM_TAG_VERSION" val="1.0"/>
  <p:tag name="KSO_WM_UNIT_ISCONTENTSTITLE" val="0"/>
  <p:tag name="KSO_WM_UNIT_NOCLEAR" val="0"/>
  <p:tag name="KSO_WM_DIAGRAM_GROUP_CODE" val="n1-1"/>
  <p:tag name="KSO_WM_UNIT_PRESET_TEXT" val="添加标题"/>
  <p:tag name="KSO_WM_UNIT_VALUE" val="6"/>
  <p:tag name="KSO_WM_UNIT_TEXT_FILL_FORE_SCHEMECOLOR_INDEX" val="13"/>
  <p:tag name="KSO_WM_UNIT_TEXT_FILL_TYPE" val="1"/>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f*1_1_1_1"/>
  <p:tag name="KSO_WM_TEMPLATE_CATEGORY" val="diagram"/>
  <p:tag name="KSO_WM_TEMPLATE_INDEX" val="20200201"/>
  <p:tag name="KSO_WM_UNIT_LAYERLEVEL" val="1_1_1_1"/>
  <p:tag name="KSO_WM_TAG_VERSION" val="1.0"/>
  <p:tag name="KSO_WM_UNIT_NOCLEAR" val="0"/>
  <p:tag name="KSO_WM_DIAGRAM_GROUP_CODE" val="n1-1"/>
  <p:tag name="KSO_WM_UNIT_PRESET_TEXT" val="单击此处添加文本"/>
  <p:tag name="KSO_WM_UNIT_VALUE" val="18"/>
  <p:tag name="KSO_WM_UNIT_TEXT_FILL_FORE_SCHEMECOLOR_INDEX" val="14"/>
  <p:tag name="KSO_WM_UNIT_TEXT_FILL_TYPE" val="1"/>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1_1"/>
  <p:tag name="KSO_WM_TEMPLATE_CATEGORY" val="diagram"/>
  <p:tag name="KSO_WM_TEMPLATE_INDEX" val="20200201"/>
  <p:tag name="KSO_WM_UNIT_LAYERLEVEL" val="1_1_1_1"/>
  <p:tag name="KSO_WM_TAG_VERSION" val="1.0"/>
  <p:tag name="KSO_WM_DIAGRAM_GROUP_CODE" val="n1-1"/>
  <p:tag name="KSO_WM_UNIT_FILL_FORE_SCHEMECOLOR_INDEX" val="14"/>
  <p:tag name="KSO_WM_UNIT_FILL_TYPE" val="1"/>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1_2"/>
  <p:tag name="KSO_WM_TEMPLATE_CATEGORY" val="diagram"/>
  <p:tag name="KSO_WM_TEMPLATE_INDEX" val="20200201"/>
  <p:tag name="KSO_WM_UNIT_LAYERLEVEL" val="1_1_1_1"/>
  <p:tag name="KSO_WM_TAG_VERSION" val="1.0"/>
  <p:tag name="KSO_WM_DIAGRAM_GROUP_CODE" val="n1-1"/>
  <p:tag name="KSO_WM_UNIT_FILL_FORE_SCHEMECOLOR_INDEX" val="6"/>
  <p:tag name="KSO_WM_UNIT_FILL_TYPE" val="1"/>
  <p:tag name="KSO_WM_UNIT_TEXT_FILL_FORE_SCHEMECOLOR_INDEX" val="14"/>
  <p:tag name="KSO_WM_UNIT_TEXT_FILL_TYPE" val="1"/>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a*1_2_1_1"/>
  <p:tag name="KSO_WM_TEMPLATE_CATEGORY" val="diagram"/>
  <p:tag name="KSO_WM_TEMPLATE_INDEX" val="20200201"/>
  <p:tag name="KSO_WM_UNIT_LAYERLEVEL" val="1_1_1_1"/>
  <p:tag name="KSO_WM_TAG_VERSION" val="1.0"/>
  <p:tag name="KSO_WM_UNIT_ISCONTENTSTITLE" val="0"/>
  <p:tag name="KSO_WM_UNIT_NOCLEAR" val="0"/>
  <p:tag name="KSO_WM_DIAGRAM_GROUP_CODE" val="n1-1"/>
  <p:tag name="KSO_WM_UNIT_PRESET_TEXT" val="添加标题"/>
  <p:tag name="KSO_WM_UNIT_VALUE" val="6"/>
  <p:tag name="KSO_WM_UNIT_TEXT_FILL_FORE_SCHEMECOLOR_INDEX" val="14"/>
  <p:tag name="KSO_WM_UNIT_TEXT_FILL_TYPE" val="1"/>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d*1_2_1_1"/>
  <p:tag name="KSO_WM_TEMPLATE_CATEGORY" val="diagram"/>
  <p:tag name="KSO_WM_TEMPLATE_INDEX" val="20200201"/>
  <p:tag name="KSO_WM_UNIT_LAYERLEVEL" val="1_1_1_1"/>
  <p:tag name="KSO_WM_TAG_VERSION" val="1.0"/>
  <p:tag name="KSO_WM_DIAGRAM_GROUP_CODE" val="n1-1"/>
  <p:tag name="KSO_WM_UNIT_VALUE" val="220*165"/>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a*1_2_1_1_1"/>
  <p:tag name="KSO_WM_TEMPLATE_CATEGORY" val="diagram"/>
  <p:tag name="KSO_WM_TEMPLATE_INDEX" val="20200201"/>
  <p:tag name="KSO_WM_UNIT_LAYERLEVEL" val="1_1_1_1_1"/>
  <p:tag name="KSO_WM_TAG_VERSION" val="1.0"/>
  <p:tag name="KSO_WM_UNIT_ISCONTENTSTITLE" val="0"/>
  <p:tag name="KSO_WM_UNIT_NOCLEAR" val="0"/>
  <p:tag name="KSO_WM_UNIT_VALUE" val="5"/>
  <p:tag name="KSO_WM_DIAGRAM_GROUP_CODE" val="n1-1"/>
  <p:tag name="KSO_WM_UNIT_PRESET_TEXT" val="添加标题"/>
  <p:tag name="KSO_WM_UNIT_TEXT_FILL_FORE_SCHEMECOLOR_INDEX" val="13"/>
  <p:tag name="KSO_WM_UNIT_TEXT_FILL_TYPE" val="1"/>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f*1_2_1_1_1"/>
  <p:tag name="KSO_WM_TEMPLATE_CATEGORY" val="diagram"/>
  <p:tag name="KSO_WM_TEMPLATE_INDEX" val="20200201"/>
  <p:tag name="KSO_WM_UNIT_LAYERLEVEL" val="1_1_1_1_1"/>
  <p:tag name="KSO_WM_TAG_VERSION" val="1.0"/>
  <p:tag name="KSO_WM_UNIT_NOCLEAR" val="0"/>
  <p:tag name="KSO_WM_DIAGRAM_GROUP_CODE" val="n1-1"/>
  <p:tag name="KSO_WM_UNIT_PRESET_TEXT" val="单击此处添加文本"/>
  <p:tag name="KSO_WM_UNIT_VALUE" val="14"/>
  <p:tag name="KSO_WM_UNIT_TEXT_FILL_FORE_SCHEMECOLOR_INDEX" val="14"/>
  <p:tag name="KSO_WM_UNIT_TEXT_FILL_TYPE" val="1"/>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2_1"/>
  <p:tag name="KSO_WM_TEMPLATE_CATEGORY" val="diagram"/>
  <p:tag name="KSO_WM_TEMPLATE_INDEX" val="20200201"/>
  <p:tag name="KSO_WM_UNIT_LAYERLEVEL" val="1_1_1_1"/>
  <p:tag name="KSO_WM_TAG_VERSION" val="1.0"/>
  <p:tag name="KSO_WM_DIAGRAM_GROUP_CODE" val="n1-1"/>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2_2"/>
  <p:tag name="KSO_WM_TEMPLATE_CATEGORY" val="diagram"/>
  <p:tag name="KSO_WM_TEMPLATE_INDEX" val="20200201"/>
  <p:tag name="KSO_WM_UNIT_LAYERLEVEL" val="1_1_1_1"/>
  <p:tag name="KSO_WM_TAG_VERSION" val="1.0"/>
  <p:tag name="KSO_WM_DIAGRAM_GROUP_CODE" val="n1-1"/>
  <p:tag name="KSO_WM_UNIT_FILL_FORE_SCHEMECOLOR_INDEX" val="14"/>
  <p:tag name="KSO_WM_UNIT_FILL_TYPE" val="1"/>
  <p:tag name="KSO_WM_UNIT_TEXT_FILL_FORE_SCHEMECOLOR_INDEX" val="14"/>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ID" val="diagram20186281_1*l_h_a*1_1_1"/>
  <p:tag name="KSO_WM_UNIT_LAYERLEVEL" val="1_1_1"/>
  <p:tag name="KSO_WM_UNIT_VALUE" val="10"/>
  <p:tag name="KSO_WM_UNIT_HIGHLIGHT" val="0"/>
  <p:tag name="KSO_WM_UNIT_COMPATIBLE" val="0"/>
  <p:tag name="KSO_WM_UNIT_CLEAR" val="0"/>
  <p:tag name="KSO_WM_TAG_VERSION" val="1.0"/>
  <p:tag name="KSO_WM_DIAGRAM_GROUP_CODE" val="l1-1"/>
  <p:tag name="KSO_WM_UNIT_PRESET_TEXT" val="标题文本预设"/>
  <p:tag name="KSO_WM_UNIT_TEXT_FILL_FORE_SCHEMECOLOR_INDEX" val="7"/>
  <p:tag name="KSO_WM_UNIT_TEXT_FILL_TYPE" val="1"/>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a*1_2_2_1"/>
  <p:tag name="KSO_WM_TEMPLATE_CATEGORY" val="diagram"/>
  <p:tag name="KSO_WM_TEMPLATE_INDEX" val="20200201"/>
  <p:tag name="KSO_WM_UNIT_LAYERLEVEL" val="1_1_1_1"/>
  <p:tag name="KSO_WM_TAG_VERSION" val="1.0"/>
  <p:tag name="KSO_WM_UNIT_ISCONTENTSTITLE" val="0"/>
  <p:tag name="KSO_WM_UNIT_NOCLEAR" val="0"/>
  <p:tag name="KSO_WM_DIAGRAM_GROUP_CODE" val="n1-1"/>
  <p:tag name="KSO_WM_UNIT_PRESET_TEXT" val="添加标题"/>
  <p:tag name="KSO_WM_UNIT_VALUE" val="6"/>
  <p:tag name="KSO_WM_UNIT_TEXT_FILL_FORE_SCHEMECOLOR_INDEX" val="14"/>
  <p:tag name="KSO_WM_UNIT_TEXT_FILL_TYPE" val="1"/>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a*1_2_2_1_1"/>
  <p:tag name="KSO_WM_TEMPLATE_CATEGORY" val="diagram"/>
  <p:tag name="KSO_WM_TEMPLATE_INDEX" val="20200201"/>
  <p:tag name="KSO_WM_UNIT_LAYERLEVEL" val="1_1_1_1_1"/>
  <p:tag name="KSO_WM_TAG_VERSION" val="1.0"/>
  <p:tag name="KSO_WM_UNIT_ISCONTENTSTITLE" val="0"/>
  <p:tag name="KSO_WM_UNIT_NOCLEAR" val="0"/>
  <p:tag name="KSO_WM_DIAGRAM_GROUP_CODE" val="n1-1"/>
  <p:tag name="KSO_WM_UNIT_PRESET_TEXT" val="添加标题"/>
  <p:tag name="KSO_WM_UNIT_VALUE" val="5"/>
  <p:tag name="KSO_WM_UNIT_TEXT_FILL_FORE_SCHEMECOLOR_INDEX" val="13"/>
  <p:tag name="KSO_WM_UNIT_TEXT_FILL_TYPE" val="1"/>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f*1_2_2_1_1"/>
  <p:tag name="KSO_WM_TEMPLATE_CATEGORY" val="diagram"/>
  <p:tag name="KSO_WM_TEMPLATE_INDEX" val="20200201"/>
  <p:tag name="KSO_WM_UNIT_LAYERLEVEL" val="1_1_1_1_1"/>
  <p:tag name="KSO_WM_TAG_VERSION" val="1.0"/>
  <p:tag name="KSO_WM_UNIT_NOCLEAR" val="0"/>
  <p:tag name="KSO_WM_DIAGRAM_GROUP_CODE" val="n1-1"/>
  <p:tag name="KSO_WM_UNIT_PRESET_TEXT" val="单击此处添加文本"/>
  <p:tag name="KSO_WM_UNIT_VALUE" val="14"/>
  <p:tag name="KSO_WM_UNIT_TEXT_FILL_FORE_SCHEMECOLOR_INDEX" val="14"/>
  <p:tag name="KSO_WM_UNIT_TEXT_FILL_TYPE" val="1"/>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d*1_2_2_1"/>
  <p:tag name="KSO_WM_TEMPLATE_CATEGORY" val="diagram"/>
  <p:tag name="KSO_WM_TEMPLATE_INDEX" val="20200201"/>
  <p:tag name="KSO_WM_UNIT_LAYERLEVEL" val="1_1_1_1"/>
  <p:tag name="KSO_WM_TAG_VERSION" val="1.0"/>
  <p:tag name="KSO_WM_DIAGRAM_GROUP_CODE" val="n1-1"/>
  <p:tag name="KSO_WM_UNIT_VALUE" val="225*169"/>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3_1"/>
  <p:tag name="KSO_WM_TEMPLATE_CATEGORY" val="diagram"/>
  <p:tag name="KSO_WM_TEMPLATE_INDEX" val="20200201"/>
  <p:tag name="KSO_WM_UNIT_LAYERLEVEL" val="1_1_1_1"/>
  <p:tag name="KSO_WM_TAG_VERSION" val="1.0"/>
  <p:tag name="KSO_WM_DIAGRAM_GROUP_CODE" val="n1-1"/>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3_2"/>
  <p:tag name="KSO_WM_TEMPLATE_CATEGORY" val="diagram"/>
  <p:tag name="KSO_WM_TEMPLATE_INDEX" val="20200201"/>
  <p:tag name="KSO_WM_UNIT_LAYERLEVEL" val="1_1_1_1"/>
  <p:tag name="KSO_WM_TAG_VERSION" val="1.0"/>
  <p:tag name="KSO_WM_DIAGRAM_GROUP_CODE" val="n1-1"/>
  <p:tag name="KSO_WM_UNIT_FILL_FORE_SCHEMECOLOR_INDEX" val="14"/>
  <p:tag name="KSO_WM_UNIT_FILL_TYPE" val="1"/>
  <p:tag name="KSO_WM_UNIT_TEXT_FILL_FORE_SCHEMECOLOR_INDEX" val="14"/>
  <p:tag name="KSO_WM_UNIT_TEXT_FILL_TYPE" val="1"/>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a*1_2_3_1"/>
  <p:tag name="KSO_WM_TEMPLATE_CATEGORY" val="diagram"/>
  <p:tag name="KSO_WM_TEMPLATE_INDEX" val="20200201"/>
  <p:tag name="KSO_WM_UNIT_LAYERLEVEL" val="1_1_1_1"/>
  <p:tag name="KSO_WM_TAG_VERSION" val="1.0"/>
  <p:tag name="KSO_WM_UNIT_ISCONTENTSTITLE" val="0"/>
  <p:tag name="KSO_WM_UNIT_NOCLEAR" val="0"/>
  <p:tag name="KSO_WM_DIAGRAM_GROUP_CODE" val="n1-1"/>
  <p:tag name="KSO_WM_UNIT_PRESET_TEXT" val="添加标题"/>
  <p:tag name="KSO_WM_UNIT_VALUE" val="6"/>
  <p:tag name="KSO_WM_UNIT_TEXT_FILL_FORE_SCHEMECOLOR_INDEX" val="14"/>
  <p:tag name="KSO_WM_UNIT_TEXT_FILL_TYPE" val="1"/>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a*1_2_3_1_1"/>
  <p:tag name="KSO_WM_TEMPLATE_CATEGORY" val="diagram"/>
  <p:tag name="KSO_WM_TEMPLATE_INDEX" val="20200201"/>
  <p:tag name="KSO_WM_UNIT_LAYERLEVEL" val="1_1_1_1_1"/>
  <p:tag name="KSO_WM_TAG_VERSION" val="1.0"/>
  <p:tag name="KSO_WM_UNIT_ISCONTENTSTITLE" val="0"/>
  <p:tag name="KSO_WM_UNIT_NOCLEAR" val="0"/>
  <p:tag name="KSO_WM_DIAGRAM_GROUP_CODE" val="n1-1"/>
  <p:tag name="KSO_WM_UNIT_PRESET_TEXT" val="添加标题"/>
  <p:tag name="KSO_WM_UNIT_VALUE" val="5"/>
  <p:tag name="KSO_WM_UNIT_TEXT_FILL_FORE_SCHEMECOLOR_INDEX" val="13"/>
  <p:tag name="KSO_WM_UNIT_TEXT_FILL_TYPE" val="1"/>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f*1_2_3_1_1"/>
  <p:tag name="KSO_WM_TEMPLATE_CATEGORY" val="diagram"/>
  <p:tag name="KSO_WM_TEMPLATE_INDEX" val="20200201"/>
  <p:tag name="KSO_WM_UNIT_LAYERLEVEL" val="1_1_1_1_1"/>
  <p:tag name="KSO_WM_TAG_VERSION" val="1.0"/>
  <p:tag name="KSO_WM_UNIT_NOCLEAR" val="0"/>
  <p:tag name="KSO_WM_DIAGRAM_GROUP_CODE" val="n1-1"/>
  <p:tag name="KSO_WM_UNIT_PRESET_TEXT" val="单击此处添加文本"/>
  <p:tag name="KSO_WM_UNIT_VALUE" val="14"/>
  <p:tag name="KSO_WM_UNIT_TEXT_FILL_FORE_SCHEMECOLOR_INDEX" val="14"/>
  <p:tag name="KSO_WM_UNIT_TEXT_FILL_TYPE" val="1"/>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d*1_2_3_1"/>
  <p:tag name="KSO_WM_TEMPLATE_CATEGORY" val="diagram"/>
  <p:tag name="KSO_WM_TEMPLATE_INDEX" val="20200201"/>
  <p:tag name="KSO_WM_UNIT_LAYERLEVEL" val="1_1_1_1"/>
  <p:tag name="KSO_WM_TAG_VERSION" val="1.0"/>
  <p:tag name="KSO_WM_DIAGRAM_GROUP_CODE" val="n1-1"/>
  <p:tag name="KSO_WM_UNIT_VALUE" val="225*169"/>
</p:tagLst>
</file>

<file path=ppt/tags/tag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TYPE" val="l_i"/>
  <p:tag name="KSO_WM_UNIT_INDEX" val="1_9"/>
  <p:tag name="KSO_WM_UNIT_ID" val="diagram20186281_1*l_i*1_9"/>
  <p:tag name="KSO_WM_UNIT_LAYERLEVEL" val="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4_1"/>
  <p:tag name="KSO_WM_TEMPLATE_CATEGORY" val="diagram"/>
  <p:tag name="KSO_WM_TEMPLATE_INDEX" val="20200201"/>
  <p:tag name="KSO_WM_UNIT_LAYERLEVEL" val="1_1_1_1"/>
  <p:tag name="KSO_WM_TAG_VERSION" val="1.0"/>
  <p:tag name="KSO_WM_DIAGRAM_GROUP_CODE" val="n1-1"/>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4_2"/>
  <p:tag name="KSO_WM_TEMPLATE_CATEGORY" val="diagram"/>
  <p:tag name="KSO_WM_TEMPLATE_INDEX" val="20200201"/>
  <p:tag name="KSO_WM_UNIT_LAYERLEVEL" val="1_1_1_1"/>
  <p:tag name="KSO_WM_TAG_VERSION" val="1.0"/>
  <p:tag name="KSO_WM_DIAGRAM_GROUP_CODE" val="n1-1"/>
  <p:tag name="KSO_WM_UNIT_FILL_FORE_SCHEMECOLOR_INDEX" val="14"/>
  <p:tag name="KSO_WM_UNIT_FILL_TYPE" val="1"/>
  <p:tag name="KSO_WM_UNIT_TEXT_FILL_FORE_SCHEMECOLOR_INDEX" val="14"/>
  <p:tag name="KSO_WM_UNIT_TEXT_FILL_TYPE" val="1"/>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a*1_2_4_1"/>
  <p:tag name="KSO_WM_TEMPLATE_CATEGORY" val="diagram"/>
  <p:tag name="KSO_WM_TEMPLATE_INDEX" val="20200201"/>
  <p:tag name="KSO_WM_UNIT_LAYERLEVEL" val="1_1_1_1"/>
  <p:tag name="KSO_WM_TAG_VERSION" val="1.0"/>
  <p:tag name="KSO_WM_UNIT_ISCONTENTSTITLE" val="0"/>
  <p:tag name="KSO_WM_UNIT_NOCLEAR" val="0"/>
  <p:tag name="KSO_WM_DIAGRAM_GROUP_CODE" val="n1-1"/>
  <p:tag name="KSO_WM_UNIT_PRESET_TEXT" val="添加标题"/>
  <p:tag name="KSO_WM_UNIT_VALUE" val="6"/>
  <p:tag name="KSO_WM_UNIT_TEXT_FILL_FORE_SCHEMECOLOR_INDEX" val="14"/>
  <p:tag name="KSO_WM_UNIT_TEXT_FILL_TYPE" val="1"/>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a*1_2_4_1_1"/>
  <p:tag name="KSO_WM_TEMPLATE_CATEGORY" val="diagram"/>
  <p:tag name="KSO_WM_TEMPLATE_INDEX" val="20200201"/>
  <p:tag name="KSO_WM_UNIT_LAYERLEVEL" val="1_1_1_1_1"/>
  <p:tag name="KSO_WM_TAG_VERSION" val="1.0"/>
  <p:tag name="KSO_WM_UNIT_ISCONTENTSTITLE" val="0"/>
  <p:tag name="KSO_WM_UNIT_NOCLEAR" val="0"/>
  <p:tag name="KSO_WM_DIAGRAM_GROUP_CODE" val="n1-1"/>
  <p:tag name="KSO_WM_UNIT_PRESET_TEXT" val="添加标题"/>
  <p:tag name="KSO_WM_UNIT_VALUE" val="5"/>
  <p:tag name="KSO_WM_UNIT_TEXT_FILL_FORE_SCHEMECOLOR_INDEX" val="13"/>
  <p:tag name="KSO_WM_UNIT_TEXT_FILL_TYPE" val="1"/>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f*1_2_4_1_1"/>
  <p:tag name="KSO_WM_TEMPLATE_CATEGORY" val="diagram"/>
  <p:tag name="KSO_WM_TEMPLATE_INDEX" val="20200201"/>
  <p:tag name="KSO_WM_UNIT_LAYERLEVEL" val="1_1_1_1_1"/>
  <p:tag name="KSO_WM_TAG_VERSION" val="1.0"/>
  <p:tag name="KSO_WM_UNIT_NOCLEAR" val="0"/>
  <p:tag name="KSO_WM_DIAGRAM_GROUP_CODE" val="n1-1"/>
  <p:tag name="KSO_WM_UNIT_PRESET_TEXT" val="单击此处添加文本"/>
  <p:tag name="KSO_WM_UNIT_VALUE" val="14"/>
  <p:tag name="KSO_WM_UNIT_TEXT_FILL_FORE_SCHEMECOLOR_INDEX" val="14"/>
  <p:tag name="KSO_WM_UNIT_TEXT_FILL_TYPE" val="1"/>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d*1_2_4_1"/>
  <p:tag name="KSO_WM_TEMPLATE_CATEGORY" val="diagram"/>
  <p:tag name="KSO_WM_TEMPLATE_INDEX" val="20200201"/>
  <p:tag name="KSO_WM_UNIT_LAYERLEVEL" val="1_1_1_1"/>
  <p:tag name="KSO_WM_TAG_VERSION" val="1.0"/>
  <p:tag name="KSO_WM_DIAGRAM_GROUP_CODE" val="n1-1"/>
  <p:tag name="KSO_WM_UNIT_VALUE" val="225*169"/>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5_1"/>
  <p:tag name="KSO_WM_TEMPLATE_CATEGORY" val="diagram"/>
  <p:tag name="KSO_WM_TEMPLATE_INDEX" val="20200201"/>
  <p:tag name="KSO_WM_UNIT_LAYERLEVEL" val="1_1_1_1"/>
  <p:tag name="KSO_WM_TAG_VERSION" val="1.0"/>
  <p:tag name="KSO_WM_DIAGRAM_GROUP_CODE" val="n1-1"/>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5_2"/>
  <p:tag name="KSO_WM_TEMPLATE_CATEGORY" val="diagram"/>
  <p:tag name="KSO_WM_TEMPLATE_INDEX" val="20200201"/>
  <p:tag name="KSO_WM_UNIT_LAYERLEVEL" val="1_1_1_1"/>
  <p:tag name="KSO_WM_TAG_VERSION" val="1.0"/>
  <p:tag name="KSO_WM_DIAGRAM_GROUP_CODE" val="n1-1"/>
  <p:tag name="KSO_WM_UNIT_FILL_FORE_SCHEMECOLOR_INDEX" val="14"/>
  <p:tag name="KSO_WM_UNIT_FILL_TYPE" val="1"/>
  <p:tag name="KSO_WM_UNIT_TEXT_FILL_FORE_SCHEMECOLOR_INDEX" val="14"/>
  <p:tag name="KSO_WM_UNIT_TEXT_FILL_TYPE" val="1"/>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a*1_2_5_1"/>
  <p:tag name="KSO_WM_TEMPLATE_CATEGORY" val="diagram"/>
  <p:tag name="KSO_WM_TEMPLATE_INDEX" val="20200201"/>
  <p:tag name="KSO_WM_UNIT_LAYERLEVEL" val="1_1_1_1"/>
  <p:tag name="KSO_WM_TAG_VERSION" val="1.0"/>
  <p:tag name="KSO_WM_UNIT_ISCONTENTSTITLE" val="0"/>
  <p:tag name="KSO_WM_UNIT_NOCLEAR" val="0"/>
  <p:tag name="KSO_WM_DIAGRAM_GROUP_CODE" val="n1-1"/>
  <p:tag name="KSO_WM_UNIT_PRESET_TEXT" val="添加标题"/>
  <p:tag name="KSO_WM_UNIT_VALUE" val="6"/>
  <p:tag name="KSO_WM_UNIT_TEXT_FILL_FORE_SCHEMECOLOR_INDEX" val="14"/>
  <p:tag name="KSO_WM_UNIT_TEXT_FILL_TYPE" val="1"/>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a*1_2_5_1_1"/>
  <p:tag name="KSO_WM_TEMPLATE_CATEGORY" val="diagram"/>
  <p:tag name="KSO_WM_TEMPLATE_INDEX" val="20200201"/>
  <p:tag name="KSO_WM_UNIT_LAYERLEVEL" val="1_1_1_1_1"/>
  <p:tag name="KSO_WM_TAG_VERSION" val="1.0"/>
  <p:tag name="KSO_WM_UNIT_ISCONTENTSTITLE" val="0"/>
  <p:tag name="KSO_WM_UNIT_NOCLEAR" val="0"/>
  <p:tag name="KSO_WM_DIAGRAM_GROUP_CODE" val="n1-1"/>
  <p:tag name="KSO_WM_UNIT_PRESET_TEXT" val="添加标题"/>
  <p:tag name="KSO_WM_UNIT_VALUE" val="5"/>
  <p:tag name="KSO_WM_UNIT_TEXT_FILL_FORE_SCHEMECOLOR_INDEX" val="13"/>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ID" val="diagram20186281_1*l_h_a*1_1_1"/>
  <p:tag name="KSO_WM_UNIT_LAYERLEVEL" val="1_1_1"/>
  <p:tag name="KSO_WM_UNIT_VALUE" val="10"/>
  <p:tag name="KSO_WM_UNIT_HIGHLIGHT" val="0"/>
  <p:tag name="KSO_WM_UNIT_COMPATIBLE" val="0"/>
  <p:tag name="KSO_WM_UNIT_CLEAR" val="0"/>
  <p:tag name="KSO_WM_TAG_VERSION" val="1.0"/>
  <p:tag name="KSO_WM_DIAGRAM_GROUP_CODE" val="l1-1"/>
  <p:tag name="KSO_WM_UNIT_PRESET_TEXT" val="标题文本预设"/>
  <p:tag name="KSO_WM_UNIT_TEXT_FILL_FORE_SCHEMECOLOR_INDEX" val="7"/>
  <p:tag name="KSO_WM_UNIT_TEXT_FILL_TYPE" val="1"/>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f*1_2_5_1_1"/>
  <p:tag name="KSO_WM_TEMPLATE_CATEGORY" val="diagram"/>
  <p:tag name="KSO_WM_TEMPLATE_INDEX" val="20200201"/>
  <p:tag name="KSO_WM_UNIT_LAYERLEVEL" val="1_1_1_1_1"/>
  <p:tag name="KSO_WM_TAG_VERSION" val="1.0"/>
  <p:tag name="KSO_WM_UNIT_NOCLEAR" val="0"/>
  <p:tag name="KSO_WM_DIAGRAM_GROUP_CODE" val="n1-1"/>
  <p:tag name="KSO_WM_UNIT_PRESET_TEXT" val="单击此处添加文本"/>
  <p:tag name="KSO_WM_UNIT_VALUE" val="14"/>
  <p:tag name="KSO_WM_UNIT_TEXT_FILL_FORE_SCHEMECOLOR_INDEX" val="14"/>
  <p:tag name="KSO_WM_UNIT_TEXT_FILL_TYPE" val="1"/>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d*1_2_5_1"/>
  <p:tag name="KSO_WM_TEMPLATE_CATEGORY" val="diagram"/>
  <p:tag name="KSO_WM_TEMPLATE_INDEX" val="20200201"/>
  <p:tag name="KSO_WM_UNIT_LAYERLEVEL" val="1_1_1_1"/>
  <p:tag name="KSO_WM_TAG_VERSION" val="1.0"/>
  <p:tag name="KSO_WM_DIAGRAM_GROUP_CODE" val="n1-1"/>
  <p:tag name="KSO_WM_UNIT_VALUE" val="225*169"/>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1_4"/>
  <p:tag name="KSO_WM_TEMPLATE_CATEGORY" val="diagram"/>
  <p:tag name="KSO_WM_TEMPLATE_INDEX" val="20200201"/>
  <p:tag name="KSO_WM_UNIT_LAYERLEVEL" val="1_1_1_1"/>
  <p:tag name="KSO_WM_TAG_VERSION" val="1.0"/>
  <p:tag name="KSO_WM_DIAGRAM_GROUP_CODE" val="n1-1"/>
  <p:tag name="KSO_WM_UNIT_LINE_FORE_SCHEMECOLOR_INDEX" val="5"/>
  <p:tag name="KSO_WM_UNIT_LINE_FILL_TYPE" val="2"/>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2_4"/>
  <p:tag name="KSO_WM_TEMPLATE_CATEGORY" val="diagram"/>
  <p:tag name="KSO_WM_TEMPLATE_INDEX" val="20200201"/>
  <p:tag name="KSO_WM_UNIT_LAYERLEVEL" val="1_1_1_1"/>
  <p:tag name="KSO_WM_TAG_VERSION" val="1.0"/>
  <p:tag name="KSO_WM_DIAGRAM_GROUP_CODE" val="n1-1"/>
  <p:tag name="KSO_WM_UNIT_LINE_FORE_SCHEMECOLOR_INDEX" val="5"/>
  <p:tag name="KSO_WM_UNIT_LINE_FILL_TYPE" val="2"/>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3_4"/>
  <p:tag name="KSO_WM_TEMPLATE_CATEGORY" val="diagram"/>
  <p:tag name="KSO_WM_TEMPLATE_INDEX" val="20200201"/>
  <p:tag name="KSO_WM_UNIT_LAYERLEVEL" val="1_1_1_1"/>
  <p:tag name="KSO_WM_TAG_VERSION" val="1.0"/>
  <p:tag name="KSO_WM_DIAGRAM_GROUP_CODE" val="n1-1"/>
  <p:tag name="KSO_WM_UNIT_LINE_FORE_SCHEMECOLOR_INDEX" val="5"/>
  <p:tag name="KSO_WM_UNIT_LINE_FILL_TYPE" val="2"/>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4_4"/>
  <p:tag name="KSO_WM_TEMPLATE_CATEGORY" val="diagram"/>
  <p:tag name="KSO_WM_TEMPLATE_INDEX" val="20200201"/>
  <p:tag name="KSO_WM_UNIT_LAYERLEVEL" val="1_1_1_1"/>
  <p:tag name="KSO_WM_TAG_VERSION" val="1.0"/>
  <p:tag name="KSO_WM_DIAGRAM_GROUP_CODE" val="n1-1"/>
  <p:tag name="KSO_WM_UNIT_LINE_FORE_SCHEMECOLOR_INDEX" val="5"/>
  <p:tag name="KSO_WM_UNIT_LINE_FILL_TYPE" val="2"/>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5_4"/>
  <p:tag name="KSO_WM_TEMPLATE_CATEGORY" val="diagram"/>
  <p:tag name="KSO_WM_TEMPLATE_INDEX" val="20200201"/>
  <p:tag name="KSO_WM_UNIT_LAYERLEVEL" val="1_1_1_1"/>
  <p:tag name="KSO_WM_TAG_VERSION" val="1.0"/>
  <p:tag name="KSO_WM_DIAGRAM_GROUP_CODE" val="n1-1"/>
  <p:tag name="KSO_WM_UNIT_LINE_FORE_SCHEMECOLOR_INDEX" val="5"/>
  <p:tag name="KSO_WM_UNIT_LINE_FILL_TYPE" val="2"/>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i*1_1_4"/>
  <p:tag name="KSO_WM_TEMPLATE_CATEGORY" val="diagram"/>
  <p:tag name="KSO_WM_TEMPLATE_INDEX" val="20200201"/>
  <p:tag name="KSO_WM_UNIT_LAYERLEVEL" val="1_1_1"/>
  <p:tag name="KSO_WM_TAG_VERSION" val="1.0"/>
  <p:tag name="KSO_WM_DIAGRAM_GROUP_CODE" val="n1-1"/>
  <p:tag name="KSO_WM_UNIT_LINE_FORE_SCHEMECOLOR_INDEX" val="5"/>
  <p:tag name="KSO_WM_UNIT_LINE_FILL_TYPE" val="2"/>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i*1_2_5_4"/>
  <p:tag name="KSO_WM_TEMPLATE_CATEGORY" val="diagram"/>
  <p:tag name="KSO_WM_TEMPLATE_INDEX" val="20200201"/>
  <p:tag name="KSO_WM_UNIT_LAYERLEVEL" val="1_1_1_1"/>
  <p:tag name="KSO_WM_TAG_VERSION" val="1.0"/>
  <p:tag name="KSO_WM_DIAGRAM_GROUP_CODE" val="n1-1"/>
  <p:tag name="KSO_WM_UNIT_LINE_FORE_SCHEMECOLOR_INDEX" val="5"/>
  <p:tag name="KSO_WM_UNIT_LINE_FILL_TYPE" val="2"/>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a*1_2_5_1_1"/>
  <p:tag name="KSO_WM_TEMPLATE_CATEGORY" val="diagram"/>
  <p:tag name="KSO_WM_TEMPLATE_INDEX" val="20200201"/>
  <p:tag name="KSO_WM_UNIT_LAYERLEVEL" val="1_1_1_1_1"/>
  <p:tag name="KSO_WM_TAG_VERSION" val="1.0"/>
  <p:tag name="KSO_WM_UNIT_ISCONTENTSTITLE" val="0"/>
  <p:tag name="KSO_WM_UNIT_NOCLEAR" val="0"/>
  <p:tag name="KSO_WM_DIAGRAM_GROUP_CODE" val="n1-1"/>
  <p:tag name="KSO_WM_UNIT_PRESET_TEXT" val="添加标题"/>
  <p:tag name="KSO_WM_UNIT_VALUE" val="5"/>
  <p:tag name="KSO_WM_UNIT_TEXT_FILL_FORE_SCHEMECOLOR_INDEX" val="13"/>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81"/>
  <p:tag name="KSO_WM_UNIT_ID" val="diagram20186281_1*l_h_f*1_1_1"/>
  <p:tag name="KSO_WM_UNIT_LAYERLEVEL" val="1_1_1"/>
  <p:tag name="KSO_WM_UNIT_VALUE" val="30"/>
  <p:tag name="KSO_WM_UNIT_HIGHLIGHT" val="0"/>
  <p:tag name="KSO_WM_UNIT_COMPATIBLE" val="0"/>
  <p:tag name="KSO_WM_UNIT_CLEAR" val="0"/>
  <p:tag name="KSO_WM_TAG_VERSION" val="1.0"/>
  <p:tag name="KSO_WM_DIAGRAM_GROUP_CODE" val="l1-1"/>
  <p:tag name="KSO_WM_UNIT_PRESET_TEXT" val="此部分内容作为文字排版占位显示_x000B_ （建议使用主题字体）"/>
  <p:tag name="KSO_WM_UNIT_TEXT_FILL_FORE_SCHEMECOLOR_INDEX" val="13"/>
  <p:tag name="KSO_WM_UNIT_TEXT_FILL_TYPE" val="1"/>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h_f*1_2_5_1_1"/>
  <p:tag name="KSO_WM_TEMPLATE_CATEGORY" val="diagram"/>
  <p:tag name="KSO_WM_TEMPLATE_INDEX" val="20200201"/>
  <p:tag name="KSO_WM_UNIT_LAYERLEVEL" val="1_1_1_1_1"/>
  <p:tag name="KSO_WM_TAG_VERSION" val="1.0"/>
  <p:tag name="KSO_WM_UNIT_NOCLEAR" val="0"/>
  <p:tag name="KSO_WM_DIAGRAM_GROUP_CODE" val="n1-1"/>
  <p:tag name="KSO_WM_UNIT_PRESET_TEXT" val="单击此处添加文本"/>
  <p:tag name="KSO_WM_UNIT_VALUE" val="14"/>
  <p:tag name="KSO_WM_UNIT_TEXT_FILL_FORE_SCHEMECOLOR_INDEX" val="14"/>
  <p:tag name="KSO_WM_UNIT_TEXT_FILL_TYPE" val="1"/>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d*1_2_5_1"/>
  <p:tag name="KSO_WM_TEMPLATE_CATEGORY" val="diagram"/>
  <p:tag name="KSO_WM_TEMPLATE_INDEX" val="20200201"/>
  <p:tag name="KSO_WM_UNIT_LAYERLEVEL" val="1_1_1_1"/>
  <p:tag name="KSO_WM_TAG_VERSION" val="1.0"/>
  <p:tag name="KSO_WM_DIAGRAM_GROUP_CODE" val="n1-1"/>
  <p:tag name="KSO_WM_UNIT_VALUE" val="225*169"/>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201_4*n_h_h_a*1_2_5_1"/>
  <p:tag name="KSO_WM_TEMPLATE_CATEGORY" val="diagram"/>
  <p:tag name="KSO_WM_TEMPLATE_INDEX" val="20200201"/>
  <p:tag name="KSO_WM_UNIT_LAYERLEVEL" val="1_1_1_1"/>
  <p:tag name="KSO_WM_TAG_VERSION" val="1.0"/>
  <p:tag name="KSO_WM_UNIT_ISCONTENTSTITLE" val="0"/>
  <p:tag name="KSO_WM_UNIT_NOCLEAR" val="0"/>
  <p:tag name="KSO_WM_DIAGRAM_GROUP_CODE" val="n1-1"/>
  <p:tag name="KSO_WM_UNIT_PRESET_TEXT" val="添加标题"/>
  <p:tag name="KSO_WM_UNIT_VALUE" val="6"/>
  <p:tag name="KSO_WM_UNIT_TEXT_FILL_FORE_SCHEMECOLOR_INDEX" val="14"/>
  <p:tag name="KSO_WM_UNIT_TEXT_FILL_TYPE" val="1"/>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1_1"/>
  <p:tag name="KSO_WM_TEMPLATE_CATEGORY" val="diagram"/>
  <p:tag name="KSO_WM_TEMPLATE_INDEX" val="2020149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1_2"/>
  <p:tag name="KSO_WM_TEMPLATE_CATEGORY" val="diagram"/>
  <p:tag name="KSO_WM_TEMPLATE_INDEX" val="20201497"/>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34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ID" val="diagram20201497_3*m_h_a*1_1_1"/>
  <p:tag name="KSO_WM_TEMPLATE_CATEGORY" val="diagram"/>
  <p:tag name="KSO_WM_TEMPLATE_INDEX" val="20201497"/>
  <p:tag name="KSO_WM_UNIT_LAYERLEVEL" val="1_1_1"/>
  <p:tag name="KSO_WM_TAG_VERSION" val="1.0"/>
  <p:tag name="KSO_WM_UNIT_PRESET_TEXT" val="添加标题"/>
  <p:tag name="KSO_WM_UNIT_TEXT_FILL_FORE_SCHEMECOLOR_INDEX" val="13"/>
  <p:tag name="KSO_WM_UNIT_TEXT_FILL_TYPE" val="1"/>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2_1"/>
  <p:tag name="KSO_WM_TEMPLATE_CATEGORY" val="diagram"/>
  <p:tag name="KSO_WM_TEMPLATE_INDEX" val="2020149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2_2"/>
  <p:tag name="KSO_WM_TEMPLATE_CATEGORY" val="diagram"/>
  <p:tag name="KSO_WM_TEMPLATE_INDEX" val="20201497"/>
  <p:tag name="KSO_WM_UNIT_LAYERLEVEL" val="1_1_1"/>
  <p:tag name="KSO_WM_TAG_VERSION" val="1.0"/>
  <p:tag name="KSO_WM_UNIT_FILL_FORE_SCHEMECOLOR_INDEX" val="6"/>
  <p:tag name="KSO_WM_UNIT_FILL_TYPE" val="1"/>
  <p:tag name="KSO_WM_UNIT_TEXT_FILL_FORE_SCHEMECOLOR_INDEX" val="13"/>
  <p:tag name="KSO_WM_UNIT_TEXT_FILL_TYPE" val="1"/>
</p:tagLst>
</file>

<file path=ppt/tags/tag34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ID" val="diagram20201497_3*m_h_a*1_2_1"/>
  <p:tag name="KSO_WM_TEMPLATE_CATEGORY" val="diagram"/>
  <p:tag name="KSO_WM_TEMPLATE_INDEX" val="20201497"/>
  <p:tag name="KSO_WM_UNIT_LAYERLEVEL" val="1_1_1"/>
  <p:tag name="KSO_WM_TAG_VERSION" val="1.0"/>
  <p:tag name="KSO_WM_UNIT_PRESET_TEXT" val="添加标题"/>
  <p:tag name="KSO_WM_UNIT_TEXT_FILL_FORE_SCHEMECOLOR_INDEX" val="13"/>
  <p:tag name="KSO_WM_UNIT_TEXT_FILL_TYPE" val="1"/>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3_1"/>
  <p:tag name="KSO_WM_TEMPLATE_CATEGORY" val="diagram"/>
  <p:tag name="KSO_WM_TEMPLATE_INDEX" val="2020149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0"/>
  <p:tag name="KSO_WM_TEMPLATE_CATEGORY" val="diagram"/>
  <p:tag name="KSO_WM_TEMPLATE_INDEX" val="191"/>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3_2"/>
  <p:tag name="KSO_WM_TEMPLATE_CATEGORY" val="diagram"/>
  <p:tag name="KSO_WM_TEMPLATE_INDEX" val="20201497"/>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35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ID" val="diagram20201497_3*m_h_a*1_3_1"/>
  <p:tag name="KSO_WM_TEMPLATE_CATEGORY" val="diagram"/>
  <p:tag name="KSO_WM_TEMPLATE_INDEX" val="20201497"/>
  <p:tag name="KSO_WM_UNIT_LAYERLEVEL" val="1_1_1"/>
  <p:tag name="KSO_WM_TAG_VERSION" val="1.0"/>
  <p:tag name="KSO_WM_UNIT_PRESET_TEXT" val="添加标题"/>
  <p:tag name="KSO_WM_UNIT_TEXT_FILL_FORE_SCHEMECOLOR_INDEX" val="13"/>
  <p:tag name="KSO_WM_UNIT_TEXT_FILL_TYPE" val="1"/>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5_1"/>
  <p:tag name="KSO_WM_TEMPLATE_CATEGORY" val="diagram"/>
  <p:tag name="KSO_WM_TEMPLATE_INDEX" val="2020149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5_2"/>
  <p:tag name="KSO_WM_TEMPLATE_CATEGORY" val="diagram"/>
  <p:tag name="KSO_WM_TEMPLATE_INDEX" val="20201497"/>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35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ID" val="diagram20201497_3*m_h_a*1_5_1"/>
  <p:tag name="KSO_WM_TEMPLATE_CATEGORY" val="diagram"/>
  <p:tag name="KSO_WM_TEMPLATE_INDEX" val="20201497"/>
  <p:tag name="KSO_WM_UNIT_LAYERLEVEL" val="1_1_1"/>
  <p:tag name="KSO_WM_TAG_VERSION" val="1.0"/>
  <p:tag name="KSO_WM_UNIT_PRESET_TEXT" val="添加标题"/>
  <p:tag name="KSO_WM_UNIT_TEXT_FILL_FORE_SCHEMECOLOR_INDEX" val="13"/>
  <p:tag name="KSO_WM_UNIT_TEXT_FILL_TYPE" val="1"/>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4_1"/>
  <p:tag name="KSO_WM_TEMPLATE_CATEGORY" val="diagram"/>
  <p:tag name="KSO_WM_TEMPLATE_INDEX" val="2020149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497_3*m_h_i*1_4_2"/>
  <p:tag name="KSO_WM_TEMPLATE_CATEGORY" val="diagram"/>
  <p:tag name="KSO_WM_TEMPLATE_INDEX" val="20201497"/>
  <p:tag name="KSO_WM_UNIT_LAYERLEVEL" val="1_1_1"/>
  <p:tag name="KSO_WM_TAG_VERSION" val="1.0"/>
  <p:tag name="KSO_WM_UNIT_FILL_FORE_SCHEMECOLOR_INDEX" val="6"/>
  <p:tag name="KSO_WM_UNIT_FILL_TYPE" val="1"/>
  <p:tag name="KSO_WM_UNIT_TEXT_FILL_FORE_SCHEMECOLOR_INDEX" val="13"/>
  <p:tag name="KSO_WM_UNIT_TEXT_FILL_TYPE" val="1"/>
</p:tagLst>
</file>

<file path=ppt/tags/tag35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ID" val="diagram20201497_3*m_h_a*1_4_1"/>
  <p:tag name="KSO_WM_TEMPLATE_CATEGORY" val="diagram"/>
  <p:tag name="KSO_WM_TEMPLATE_INDEX" val="20201497"/>
  <p:tag name="KSO_WM_UNIT_LAYERLEVEL" val="1_1_1"/>
  <p:tag name="KSO_WM_TAG_VERSION" val="1.0"/>
  <p:tag name="KSO_WM_UNIT_PRESET_TEXT" val="添加标题"/>
  <p:tag name="KSO_WM_UNIT_TEXT_FILL_FORE_SCHEMECOLOR_INDEX" val="13"/>
  <p:tag name="KSO_WM_UNIT_TEXT_FILL_TYPE" val="1"/>
</p:tagLst>
</file>

<file path=ppt/tags/tag3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1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a*1_1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5"/>
  <p:tag name="KSO_WM_UNIT_TEXT_FILL_TYPE" val="1"/>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i*1_1_1"/>
  <p:tag name="KSO_WM_TEMPLATE_CATEGORY" val="diagram"/>
  <p:tag name="KSO_WM_TEMPLATE_INDEX" val="20200132"/>
  <p:tag name="KSO_WM_UNIT_LAYERLEVEL" val="1_1_1"/>
  <p:tag name="KSO_WM_TAG_VERSION" val="1.0"/>
  <p:tag name="KSO_WM_DIAGRAM_GROUP_CODE" val="n1-1"/>
  <p:tag name="KSO_WM_UNIT_LINE_FORE_SCHEMECOLOR_INDEX" val="14"/>
  <p:tag name="KSO_WM_UNIT_LINE_FILL_TYPE" val="2"/>
  <p:tag name="KSO_WM_UNIT_TEXT_FILL_FORE_SCHEMECOLOR_INDEX" val="13"/>
  <p:tag name="KSO_WM_UNIT_TEXT_FILL_TYPE" val="1"/>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a*1_1_1"/>
  <p:tag name="KSO_WM_TEMPLATE_CATEGORY" val="diagram"/>
  <p:tag name="KSO_WM_TEMPLATE_INDEX" val="20200132"/>
  <p:tag name="KSO_WM_UNIT_LAYERLEVEL" val="1_1_1"/>
  <p:tag name="KSO_WM_TAG_VERSION" val="1.0"/>
  <p:tag name="KSO_WM_UNIT_ISCONTENTSTITLE" val="0"/>
  <p:tag name="KSO_WM_UNIT_PRESET_TEXT" val="添加标题"/>
  <p:tag name="KSO_WM_UNIT_NOCLEAR" val="0"/>
  <p:tag name="KSO_WM_UNIT_VALUE" val="6"/>
  <p:tag name="KSO_WM_DIAGRAM_GROUP_CODE" val="n1-1"/>
  <p:tag name="KSO_WM_UNIT_TEXT_FILL_FORE_SCHEMECOLOR_INDEX" val="13"/>
  <p:tag name="KSO_WM_UNIT_TEXT_FILL_TYPE" val="1"/>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f*1_1_1"/>
  <p:tag name="KSO_WM_TEMPLATE_CATEGORY" val="diagram"/>
  <p:tag name="KSO_WM_TEMPLATE_INDEX" val="20200132"/>
  <p:tag name="KSO_WM_UNIT_LAYERLEVEL" val="1_1_1"/>
  <p:tag name="KSO_WM_TAG_VERSION" val="1.0"/>
  <p:tag name="KSO_WM_UNIT_PRESET_TEXT" val="单击此处添加文本"/>
  <p:tag name="KSO_WM_UNIT_NOCLEAR" val="0"/>
  <p:tag name="KSO_WM_UNIT_VALUE" val="9"/>
  <p:tag name="KSO_WM_DIAGRAM_GROUP_CODE" val="n1-1"/>
  <p:tag name="KSO_WM_UNIT_TEXT_FILL_FORE_SCHEMECOLOR_INDEX" val="13"/>
  <p:tag name="KSO_WM_UNIT_TEXT_FILL_TYPE" val="1"/>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1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2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2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3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3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a*1_1_1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a*1_1_2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6"/>
  <p:tag name="KSO_WM_TEMPLATE_CATEGORY" val="diagram"/>
  <p:tag name="KSO_WM_TEMPLATE_INDEX" val="191"/>
</p:tagLst>
</file>

<file path=ppt/tags/tag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a*1_1_3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4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4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a*1_1_4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5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5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a*1_1_5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6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6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a*1_1_6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a*1_2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6"/>
  <p:tag name="KSO_WM_UNIT_TEXT_FILL_TYPE" val="1"/>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1_1"/>
  <p:tag name="KSO_WM_TEMPLATE_CATEGORY" val="diagram"/>
  <p:tag name="KSO_WM_TEMPLATE_INDEX" val="20200132"/>
  <p:tag name="KSO_WM_UNIT_LAYERLEVEL" val="1_1_1_1"/>
  <p:tag name="KSO_WM_TAG_VERSION" val="1.0"/>
  <p:tag name="KSO_WM_DIAGRAM_GROUP_CODE" val="n1-1"/>
  <p:tag name="KSO_WM_UNIT_FILL_FORE_SCHEMECOLOR_INDEX" val="5"/>
  <p:tag name="KSO_WM_UNIT_FILL_TYPE" val="1"/>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2_1"/>
  <p:tag name="KSO_WM_TEMPLATE_CATEGORY" val="diagram"/>
  <p:tag name="KSO_WM_TEMPLATE_INDEX" val="20200132"/>
  <p:tag name="KSO_WM_UNIT_LAYERLEVEL" val="1_1_1_1"/>
  <p:tag name="KSO_WM_TAG_VERSION" val="1.0"/>
  <p:tag name="KSO_WM_DIAGRAM_GROUP_CODE" val="n1-1"/>
  <p:tag name="KSO_WM_UNIT_FILL_FORE_SCHEMECOLOR_INDEX" val="6"/>
  <p:tag name="KSO_WM_UNIT_FILL_TYPE" val="1"/>
  <p:tag name="KSO_WM_UNIT_TEXT_FILL_FORE_SCHEMECOLOR_INDEX" val="13"/>
  <p:tag name="KSO_WM_UNIT_TEXT_FILL_TYPE" val="1"/>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3_1"/>
  <p:tag name="KSO_WM_TEMPLATE_CATEGORY" val="diagram"/>
  <p:tag name="KSO_WM_TEMPLATE_INDEX" val="20200132"/>
  <p:tag name="KSO_WM_UNIT_LAYERLEVEL" val="1_1_1_1"/>
  <p:tag name="KSO_WM_TAG_VERSION" val="1.0"/>
  <p:tag name="KSO_WM_DIAGRAM_GROUP_CODE" val="n1-1"/>
  <p:tag name="KSO_WM_UNIT_FILL_FORE_SCHEMECOLOR_INDEX" val="7"/>
  <p:tag name="KSO_WM_UNIT_FILL_TYPE" val="1"/>
  <p:tag name="KSO_WM_UNIT_TEXT_FILL_FORE_SCHEMECOLOR_INDEX" val="13"/>
  <p:tag name="KSO_WM_UNIT_TEXT_FILL_TYPE" val="1"/>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4_1"/>
  <p:tag name="KSO_WM_TEMPLATE_CATEGORY" val="diagram"/>
  <p:tag name="KSO_WM_TEMPLATE_INDEX" val="20200132"/>
  <p:tag name="KSO_WM_UNIT_LAYERLEVEL" val="1_1_1_1"/>
  <p:tag name="KSO_WM_TAG_VERSION" val="1.0"/>
  <p:tag name="KSO_WM_DIAGRAM_GROUP_CODE" val="n1-1"/>
  <p:tag name="KSO_WM_UNIT_FILL_FORE_SCHEMECOLOR_INDEX" val="8"/>
  <p:tag name="KSO_WM_UNIT_FILL_TYPE" val="1"/>
  <p:tag name="KSO_WM_UNIT_TEXT_FILL_FORE_SCHEMECOLOR_INDEX" val="13"/>
  <p:tag name="KSO_WM_UNIT_TEXT_FILL_TYPE" val="1"/>
</p:tagLst>
</file>

<file path=ppt/tags/tag3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5_1"/>
  <p:tag name="KSO_WM_TEMPLATE_CATEGORY" val="diagram"/>
  <p:tag name="KSO_WM_TEMPLATE_INDEX" val="20200132"/>
  <p:tag name="KSO_WM_UNIT_LAYERLEVEL" val="1_1_1_1"/>
  <p:tag name="KSO_WM_TAG_VERSION" val="1.0"/>
  <p:tag name="KSO_WM_DIAGRAM_GROUP_CODE" val="n1-1"/>
  <p:tag name="KSO_WM_UNIT_FILL_FORE_SCHEMECOLOR_INDEX" val="9"/>
  <p:tag name="KSO_WM_UNIT_FILL_TYPE" val="1"/>
  <p:tag name="KSO_WM_UNIT_TEXT_FILL_FORE_SCHEMECOLOR_INDEX" val="13"/>
  <p:tag name="KSO_WM_UNIT_TEXT_FILL_TYPE" val="1"/>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n_h_h_i*1_1_6_1"/>
  <p:tag name="KSO_WM_TEMPLATE_CATEGORY" val="diagram"/>
  <p:tag name="KSO_WM_TEMPLATE_INDEX" val="20200132"/>
  <p:tag name="KSO_WM_UNIT_LAYERLEVEL" val="1_1_1_1"/>
  <p:tag name="KSO_WM_TAG_VERSION" val="1.0"/>
  <p:tag name="KSO_WM_DIAGRAM_GROUP_CODE" val="n1-1"/>
  <p:tag name="KSO_WM_UNIT_FILL_FORE_SCHEMECOLOR_INDEX" val="10"/>
  <p:tag name="KSO_WM_UNIT_FILL_TYPE" val="1"/>
  <p:tag name="KSO_WM_UNIT_TEXT_FILL_FORE_SCHEMECOLOR_INDEX" val="13"/>
  <p:tag name="KSO_WM_UNIT_TEXT_FILL_TYPE" val="1"/>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a*1"/>
  <p:tag name="KSO_WM_TEMPLATE_CATEGORY" val="diagram"/>
  <p:tag name="KSO_WM_TEMPLATE_INDEX" val="20200132"/>
  <p:tag name="KSO_WM_UNIT_LAYERLEVEL" val="1"/>
  <p:tag name="KSO_WM_TAG_VERSION" val="1.0"/>
  <p:tag name="KSO_WM_UNIT_ISCONTENTSTITLE" val="0"/>
  <p:tag name="KSO_WM_UNIT_PRESET_TEXT" val="单击此处添加标题"/>
  <p:tag name="KSO_WM_UNIT_NOCLEAR" val="0"/>
  <p:tag name="KSO_WM_UNIT_VALUE" val="11"/>
  <p:tag name="KSO_WM_DIAGRAM_GROUP_CODE" val="n1-2"/>
  <p:tag name="KSO_WM_UNIT_TEXT_FILL_FORE_SCHEMECOLOR_INDEX" val="13"/>
  <p:tag name="KSO_WM_UNIT_TEXT_FILL_TYPE" val="1"/>
</p:tagLst>
</file>

<file path=ppt/tags/tag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f*1"/>
  <p:tag name="KSO_WM_TEMPLATE_CATEGORY" val="diagram"/>
  <p:tag name="KSO_WM_TEMPLATE_INDEX" val="20200132"/>
  <p:tag name="KSO_WM_UNIT_LAYERLEVEL" val="1"/>
  <p:tag name="KSO_WM_TAG_VERSION" val="1.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NOCLEAR" val="0"/>
  <p:tag name="KSO_WM_UNIT_VALUE" val="340"/>
  <p:tag name="KSO_WM_DIAGRAM_GROUP_CODE" val="n1-2"/>
  <p:tag name="KSO_WM_UNIT_TEXT_FILL_FORE_SCHEMECOLOR_INDEX" val="13"/>
  <p:tag name="KSO_WM_UNIT_TEXT_FILL_TYPE" val="1"/>
</p:tagLst>
</file>

<file path=ppt/tags/tag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5*i*1"/>
  <p:tag name="KSO_WM_TEMPLATE_CATEGORY" val="diagram"/>
  <p:tag name="KSO_WM_TEMPLATE_INDEX" val="20200132"/>
  <p:tag name="KSO_WM_UNIT_LAYERLEVEL" val="1"/>
  <p:tag name="KSO_WM_TAG_VERSION" val="1.0"/>
  <p:tag name="KSO_WM_DIAGRAM_GROUP_CODE" val="n1-2"/>
  <p:tag name="KSO_WM_UNIT_FILL_FORE_SCHEMECOLOR_INDEX" val="14"/>
  <p:tag name="KSO_WM_UNIT_FILL_TYPE" val="1"/>
</p:tagLst>
</file>

<file path=ppt/tags/tag3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12"/>
  <p:tag name="KSO_WM_TEMPLATE_CATEGORY" val="diagram"/>
  <p:tag name="KSO_WM_TEMPLATE_INDEX" val="191"/>
</p:tagLst>
</file>

<file path=ppt/tags/tag39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ID" val="258*m_i*1_1"/>
  <p:tag name="KSO_WM_UNIT_CLEAR" val="1"/>
  <p:tag name="KSO_WM_UNIT_LAYERLEVEL" val="1_1"/>
  <p:tag name="KSO_WM_TAG_VERSION" val="1.0"/>
  <p:tag name="KSO_WM_DIAGRAM_GROUP_CODE" val="m1-1"/>
  <p:tag name="KSO_WM_UNIT_TEXT_FILL_FORE_SCHEMECOLOR_INDEX" val="2"/>
  <p:tag name="KSO_WM_UNIT_TEXT_FILL_TYPE" val="1"/>
</p:tagLst>
</file>

<file path=ppt/tags/tag391.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600_3*i*2"/>
  <p:tag name="KSO_WM_TEMPLATE_CATEGORY" val="diagram"/>
  <p:tag name="KSO_WM_TEMPLATE_INDEX" val="600"/>
</p:tagLst>
</file>

<file path=ppt/tags/tag392.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600_3*i*15"/>
  <p:tag name="KSO_WM_TEMPLATE_CATEGORY" val="diagram"/>
  <p:tag name="KSO_WM_TEMPLATE_INDEX" val="600"/>
</p:tagLst>
</file>

<file path=ppt/tags/tag393.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600_3*i*28"/>
  <p:tag name="KSO_WM_TEMPLATE_CATEGORY" val="diagram"/>
  <p:tag name="KSO_WM_TEMPLATE_INDEX" val="600"/>
</p:tagLst>
</file>

<file path=ppt/tags/tag39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10"/>
  <p:tag name="KSO_WM_UNIT_ID" val="258*m_i*1_10"/>
  <p:tag name="KSO_WM_UNIT_CLEAR" val="1"/>
  <p:tag name="KSO_WM_UNIT_LAYERLEVEL" val="1_1"/>
  <p:tag name="KSO_WM_BEAUTIFY_FLAG" val="#wm#"/>
  <p:tag name="KSO_WM_TAG_VERSION" val="1.0"/>
  <p:tag name="KSO_WM_DIAGRAM_GROUP_CODE" val="m1-1"/>
  <p:tag name="KSO_WM_UNIT_FILL_FORE_SCHEMECOLOR_INDEX" val="6"/>
  <p:tag name="KSO_WM_UNIT_FILL_TYPE" val="1"/>
  <p:tag name="KSO_WM_UNIT_TEXT_FILL_FORE_SCHEMECOLOR_INDEX" val="2"/>
  <p:tag name="KSO_WM_UNIT_TEXT_FILL_TYPE" val="1"/>
</p:tagLst>
</file>

<file path=ppt/tags/tag39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h_a"/>
  <p:tag name="KSO_WM_UNIT_INDEX" val="1_2_1"/>
  <p:tag name="KSO_WM_UNIT_ID" val="258*m_h_a*1_2_1"/>
  <p:tag name="KSO_WM_UNIT_CLEAR" val="1"/>
  <p:tag name="KSO_WM_UNIT_LAYERLEVEL" val="1_1_1"/>
  <p:tag name="KSO_WM_UNIT_VALUE" val="21"/>
  <p:tag name="KSO_WM_UNIT_HIGHLIGHT" val="0"/>
  <p:tag name="KSO_WM_UNIT_COMPATIBLE" val="0"/>
  <p:tag name="KSO_WM_BEAUTIFY_FLAG" val="#wm#"/>
  <p:tag name="KSO_WM_TAG_VERSION" val="1.0"/>
  <p:tag name="KSO_WM_DIAGRAM_GROUP_CODE" val="m1-1"/>
  <p:tag name="KSO_WM_UNIT_PRESET_TEXT" val="Lorem&#10;ipsum"/>
  <p:tag name="KSO_WM_UNIT_FILL_FORE_SCHEMECOLOR_INDEX" val="6"/>
  <p:tag name="KSO_WM_UNIT_FILL_TYPE" val="1"/>
</p:tagLst>
</file>

<file path=ppt/tags/tag39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11"/>
  <p:tag name="KSO_WM_UNIT_ID" val="258*m_i*1_11"/>
  <p:tag name="KSO_WM_UNIT_CLEAR" val="1"/>
  <p:tag name="KSO_WM_UNIT_LAYERLEVEL" val="1_1"/>
  <p:tag name="KSO_WM_BEAUTIFY_FLAG" val="#wm#"/>
  <p:tag name="KSO_WM_TAG_VERSION" val="1.0"/>
  <p:tag name="KSO_WM_DIAGRAM_GROUP_CODE" val="m1-1"/>
  <p:tag name="KSO_WM_UNIT_FILL_FORE_SCHEMECOLOR_INDEX" val="6"/>
  <p:tag name="KSO_WM_UNIT_FILL_TYPE" val="1"/>
  <p:tag name="KSO_WM_UNIT_TEXT_FILL_FORE_SCHEMECOLOR_INDEX" val="2"/>
  <p:tag name="KSO_WM_UNIT_TEXT_FILL_TYPE" val="1"/>
</p:tagLst>
</file>

<file path=ppt/tags/tag39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h_f"/>
  <p:tag name="KSO_WM_UNIT_INDEX" val="1_2_1"/>
  <p:tag name="KSO_WM_UNIT_ID" val="258*m_h_f*1_2_1"/>
  <p:tag name="KSO_WM_UNIT_CLEAR" val="1"/>
  <p:tag name="KSO_WM_UNIT_LAYERLEVEL" val="1_1_1"/>
  <p:tag name="KSO_WM_UNIT_VALUE" val="18"/>
  <p:tag name="KSO_WM_UNIT_HIGHLIGHT" val="0"/>
  <p:tag name="KSO_WM_UNIT_COMPATIBLE" val="0"/>
  <p:tag name="KSO_WM_BEAUTIFY_FLAG" val="#wm#"/>
  <p:tag name="KSO_WM_TAG_VERSION" val="1.0"/>
  <p:tag name="KSO_WM_DIAGRAM_GROUP_CODE" val="m1-1"/>
  <p:tag name="KSO_WM_UNIT_PRESET_TEXT" val="Lorem ipsum dolor&#10;Lorem ipsum dolor"/>
  <p:tag name="KSO_WM_UNIT_TEXT_FILL_FORE_SCHEMECOLOR_INDEX" val="13"/>
  <p:tag name="KSO_WM_UNIT_TEXT_FILL_TYPE" val="1"/>
</p:tagLst>
</file>

<file path=ppt/tags/tag39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12"/>
  <p:tag name="KSO_WM_UNIT_ID" val="258*m_i*1_12"/>
  <p:tag name="KSO_WM_UNIT_CLEAR" val="1"/>
  <p:tag name="KSO_WM_UNIT_LAYERLEVEL" val="1_1"/>
  <p:tag name="KSO_WM_BEAUTIFY_FLAG" val="#wm#"/>
  <p:tag name="KSO_WM_TAG_VERSION" val="1.0"/>
  <p:tag name="KSO_WM_DIAGRAM_GROUP_CODE" val="m1-1"/>
</p:tagLst>
</file>

<file path=ppt/tags/tag39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13"/>
  <p:tag name="KSO_WM_UNIT_ID" val="258*m_i*1_13"/>
  <p:tag name="KSO_WM_UNIT_CLEAR" val="1"/>
  <p:tag name="KSO_WM_UNIT_LAYERLEVEL" val="1_1"/>
  <p:tag name="KSO_WM_BEAUTIFY_FLAG" val="#wm#"/>
  <p:tag name="KSO_WM_TAG_VERSION" val="1.0"/>
  <p:tag name="KSO_WM_DIAGRAM_GROUP_CODE" val="m1-1"/>
</p:tagLst>
</file>

<file path=ppt/tags/tag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ID" val="diagram212_3*l_h_f*1_1_1"/>
  <p:tag name="KSO_WM_TEMPLATE_CATEGORY" val="diagram"/>
  <p:tag name="KSO_WM_TEMPLATE_INDEX" val="212"/>
  <p:tag name="KSO_WM_UNIT_LAYERLEVEL" val="1_1_1"/>
  <p:tag name="KSO_WM_TAG_VERSION" val="1.0"/>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a*1_3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7"/>
  <p:tag name="KSO_WM_UNIT_TEXT_FILL_TYPE" val="1"/>
</p:tagLst>
</file>

<file path=ppt/tags/tag40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6"/>
  <p:tag name="KSO_WM_UNIT_ID" val="258*m_i*1_6"/>
  <p:tag name="KSO_WM_UNIT_CLEAR" val="1"/>
  <p:tag name="KSO_WM_UNIT_LAYERLEVEL" val="1_1"/>
  <p:tag name="KSO_WM_BEAUTIFY_FLAG" val="#wm#"/>
  <p:tag name="KSO_WM_TAG_VERSION" val="1.0"/>
  <p:tag name="KSO_WM_DIAGRAM_GROUP_CODE" val="m1-1"/>
  <p:tag name="KSO_WM_UNIT_FILL_FORE_SCHEMECOLOR_INDEX" val="7"/>
  <p:tag name="KSO_WM_UNIT_FILL_TYPE" val="1"/>
  <p:tag name="KSO_WM_UNIT_TEXT_FILL_FORE_SCHEMECOLOR_INDEX" val="2"/>
  <p:tag name="KSO_WM_UNIT_TEXT_FILL_TYPE" val="1"/>
</p:tagLst>
</file>

<file path=ppt/tags/tag40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h_a"/>
  <p:tag name="KSO_WM_UNIT_INDEX" val="1_3_1"/>
  <p:tag name="KSO_WM_UNIT_ID" val="258*m_h_a*1_3_1"/>
  <p:tag name="KSO_WM_UNIT_CLEAR" val="1"/>
  <p:tag name="KSO_WM_UNIT_LAYERLEVEL" val="1_1_1"/>
  <p:tag name="KSO_WM_UNIT_VALUE" val="18"/>
  <p:tag name="KSO_WM_UNIT_HIGHLIGHT" val="0"/>
  <p:tag name="KSO_WM_UNIT_COMPATIBLE" val="0"/>
  <p:tag name="KSO_WM_BEAUTIFY_FLAG" val="#wm#"/>
  <p:tag name="KSO_WM_TAG_VERSION" val="1.0"/>
  <p:tag name="KSO_WM_DIAGRAM_GROUP_CODE" val="m1-1"/>
  <p:tag name="KSO_WM_UNIT_PRESET_TEXT" val="Lorem&#10;ipsum"/>
  <p:tag name="KSO_WM_UNIT_FILL_FORE_SCHEMECOLOR_INDEX" val="7"/>
  <p:tag name="KSO_WM_UNIT_FILL_TYPE" val="1"/>
</p:tagLst>
</file>

<file path=ppt/tags/tag40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7"/>
  <p:tag name="KSO_WM_UNIT_ID" val="258*m_i*1_7"/>
  <p:tag name="KSO_WM_UNIT_CLEAR" val="1"/>
  <p:tag name="KSO_WM_UNIT_LAYERLEVEL" val="1_1"/>
  <p:tag name="KSO_WM_BEAUTIFY_FLAG" val="#wm#"/>
  <p:tag name="KSO_WM_TAG_VERSION" val="1.0"/>
  <p:tag name="KSO_WM_DIAGRAM_GROUP_CODE" val="m1-1"/>
  <p:tag name="KSO_WM_UNIT_FILL_FORE_SCHEMECOLOR_INDEX" val="7"/>
  <p:tag name="KSO_WM_UNIT_FILL_TYPE" val="1"/>
  <p:tag name="KSO_WM_UNIT_TEXT_FILL_FORE_SCHEMECOLOR_INDEX" val="2"/>
  <p:tag name="KSO_WM_UNIT_TEXT_FILL_TYPE" val="1"/>
</p:tagLst>
</file>

<file path=ppt/tags/tag40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h_f"/>
  <p:tag name="KSO_WM_UNIT_INDEX" val="1_3_1"/>
  <p:tag name="KSO_WM_UNIT_ID" val="258*m_h_f*1_3_1"/>
  <p:tag name="KSO_WM_UNIT_CLEAR" val="1"/>
  <p:tag name="KSO_WM_UNIT_LAYERLEVEL" val="1_1_1"/>
  <p:tag name="KSO_WM_UNIT_VALUE" val="18"/>
  <p:tag name="KSO_WM_UNIT_HIGHLIGHT" val="0"/>
  <p:tag name="KSO_WM_UNIT_COMPATIBLE" val="0"/>
  <p:tag name="KSO_WM_BEAUTIFY_FLAG" val="#wm#"/>
  <p:tag name="KSO_WM_TAG_VERSION" val="1.0"/>
  <p:tag name="KSO_WM_DIAGRAM_GROUP_CODE" val="m1-1"/>
  <p:tag name="KSO_WM_UNIT_PRESET_TEXT" val="Lorem ipsum dolor&#10;Lorem ipsum dolor"/>
  <p:tag name="KSO_WM_UNIT_TEXT_FILL_FORE_SCHEMECOLOR_INDEX" val="13"/>
  <p:tag name="KSO_WM_UNIT_TEXT_FILL_TYPE" val="1"/>
</p:tagLst>
</file>

<file path=ppt/tags/tag40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8"/>
  <p:tag name="KSO_WM_UNIT_ID" val="258*m_i*1_8"/>
  <p:tag name="KSO_WM_UNIT_CLEAR" val="1"/>
  <p:tag name="KSO_WM_UNIT_LAYERLEVEL" val="1_1"/>
  <p:tag name="KSO_WM_BEAUTIFY_FLAG" val="#wm#"/>
  <p:tag name="KSO_WM_TAG_VERSION" val="1.0"/>
  <p:tag name="KSO_WM_DIAGRAM_GROUP_CODE" val="m1-1"/>
</p:tagLst>
</file>

<file path=ppt/tags/tag40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9"/>
  <p:tag name="KSO_WM_UNIT_ID" val="258*m_i*1_9"/>
  <p:tag name="KSO_WM_UNIT_CLEAR" val="1"/>
  <p:tag name="KSO_WM_UNIT_LAYERLEVEL" val="1_1"/>
  <p:tag name="KSO_WM_BEAUTIFY_FLAG" val="#wm#"/>
  <p:tag name="KSO_WM_TAG_VERSION" val="1.0"/>
  <p:tag name="KSO_WM_DIAGRAM_GROUP_CODE" val="m1-1"/>
</p:tagLst>
</file>

<file path=ppt/tags/tag40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2"/>
  <p:tag name="KSO_WM_UNIT_ID" val="258*m_i*1_2"/>
  <p:tag name="KSO_WM_UNIT_CLEAR" val="1"/>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Lst>
</file>

<file path=ppt/tags/tag40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h_a"/>
  <p:tag name="KSO_WM_UNIT_INDEX" val="1_1_1"/>
  <p:tag name="KSO_WM_UNIT_ID" val="258*m_h_a*1_1_1"/>
  <p:tag name="KSO_WM_UNIT_CLEAR" val="1"/>
  <p:tag name="KSO_WM_UNIT_LAYERLEVEL" val="1_1_1"/>
  <p:tag name="KSO_WM_UNIT_VALUE" val="18"/>
  <p:tag name="KSO_WM_UNIT_HIGHLIGHT" val="0"/>
  <p:tag name="KSO_WM_UNIT_COMPATIBLE" val="0"/>
  <p:tag name="KSO_WM_BEAUTIFY_FLAG" val="#wm#"/>
  <p:tag name="KSO_WM_TAG_VERSION" val="1.0"/>
  <p:tag name="KSO_WM_DIAGRAM_GROUP_CODE" val="m1-1"/>
  <p:tag name="KSO_WM_UNIT_PRESET_TEXT" val="Lorem&#10;ipsum"/>
  <p:tag name="KSO_WM_UNIT_FILL_FORE_SCHEMECOLOR_INDEX" val="5"/>
  <p:tag name="KSO_WM_UNIT_FILL_TYPE" val="1"/>
</p:tagLst>
</file>

<file path=ppt/tags/tag40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3"/>
  <p:tag name="KSO_WM_UNIT_ID" val="258*m_i*1_3"/>
  <p:tag name="KSO_WM_UNIT_CLEAR" val="1"/>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Lst>
</file>

<file path=ppt/tags/tag40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h_f"/>
  <p:tag name="KSO_WM_UNIT_INDEX" val="1_1_1"/>
  <p:tag name="KSO_WM_UNIT_ID" val="258*m_h_f*1_1_1"/>
  <p:tag name="KSO_WM_UNIT_CLEAR" val="1"/>
  <p:tag name="KSO_WM_UNIT_LAYERLEVEL" val="1_1_1"/>
  <p:tag name="KSO_WM_UNIT_VALUE" val="18"/>
  <p:tag name="KSO_WM_UNIT_HIGHLIGHT" val="0"/>
  <p:tag name="KSO_WM_UNIT_COMPATIBLE" val="0"/>
  <p:tag name="KSO_WM_BEAUTIFY_FLAG" val="#wm#"/>
  <p:tag name="KSO_WM_TAG_VERSION" val="1.0"/>
  <p:tag name="KSO_WM_DIAGRAM_GROUP_CODE" val="m1-1"/>
  <p:tag name="KSO_WM_UNIT_PRESET_TEXT" val="Lorem ipsum dolor&#10;Lorem ipsum dolor"/>
  <p:tag name="KSO_WM_UNIT_TEXT_FILL_FORE_SCHEMECOLOR_INDEX" val="13"/>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18"/>
  <p:tag name="KSO_WM_TEMPLATE_CATEGORY" val="diagram"/>
  <p:tag name="KSO_WM_TEMPLATE_INDEX" val="191"/>
</p:tagLst>
</file>

<file path=ppt/tags/tag4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4"/>
  <p:tag name="KSO_WM_UNIT_ID" val="258*m_i*1_4"/>
  <p:tag name="KSO_WM_UNIT_CLEAR" val="1"/>
  <p:tag name="KSO_WM_UNIT_LAYERLEVEL" val="1_1"/>
  <p:tag name="KSO_WM_BEAUTIFY_FLAG" val="#wm#"/>
  <p:tag name="KSO_WM_TAG_VERSION" val="1.0"/>
  <p:tag name="KSO_WM_DIAGRAM_GROUP_CODE" val="m1-1"/>
</p:tagLst>
</file>

<file path=ppt/tags/tag4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600"/>
  <p:tag name="KSO_WM_UNIT_TYPE" val="m_i"/>
  <p:tag name="KSO_WM_UNIT_INDEX" val="1_5"/>
  <p:tag name="KSO_WM_UNIT_ID" val="258*m_i*1_5"/>
  <p:tag name="KSO_WM_UNIT_CLEAR" val="1"/>
  <p:tag name="KSO_WM_UNIT_LAYERLEVEL" val="1_1"/>
  <p:tag name="KSO_WM_BEAUTIFY_FLAG" val="#wm#"/>
  <p:tag name="KSO_WM_TAG_VERSION" val="1.0"/>
  <p:tag name="KSO_WM_DIAGRAM_GROUP_CODE" val="m1-1"/>
</p:tagLst>
</file>

<file path=ppt/tags/tag4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4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2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1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4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4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3_3"/>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2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1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3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a*1_4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8"/>
  <p:tag name="KSO_WM_UNIT_TEXT_FILL_TYPE" val="1"/>
</p:tagLst>
</file>

<file path=ppt/tags/tag4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4_2"/>
  <p:tag name="KSO_WM_TEMPLATE_CATEGORY" val="diagram"/>
  <p:tag name="KSO_WM_TEMPLATE_INDEX" val="20200132"/>
  <p:tag name="KSO_WM_UNIT_LAYERLEVEL" val="1_1_1_1"/>
  <p:tag name="KSO_WM_TAG_VERSION" val="1.0"/>
  <p:tag name="KSO_WM_DIAGRAM_GROUP_CODE" val="n1-1"/>
  <p:tag name="KSO_WM_UNIT_FILL_FORE_SCHEMECOLOR_INDEX" val="14"/>
  <p:tag name="KSO_WM_UNIT_FILL_TYPE" val="1"/>
  <p:tag name="KSO_WM_UNIT_TEXT_FILL_FORE_SCHEMECOLOR_INDEX" val="13"/>
  <p:tag name="KSO_WM_UNIT_TEXT_FILL_TYPE" val="1"/>
</p:tagLst>
</file>

<file path=ppt/tags/tag4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a*1_1_1"/>
  <p:tag name="KSO_WM_TEMPLATE_CATEGORY" val="diagram"/>
  <p:tag name="KSO_WM_TEMPLATE_INDEX" val="20200132"/>
  <p:tag name="KSO_WM_UNIT_LAYERLEVEL" val="1_1_1"/>
  <p:tag name="KSO_WM_TAG_VERSION" val="1.0"/>
  <p:tag name="KSO_WM_UNIT_ISCONTENTSTITLE" val="0"/>
  <p:tag name="KSO_WM_UNIT_PRESET_TEXT" val="添加标题"/>
  <p:tag name="KSO_WM_UNIT_NOCLEAR" val="0"/>
  <p:tag name="KSO_WM_UNIT_VALUE" val="6"/>
  <p:tag name="KSO_WM_DIAGRAM_GROUP_CODE" val="n1-1"/>
  <p:tag name="KSO_WM_UNIT_TEXT_FILL_FORE_SCHEMECOLOR_INDEX" val="13"/>
  <p:tag name="KSO_WM_UNIT_TEXT_FILL_TYPE" val="1"/>
</p:tagLst>
</file>

<file path=ppt/tags/tag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i*2"/>
  <p:tag name="KSO_WM_TEMPLATE_CATEGORY" val="diagram"/>
  <p:tag name="KSO_WM_TEMPLATE_INDEX" val="20200132"/>
  <p:tag name="KSO_WM_UNIT_LAYERLEVEL" val="1"/>
  <p:tag name="KSO_WM_TAG_VERSION" val="1.0"/>
  <p:tag name="KSO_WM_DIAGRAM_GROUP_CODE" val="n1-1"/>
  <p:tag name="KSO_WM_UNIT_FILL_FORE_SCHEMECOLOR_INDEX" val="14"/>
  <p:tag name="KSO_WM_UNIT_FILL_TYPE" val="1"/>
</p:tagLst>
</file>

<file path=ppt/tags/tag4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i*1_1_1"/>
  <p:tag name="KSO_WM_TEMPLATE_CATEGORY" val="diagram"/>
  <p:tag name="KSO_WM_TEMPLATE_INDEX" val="20200132"/>
  <p:tag name="KSO_WM_UNIT_LAYERLEVEL" val="1_1_1"/>
  <p:tag name="KSO_WM_TAG_VERSION" val="1.0"/>
  <p:tag name="KSO_WM_DIAGRAM_GROUP_CODE" val="n1-1"/>
  <p:tag name="KSO_WM_UNIT_LINE_FORE_SCHEMECOLOR_INDEX" val="14"/>
  <p:tag name="KSO_WM_UNIT_LINE_FILL_TYPE" val="2"/>
  <p:tag name="KSO_WM_UNIT_TEXT_FILL_FORE_SCHEMECOLOR_INDEX" val="13"/>
  <p:tag name="KSO_WM_UNIT_TEXT_FILL_TYPE" val="1"/>
</p:tagLst>
</file>

<file path=ppt/tags/tag4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a*1_1_1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4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1_1"/>
  <p:tag name="KSO_WM_TEMPLATE_CATEGORY" val="diagram"/>
  <p:tag name="KSO_WM_TEMPLATE_INDEX" val="20200132"/>
  <p:tag name="KSO_WM_UNIT_LAYERLEVEL" val="1_1_1_1"/>
  <p:tag name="KSO_WM_TAG_VERSION" val="1.0"/>
  <p:tag name="KSO_WM_DIAGRAM_GROUP_CODE" val="n1-1"/>
  <p:tag name="KSO_WM_UNIT_FILL_FORE_SCHEMECOLOR_INDEX" val="5"/>
  <p:tag name="KSO_WM_UNIT_FILL_TYPE" val="1"/>
</p:tagLst>
</file>

<file path=ppt/tags/tag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a*1_1_2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2_1"/>
  <p:tag name="KSO_WM_TEMPLATE_CATEGORY" val="diagram"/>
  <p:tag name="KSO_WM_TEMPLATE_INDEX" val="20200132"/>
  <p:tag name="KSO_WM_UNIT_LAYERLEVEL" val="1_1_1_1"/>
  <p:tag name="KSO_WM_TAG_VERSION" val="1.0"/>
  <p:tag name="KSO_WM_DIAGRAM_GROUP_CODE" val="n1-1"/>
  <p:tag name="KSO_WM_UNIT_FILL_FORE_SCHEMECOLOR_INDEX" val="6"/>
  <p:tag name="KSO_WM_UNIT_FILL_TYPE" val="1"/>
  <p:tag name="KSO_WM_UNIT_TEXT_FILL_FORE_SCHEMECOLOR_INDEX" val="13"/>
  <p:tag name="KSO_WM_UNIT_TEXT_FILL_TYPE" val="1"/>
</p:tagLst>
</file>

<file path=ppt/tags/tag4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a*1_1_3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4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3_1"/>
  <p:tag name="KSO_WM_TEMPLATE_CATEGORY" val="diagram"/>
  <p:tag name="KSO_WM_TEMPLATE_INDEX" val="20200132"/>
  <p:tag name="KSO_WM_UNIT_LAYERLEVEL" val="1_1_1_1"/>
  <p:tag name="KSO_WM_TAG_VERSION" val="1.0"/>
  <p:tag name="KSO_WM_DIAGRAM_GROUP_CODE" val="n1-1"/>
  <p:tag name="KSO_WM_UNIT_FILL_FORE_SCHEMECOLOR_INDEX" val="7"/>
  <p:tag name="KSO_WM_UNIT_FILL_TYPE" val="1"/>
  <p:tag name="KSO_WM_UNIT_TEXT_FILL_FORE_SCHEMECOLOR_INDEX" val="13"/>
  <p:tag name="KSO_WM_UNIT_TEXT_FILL_TYPE" val="1"/>
</p:tagLst>
</file>

<file path=ppt/tags/tag43.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24"/>
  <p:tag name="KSO_WM_TEMPLATE_CATEGORY" val="diagram"/>
  <p:tag name="KSO_WM_TEMPLATE_INDEX" val="191"/>
</p:tagLst>
</file>

<file path=ppt/tags/tag4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a*1_1_4_1"/>
  <p:tag name="KSO_WM_TEMPLATE_CATEGORY" val="diagram"/>
  <p:tag name="KSO_WM_TEMPLATE_INDEX" val="20200132"/>
  <p:tag name="KSO_WM_UNIT_LAYERLEVEL" val="1_1_1_1"/>
  <p:tag name="KSO_WM_TAG_VERSION" val="1.0"/>
  <p:tag name="KSO_WM_UNIT_ISCONTENTSTITLE" val="0"/>
  <p:tag name="KSO_WM_UNIT_PRESET_TEXT" val="添加标题"/>
  <p:tag name="KSO_WM_UNIT_NOCLEAR" val="0"/>
  <p:tag name="KSO_WM_DIAGRAM_GROUP_CODE" val="n1-1"/>
  <p:tag name="KSO_WM_UNIT_TEXT_FILL_FORE_SCHEMECOLOR_INDEX" val="13"/>
  <p:tag name="KSO_WM_UNIT_TEXT_FILL_TYPE" val="1"/>
</p:tagLst>
</file>

<file path=ppt/tags/tag4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n_h_h_i*1_1_4_1"/>
  <p:tag name="KSO_WM_TEMPLATE_CATEGORY" val="diagram"/>
  <p:tag name="KSO_WM_TEMPLATE_INDEX" val="20200132"/>
  <p:tag name="KSO_WM_UNIT_LAYERLEVEL" val="1_1_1_1"/>
  <p:tag name="KSO_WM_TAG_VERSION" val="1.0"/>
  <p:tag name="KSO_WM_DIAGRAM_GROUP_CODE" val="n1-1"/>
  <p:tag name="KSO_WM_UNIT_FILL_FORE_SCHEMECOLOR_INDEX" val="8"/>
  <p:tag name="KSO_WM_UNIT_FILL_TYPE" val="1"/>
  <p:tag name="KSO_WM_UNIT_TEXT_FILL_FORE_SCHEMECOLOR_INDEX" val="13"/>
  <p:tag name="KSO_WM_UNIT_TEXT_FILL_TYPE" val="1"/>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a*1"/>
  <p:tag name="KSO_WM_TEMPLATE_CATEGORY" val="diagram"/>
  <p:tag name="KSO_WM_TEMPLATE_INDEX" val="20200132"/>
  <p:tag name="KSO_WM_UNIT_LAYERLEVEL" val="1"/>
  <p:tag name="KSO_WM_TAG_VERSION" val="1.0"/>
  <p:tag name="KSO_WM_UNIT_ISCONTENTSTITLE" val="0"/>
  <p:tag name="KSO_WM_UNIT_PRESET_TEXT" val="单击此处添加标题"/>
  <p:tag name="KSO_WM_UNIT_NOCLEAR" val="0"/>
  <p:tag name="KSO_WM_UNIT_VALUE" val="11"/>
  <p:tag name="KSO_WM_DIAGRAM_GROUP_CODE" val="n1-1"/>
  <p:tag name="KSO_WM_UNIT_TEXT_FILL_FORE_SCHEMECOLOR_INDEX" val="13"/>
  <p:tag name="KSO_WM_UNIT_TEXT_FILL_TYPE" val="1"/>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132_2*f*1"/>
  <p:tag name="KSO_WM_TEMPLATE_CATEGORY" val="diagram"/>
  <p:tag name="KSO_WM_TEMPLATE_INDEX" val="20200132"/>
  <p:tag name="KSO_WM_UNIT_LAYERLEVEL" val="1"/>
  <p:tag name="KSO_WM_TAG_VERSION" val="1.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NOCLEAR" val="0"/>
  <p:tag name="KSO_WM_UNIT_VALUE" val="340"/>
  <p:tag name="KSO_WM_DIAGRAM_GROUP_CODE" val="n1-1"/>
  <p:tag name="KSO_WM_UNIT_TEXT_FILL_FORE_SCHEMECOLOR_INDEX" val="13"/>
  <p:tag name="KSO_WM_UNIT_TEXT_FILL_TYPE" val="1"/>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q1-1"/>
  <p:tag name="KSO_WM_UNIT_ID" val="diagram20200112_3*q_h_i*1_3_1"/>
  <p:tag name="KSO_WM_TEMPLATE_CATEGORY" val="diagram"/>
  <p:tag name="KSO_WM_TEMPLATE_INDEX" val="20200112"/>
  <p:tag name="KSO_WM_UNIT_LAYERLEVEL" val="1_1_1"/>
  <p:tag name="KSO_WM_TAG_VERSION" val="1.0"/>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1_4"/>
  <p:tag name="KSO_WM_TEMPLATE_CATEGORY" val="diagram"/>
  <p:tag name="KSO_WM_TEMPLATE_INDEX" val="20200112"/>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2_5"/>
  <p:tag name="KSO_WM_TEMPLATE_CATEGORY" val="diagram"/>
  <p:tag name="KSO_WM_TEMPLATE_INDEX" val="20200112"/>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4_7"/>
  <p:tag name="KSO_WM_TEMPLATE_CATEGORY" val="diagram"/>
  <p:tag name="KSO_WM_TEMPLATE_INDEX" val="20200112"/>
  <p:tag name="KSO_WM_UNIT_LAYERLEVEL" val="1_1_1"/>
  <p:tag name="KSO_WM_TAG_VERSION" val="1.0"/>
  <p:tag name="KSO_WM_UNIT_FILL_FORE_SCHEMECOLOR_INDEX" val="8"/>
  <p:tag name="KSO_WM_UNIT_FILL_TYPE" val="1"/>
  <p:tag name="KSO_WM_UNIT_TEXT_FILL_FORE_SCHEMECOLOR_INDEX" val="2"/>
  <p:tag name="KSO_WM_UNIT_TEXT_FILL_TYPE" val="1"/>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4_5"/>
  <p:tag name="KSO_WM_TEMPLATE_CATEGORY" val="diagram"/>
  <p:tag name="KSO_WM_TEMPLATE_INDEX" val="20200112"/>
  <p:tag name="KSO_WM_UNIT_LAYERLEVEL" val="1_1_1"/>
  <p:tag name="KSO_WM_TAG_VERSION" val="1.0"/>
  <p:tag name="KSO_WM_UNIT_FILL_FORE_SCHEMECOLOR_INDEX" val="14"/>
  <p:tag name="KSO_WM_UNIT_FILL_TYPE" val="1"/>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4_4"/>
  <p:tag name="KSO_WM_TEMPLATE_CATEGORY" val="diagram"/>
  <p:tag name="KSO_WM_TEMPLATE_INDEX" val="20200112"/>
  <p:tag name="KSO_WM_UNIT_LAYERLEVEL" val="1_1_1"/>
  <p:tag name="KSO_WM_TAG_VERSION" val="1.0"/>
  <p:tag name="KSO_WM_UNIT_FILL_FORE_SCHEMECOLOR_INDEX" val="14"/>
  <p:tag name="KSO_WM_UNIT_FILL_TYPE" val="1"/>
</p:tagLst>
</file>

<file path=ppt/tags/tag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a*1_5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10"/>
  <p:tag name="KSO_WM_UNIT_TEXT_FILL_TYPE" val="1"/>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1_2"/>
  <p:tag name="KSO_WM_TEMPLATE_CATEGORY" val="diagram"/>
  <p:tag name="KSO_WM_TEMPLATE_INDEX" val="20200112"/>
  <p:tag name="KSO_WM_UNIT_LAYERLEVEL" val="1_1_1"/>
  <p:tag name="KSO_WM_TAG_VERSION" val="1.0"/>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4_2"/>
  <p:tag name="KSO_WM_TEMPLATE_CATEGORY" val="diagram"/>
  <p:tag name="KSO_WM_TEMPLATE_INDEX" val="20200112"/>
  <p:tag name="KSO_WM_UNIT_LAYERLEVEL" val="1_1_1"/>
  <p:tag name="KSO_WM_TAG_VERSION" val="1.0"/>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2_2"/>
  <p:tag name="KSO_WM_TEMPLATE_CATEGORY" val="diagram"/>
  <p:tag name="KSO_WM_TEMPLATE_INDEX" val="20200112"/>
  <p:tag name="KSO_WM_UNIT_LAYERLEVEL" val="1_1_1"/>
  <p:tag name="KSO_WM_TAG_VERSION" val="1.0"/>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3_3"/>
  <p:tag name="KSO_WM_TEMPLATE_CATEGORY" val="diagram"/>
  <p:tag name="KSO_WM_TEMPLATE_INDEX" val="20200112"/>
  <p:tag name="KSO_WM_UNIT_LAYERLEVEL" val="1_1_1"/>
  <p:tag name="KSO_WM_TAG_VERSION" val="1.0"/>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1_1"/>
  <p:tag name="KSO_WM_TEMPLATE_CATEGORY" val="diagram"/>
  <p:tag name="KSO_WM_TEMPLATE_INDEX" val="20200112"/>
  <p:tag name="KSO_WM_UNIT_LAYERLEVEL" val="1_1_1"/>
  <p:tag name="KSO_WM_TAG_VERSION" val="1.0"/>
  <p:tag name="KSO_WM_UNIT_TEXT_FILL_FORE_SCHEMECOLOR_INDEX" val="14"/>
  <p:tag name="KSO_WM_UNIT_TEXT_FILL_TYPE" val="1"/>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2_1"/>
  <p:tag name="KSO_WM_TEMPLATE_CATEGORY" val="diagram"/>
  <p:tag name="KSO_WM_TEMPLATE_INDEX" val="20200112"/>
  <p:tag name="KSO_WM_UNIT_LAYERLEVEL" val="1_1_1"/>
  <p:tag name="KSO_WM_TAG_VERSION" val="1.0"/>
  <p:tag name="KSO_WM_UNIT_TEXT_FILL_FORE_SCHEMECOLOR_INDEX" val="14"/>
  <p:tag name="KSO_WM_UNIT_TEXT_FILL_TYPE" val="1"/>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3_2"/>
  <p:tag name="KSO_WM_TEMPLATE_CATEGORY" val="diagram"/>
  <p:tag name="KSO_WM_TEMPLATE_INDEX" val="20200112"/>
  <p:tag name="KSO_WM_UNIT_LAYERLEVEL" val="1_1_1"/>
  <p:tag name="KSO_WM_TAG_VERSION" val="1.0"/>
  <p:tag name="KSO_WM_UNIT_TEXT_FILL_FORE_SCHEMECOLOR_INDEX" val="14"/>
  <p:tag name="KSO_WM_UNIT_TEXT_FILL_TYPE" val="1"/>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12_3*q_h_i*1_4_1"/>
  <p:tag name="KSO_WM_TEMPLATE_CATEGORY" val="diagram"/>
  <p:tag name="KSO_WM_TEMPLATE_INDEX" val="20200112"/>
  <p:tag name="KSO_WM_UNIT_LAYERLEVEL" val="1_1_1"/>
  <p:tag name="KSO_WM_TAG_VERSION" val="1.0"/>
  <p:tag name="KSO_WM_UNIT_TEXT_FILL_FORE_SCHEMECOLOR_INDEX" val="14"/>
  <p:tag name="KSO_WM_UNIT_TEXT_FILL_TYPE" val="1"/>
</p:tagLst>
</file>

<file path=ppt/tags/tag448.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2_3*a*1"/>
  <p:tag name="KSO_WM_TEMPLATE_CATEGORY" val="diagram"/>
  <p:tag name="KSO_WM_TEMPLATE_INDEX" val="20200112"/>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449.xml><?xml version="1.0" encoding="utf-8"?>
<p:tagLst xmlns:a="http://schemas.openxmlformats.org/drawingml/2006/main" xmlns:r="http://schemas.openxmlformats.org/officeDocument/2006/relationships"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q1-1"/>
  <p:tag name="KSO_WM_UNIT_TYPE" val="f"/>
  <p:tag name="KSO_WM_UNIT_INDEX" val="1"/>
  <p:tag name="KSO_WM_UNIT_ID" val="diagram20200112_3*f*1"/>
  <p:tag name="KSO_WM_TEMPLATE_CATEGORY" val="diagram"/>
  <p:tag name="KSO_WM_TEMPLATE_INDEX" val="20200112"/>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30"/>
  <p:tag name="KSO_WM_TEMPLATE_CATEGORY" val="diagram"/>
  <p:tag name="KSO_WM_TEMPLATE_INDEX" val="191"/>
</p:tagLst>
</file>

<file path=ppt/tags/tag450.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ID" val="diagram20200112_3*q_h_a*1_1_1"/>
  <p:tag name="KSO_WM_TEMPLATE_CATEGORY" val="diagram"/>
  <p:tag name="KSO_WM_TEMPLATE_INDEX" val="20200112"/>
  <p:tag name="KSO_WM_UNIT_LAYERLEVEL" val="1_1_1"/>
  <p:tag name="KSO_WM_TAG_VERSION" val="1.0"/>
  <p:tag name="KSO_WM_UNIT_PRESET_TEXT" val="添加标题"/>
  <p:tag name="KSO_WM_UNIT_TEXT_FILL_FORE_SCHEMECOLOR_INDEX" val="13"/>
  <p:tag name="KSO_WM_UNIT_TEXT_FILL_TYPE" val="1"/>
</p:tagLst>
</file>

<file path=ppt/tags/tag451.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ID" val="diagram20200112_3*q_h_f*1_1_1"/>
  <p:tag name="KSO_WM_TEMPLATE_CATEGORY" val="diagram"/>
  <p:tag name="KSO_WM_TEMPLATE_INDEX" val="20200112"/>
  <p:tag name="KSO_WM_UNIT_LAYERLEVEL" val="1_1_1"/>
  <p:tag name="KSO_WM_TAG_VERSION" val="1.0"/>
  <p:tag name="KSO_WM_UNIT_PRESET_TEXT" val="单击此处添加文本具体内容"/>
  <p:tag name="KSO_WM_UNIT_TEXT_FILL_FORE_SCHEMECOLOR_INDEX" val="13"/>
  <p:tag name="KSO_WM_UNIT_TEXT_FILL_TYPE" val="1"/>
</p:tagLst>
</file>

<file path=ppt/tags/tag452.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ID" val="diagram20200112_3*q_h_a*1_4_1"/>
  <p:tag name="KSO_WM_TEMPLATE_CATEGORY" val="diagram"/>
  <p:tag name="KSO_WM_TEMPLATE_INDEX" val="20200112"/>
  <p:tag name="KSO_WM_UNIT_LAYERLEVEL" val="1_1_1"/>
  <p:tag name="KSO_WM_TAG_VERSION" val="1.0"/>
  <p:tag name="KSO_WM_UNIT_PRESET_TEXT" val="添加标题"/>
  <p:tag name="KSO_WM_UNIT_TEXT_FILL_FORE_SCHEMECOLOR_INDEX" val="13"/>
  <p:tag name="KSO_WM_UNIT_TEXT_FILL_TYPE" val="1"/>
</p:tagLst>
</file>

<file path=ppt/tags/tag453.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ID" val="diagram20200112_3*q_h_f*1_4_1"/>
  <p:tag name="KSO_WM_TEMPLATE_CATEGORY" val="diagram"/>
  <p:tag name="KSO_WM_TEMPLATE_INDEX" val="20200112"/>
  <p:tag name="KSO_WM_UNIT_LAYERLEVEL" val="1_1_1"/>
  <p:tag name="KSO_WM_TAG_VERSION" val="1.0"/>
  <p:tag name="KSO_WM_UNIT_PRESET_TEXT" val="单击此处添加文本具体内容"/>
  <p:tag name="KSO_WM_UNIT_TEXT_FILL_FORE_SCHEMECOLOR_INDEX" val="13"/>
  <p:tag name="KSO_WM_UNIT_TEXT_FILL_TYPE" val="1"/>
</p:tagLst>
</file>

<file path=ppt/tags/tag45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ID" val="diagram20200112_3*q_h_a*1_2_1"/>
  <p:tag name="KSO_WM_TEMPLATE_CATEGORY" val="diagram"/>
  <p:tag name="KSO_WM_TEMPLATE_INDEX" val="20200112"/>
  <p:tag name="KSO_WM_UNIT_LAYERLEVEL" val="1_1_1"/>
  <p:tag name="KSO_WM_TAG_VERSION" val="1.0"/>
  <p:tag name="KSO_WM_UNIT_PRESET_TEXT" val="添加标题"/>
  <p:tag name="KSO_WM_UNIT_TEXT_FILL_FORE_SCHEMECOLOR_INDEX" val="13"/>
  <p:tag name="KSO_WM_UNIT_TEXT_FILL_TYPE" val="1"/>
</p:tagLst>
</file>

<file path=ppt/tags/tag455.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ID" val="diagram20200112_3*q_h_f*1_2_1"/>
  <p:tag name="KSO_WM_TEMPLATE_CATEGORY" val="diagram"/>
  <p:tag name="KSO_WM_TEMPLATE_INDEX" val="20200112"/>
  <p:tag name="KSO_WM_UNIT_LAYERLEVEL" val="1_1_1"/>
  <p:tag name="KSO_WM_TAG_VERSION" val="1.0"/>
  <p:tag name="KSO_WM_UNIT_PRESET_TEXT" val="单击此处添加文本具体内容"/>
  <p:tag name="KSO_WM_UNIT_TEXT_FILL_FORE_SCHEMECOLOR_INDEX" val="13"/>
  <p:tag name="KSO_WM_UNIT_TEXT_FILL_TYPE" val="1"/>
</p:tagLst>
</file>

<file path=ppt/tags/tag456.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ID" val="diagram20200112_3*q_h_a*1_3_1"/>
  <p:tag name="KSO_WM_TEMPLATE_CATEGORY" val="diagram"/>
  <p:tag name="KSO_WM_TEMPLATE_INDEX" val="20200112"/>
  <p:tag name="KSO_WM_UNIT_LAYERLEVEL" val="1_1_1"/>
  <p:tag name="KSO_WM_TAG_VERSION" val="1.0"/>
  <p:tag name="KSO_WM_UNIT_PRESET_TEXT" val="添加标题"/>
  <p:tag name="KSO_WM_UNIT_TEXT_FILL_FORE_SCHEMECOLOR_INDEX" val="13"/>
  <p:tag name="KSO_WM_UNIT_TEXT_FILL_TYPE" val="1"/>
</p:tagLst>
</file>

<file path=ppt/tags/tag457.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ID" val="diagram20200112_3*q_h_f*1_3_1"/>
  <p:tag name="KSO_WM_TEMPLATE_CATEGORY" val="diagram"/>
  <p:tag name="KSO_WM_TEMPLATE_INDEX" val="20200112"/>
  <p:tag name="KSO_WM_UNIT_LAYERLEVEL" val="1_1_1"/>
  <p:tag name="KSO_WM_TAG_VERSION" val="1.0"/>
  <p:tag name="KSO_WM_UNIT_PRESET_TEXT" val="单击此处添加文本具体内容"/>
  <p:tag name="KSO_WM_UNIT_TEXT_FILL_FORE_SCHEMECOLOR_INDEX" val="13"/>
  <p:tag name="KSO_WM_UNIT_TEXT_FILL_TYPE" val="1"/>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81206_2*l_h_x*1_1_1"/>
  <p:tag name="KSO_WM_TEMPLATE_CATEGORY" val="diagram"/>
  <p:tag name="KSO_WM_TEMPLATE_INDEX" val="20181206"/>
  <p:tag name="KSO_WM_UNIT_LAYERLEVEL" val="1_1_1"/>
  <p:tag name="KSO_WM_TAG_VERSION" val="1.0"/>
  <p:tag name="KSO_WM_UNIT_VALUE" val="200*200"/>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81206_2*l_h_x*1_4_1"/>
  <p:tag name="KSO_WM_TEMPLATE_CATEGORY" val="diagram"/>
  <p:tag name="KSO_WM_TEMPLATE_INDEX" val="20181206"/>
  <p:tag name="KSO_WM_UNIT_LAYERLEVEL" val="1_1_1"/>
  <p:tag name="KSO_WM_TAG_VERSION" val="1.0"/>
  <p:tag name="KSO_WM_UNIT_VALUE" val="167*167"/>
</p:tagLst>
</file>

<file path=ppt/tags/tag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a*1_6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9"/>
  <p:tag name="KSO_WM_UNIT_TEXT_FILL_TYPE" val="1"/>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5_3"/>
  <p:tag name="KSO_WM_TEMPLATE_CATEGORY" val="diagram"/>
  <p:tag name="KSO_WM_TEMPLATE_INDEX" val="20185842"/>
  <p:tag name="KSO_WM_UNIT_LAYERLEVEL" val="1_1_1"/>
  <p:tag name="KSO_WM_TAG_VERSION" val="1.0"/>
  <p:tag name="KSO_WM_UNIT_FILL_FORE_SCHEMECOLOR_INDEX" val="9"/>
  <p:tag name="KSO_WM_UNIT_FILL_TYPE" val="1"/>
  <p:tag name="KSO_WM_UNIT_TEXT_FILL_FORE_SCHEMECOLOR_INDEX" val="2"/>
  <p:tag name="KSO_WM_UNIT_TEXT_FILL_TYPE" val="1"/>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4_3"/>
  <p:tag name="KSO_WM_TEMPLATE_CATEGORY" val="diagram"/>
  <p:tag name="KSO_WM_TEMPLATE_INDEX" val="20185842"/>
  <p:tag name="KSO_WM_UNIT_LAYERLEVEL" val="1_1_1"/>
  <p:tag name="KSO_WM_TAG_VERSION" val="1.0"/>
  <p:tag name="KSO_WM_UNIT_FILL_FORE_SCHEMECOLOR_INDEX" val="8"/>
  <p:tag name="KSO_WM_UNIT_FILL_TYPE" val="1"/>
  <p:tag name="KSO_WM_UNIT_TEXT_FILL_FORE_SCHEMECOLOR_INDEX" val="2"/>
  <p:tag name="KSO_WM_UNIT_TEXT_FILL_TYPE" val="1"/>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3_3"/>
  <p:tag name="KSO_WM_TEMPLATE_CATEGORY" val="diagram"/>
  <p:tag name="KSO_WM_TEMPLATE_INDEX" val="20185842"/>
  <p:tag name="KSO_WM_UNIT_LAYERLEVEL" val="1_1_1"/>
  <p:tag name="KSO_WM_TAG_VERSION" val="1.0"/>
  <p:tag name="KSO_WM_UNIT_FILL_FORE_SCHEMECOLOR_INDEX" val="7"/>
  <p:tag name="KSO_WM_UNIT_FILL_TYPE" val="1"/>
  <p:tag name="KSO_WM_UNIT_TEXT_FILL_FORE_SCHEMECOLOR_INDEX" val="2"/>
  <p:tag name="KSO_WM_UNIT_TEXT_FILL_TYPE" val="1"/>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2_5"/>
  <p:tag name="KSO_WM_TEMPLATE_CATEGORY" val="diagram"/>
  <p:tag name="KSO_WM_TEMPLATE_INDEX" val="20185842"/>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1_3"/>
  <p:tag name="KSO_WM_TEMPLATE_CATEGORY" val="diagram"/>
  <p:tag name="KSO_WM_TEMPLATE_INDEX" val="20185842"/>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1_4"/>
  <p:tag name="KSO_WM_TEMPLATE_CATEGORY" val="diagram"/>
  <p:tag name="KSO_WM_TEMPLATE_INDEX" val="20185842"/>
  <p:tag name="KSO_WM_UNIT_LAYERLEVEL" val="1_1_1"/>
  <p:tag name="KSO_WM_TAG_VERSION" val="1.0"/>
  <p:tag name="KSO_WM_UNIT_TEXT_FILL_FORE_SCHEMECOLOR_INDEX" val="14"/>
  <p:tag name="KSO_WM_UNIT_TEXT_FILL_TYPE" val="1"/>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a*1_1_1"/>
  <p:tag name="KSO_WM_TEMPLATE_CATEGORY" val="diagram"/>
  <p:tag name="KSO_WM_TEMPLATE_INDEX" val="20185842"/>
  <p:tag name="KSO_WM_UNIT_LAYERLEVEL" val="1_1_1"/>
  <p:tag name="KSO_WM_TAG_VERSION" val="1.0"/>
  <p:tag name="KSO_WM_UNIT_ISCONTENTSTITLE" val="0"/>
  <p:tag name="KSO_WM_UNIT_PRESET_TEXT" val="添加标题"/>
  <p:tag name="KSO_WM_UNIT_NOCLEAR" val="0"/>
  <p:tag name="KSO_WM_UNIT_VALUE" val="7"/>
  <p:tag name="KSO_WM_UNIT_TEXT_FILL_FORE_SCHEMECOLOR_INDEX" val="14"/>
  <p:tag name="KSO_WM_UNIT_TEXT_FILL_TYPE" val="1"/>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2_4"/>
  <p:tag name="KSO_WM_TEMPLATE_CATEGORY" val="diagram"/>
  <p:tag name="KSO_WM_TEMPLATE_INDEX" val="20185842"/>
  <p:tag name="KSO_WM_UNIT_LAYERLEVEL" val="1_1_1"/>
  <p:tag name="KSO_WM_TAG_VERSION" val="1.0"/>
  <p:tag name="KSO_WM_UNIT_TEXT_FILL_FORE_SCHEMECOLOR_INDEX" val="14"/>
  <p:tag name="KSO_WM_UNIT_TEXT_FILL_TYPE" val="1"/>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a*1_2_1"/>
  <p:tag name="KSO_WM_TEMPLATE_CATEGORY" val="diagram"/>
  <p:tag name="KSO_WM_TEMPLATE_INDEX" val="20185842"/>
  <p:tag name="KSO_WM_UNIT_LAYERLEVEL" val="1_1_1"/>
  <p:tag name="KSO_WM_TAG_VERSION" val="1.0"/>
  <p:tag name="KSO_WM_UNIT_ISCONTENTSTITLE" val="0"/>
  <p:tag name="KSO_WM_UNIT_PRESET_TEXT" val="添加标题"/>
  <p:tag name="KSO_WM_UNIT_NOCLEAR" val="0"/>
  <p:tag name="KSO_WM_UNIT_VALUE" val="7"/>
  <p:tag name="KSO_WM_UNIT_TEXT_FILL_FORE_SCHEMECOLOR_INDEX" val="14"/>
  <p:tag name="KSO_WM_UNIT_TEXT_FILL_TYPE" val="1"/>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3_4"/>
  <p:tag name="KSO_WM_TEMPLATE_CATEGORY" val="diagram"/>
  <p:tag name="KSO_WM_TEMPLATE_INDEX" val="20185842"/>
  <p:tag name="KSO_WM_UNIT_LAYERLEVEL" val="1_1_1"/>
  <p:tag name="KSO_WM_TAG_VERSION" val="1.0"/>
  <p:tag name="KSO_WM_UNIT_TEXT_FILL_FORE_SCHEMECOLOR_INDEX" val="14"/>
  <p:tag name="KSO_WM_UNIT_TEXT_FILL_TYPE" val="1"/>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36"/>
  <p:tag name="KSO_WM_TEMPLATE_CATEGORY" val="diagram"/>
  <p:tag name="KSO_WM_TEMPLATE_INDEX" val="191"/>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a*1_3_1"/>
  <p:tag name="KSO_WM_TEMPLATE_CATEGORY" val="diagram"/>
  <p:tag name="KSO_WM_TEMPLATE_INDEX" val="20185842"/>
  <p:tag name="KSO_WM_UNIT_LAYERLEVEL" val="1_1_1"/>
  <p:tag name="KSO_WM_TAG_VERSION" val="1.0"/>
  <p:tag name="KSO_WM_UNIT_ISCONTENTSTITLE" val="0"/>
  <p:tag name="KSO_WM_UNIT_PRESET_TEXT" val="添加标题"/>
  <p:tag name="KSO_WM_UNIT_NOCLEAR" val="0"/>
  <p:tag name="KSO_WM_UNIT_VALUE" val="7"/>
  <p:tag name="KSO_WM_UNIT_TEXT_FILL_FORE_SCHEMECOLOR_INDEX" val="14"/>
  <p:tag name="KSO_WM_UNIT_TEXT_FILL_TYPE" val="1"/>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4_4"/>
  <p:tag name="KSO_WM_TEMPLATE_CATEGORY" val="diagram"/>
  <p:tag name="KSO_WM_TEMPLATE_INDEX" val="20185842"/>
  <p:tag name="KSO_WM_UNIT_LAYERLEVEL" val="1_1_1"/>
  <p:tag name="KSO_WM_TAG_VERSION" val="1.0"/>
  <p:tag name="KSO_WM_UNIT_TEXT_FILL_FORE_SCHEMECOLOR_INDEX" val="14"/>
  <p:tag name="KSO_WM_UNIT_TEXT_FILL_TYPE" val="1"/>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a*1_4_1"/>
  <p:tag name="KSO_WM_TEMPLATE_CATEGORY" val="diagram"/>
  <p:tag name="KSO_WM_TEMPLATE_INDEX" val="20185842"/>
  <p:tag name="KSO_WM_UNIT_LAYERLEVEL" val="1_1_1"/>
  <p:tag name="KSO_WM_TAG_VERSION" val="1.0"/>
  <p:tag name="KSO_WM_UNIT_ISCONTENTSTITLE" val="0"/>
  <p:tag name="KSO_WM_UNIT_PRESET_TEXT" val="添加标题"/>
  <p:tag name="KSO_WM_UNIT_NOCLEAR" val="0"/>
  <p:tag name="KSO_WM_UNIT_VALUE" val="7"/>
  <p:tag name="KSO_WM_UNIT_TEXT_FILL_FORE_SCHEMECOLOR_INDEX" val="14"/>
  <p:tag name="KSO_WM_UNIT_TEXT_FILL_TYPE" val="1"/>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i*1_5_4"/>
  <p:tag name="KSO_WM_TEMPLATE_CATEGORY" val="diagram"/>
  <p:tag name="KSO_WM_TEMPLATE_INDEX" val="20185842"/>
  <p:tag name="KSO_WM_UNIT_LAYERLEVEL" val="1_1_1"/>
  <p:tag name="KSO_WM_TAG_VERSION" val="1.0"/>
  <p:tag name="KSO_WM_UNIT_TEXT_FILL_FORE_SCHEMECOLOR_INDEX" val="14"/>
  <p:tag name="KSO_WM_UNIT_TEXT_FILL_TYPE" val="1"/>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5842_4*o_h_a*1_5_1"/>
  <p:tag name="KSO_WM_TEMPLATE_CATEGORY" val="diagram"/>
  <p:tag name="KSO_WM_TEMPLATE_INDEX" val="20185842"/>
  <p:tag name="KSO_WM_UNIT_LAYERLEVEL" val="1_1_1"/>
  <p:tag name="KSO_WM_TAG_VERSION" val="1.0"/>
  <p:tag name="KSO_WM_UNIT_ISCONTENTSTITLE" val="0"/>
  <p:tag name="KSO_WM_UNIT_PRESET_TEXT" val="标题"/>
  <p:tag name="KSO_WM_UNIT_NOCLEAR" val="0"/>
  <p:tag name="KSO_WM_UNIT_VALUE" val="3"/>
  <p:tag name="KSO_WM_UNIT_TEXT_FILL_FORE_SCHEMECOLOR_INDEX" val="14"/>
  <p:tag name="KSO_WM_UNIT_TEXT_FILL_TYPE" val="1"/>
</p:tagLst>
</file>

<file path=ppt/tags/tag47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i*1_1"/>
  <p:tag name="KSO_WM_UNIT_LAYERLEVEL" val="1_1"/>
  <p:tag name="KSO_WM_DIAGRAM_GROUP_CODE" val="o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4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i*1_2"/>
  <p:tag name="KSO_WM_UNIT_LAYERLEVEL" val="1_1"/>
  <p:tag name="KSO_WM_DIAGRAM_GROUP_CODE" val="o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47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i*1_3"/>
  <p:tag name="KSO_WM_UNIT_LAYERLEVEL" val="1_1"/>
  <p:tag name="KSO_WM_DIAGRAM_GROUP_CODE" val="o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4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f*1_1_1"/>
  <p:tag name="KSO_WM_UNIT_LAYERLEVEL" val="1_1_1"/>
  <p:tag name="KSO_WM_UNIT_VALUE" val="36"/>
  <p:tag name="KSO_WM_UNIT_HIGHLIGHT" val="0"/>
  <p:tag name="KSO_WM_UNIT_COMPATIBLE" val="0"/>
  <p:tag name="KSO_WM_DIAGRAM_GROUP_CODE" val="o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Lst>
</file>

<file path=ppt/tags/tag47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i*1_1_2"/>
  <p:tag name="KSO_WM_UNIT_LAYERLEVEL" val="1_1_1"/>
  <p:tag name="KSO_WM_DIAGRAM_GROUP_CODE" val="o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41"/>
  <p:tag name="KSO_WM_TEMPLATE_CATEGORY" val="diagram"/>
  <p:tag name="KSO_WM_TEMPLATE_INDEX" val="191"/>
</p:tagLst>
</file>

<file path=ppt/tags/tag48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f*1_2_1"/>
  <p:tag name="KSO_WM_UNIT_LAYERLEVEL" val="1_1_1"/>
  <p:tag name="KSO_WM_UNIT_VALUE" val="39"/>
  <p:tag name="KSO_WM_UNIT_HIGHLIGHT" val="0"/>
  <p:tag name="KSO_WM_UNIT_COMPATIBLE" val="0"/>
  <p:tag name="KSO_WM_DIAGRAM_GROUP_CODE" val="o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Lst>
</file>

<file path=ppt/tags/tag48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i*1_2_2"/>
  <p:tag name="KSO_WM_UNIT_LAYERLEVEL" val="1_1_1"/>
  <p:tag name="KSO_WM_DIAGRAM_GROUP_CODE" val="o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4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f*1_3_1"/>
  <p:tag name="KSO_WM_UNIT_LAYERLEVEL" val="1_1_1"/>
  <p:tag name="KSO_WM_UNIT_VALUE" val="39"/>
  <p:tag name="KSO_WM_UNIT_HIGHLIGHT" val="0"/>
  <p:tag name="KSO_WM_UNIT_COMPATIBLE" val="0"/>
  <p:tag name="KSO_WM_DIAGRAM_GROUP_CODE" val="o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Lst>
</file>

<file path=ppt/tags/tag4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i*1_3_2"/>
  <p:tag name="KSO_WM_UNIT_LAYERLEVEL" val="1_1_1"/>
  <p:tag name="KSO_WM_DIAGRAM_GROUP_CODE" val="o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4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f*1_4_1"/>
  <p:tag name="KSO_WM_UNIT_LAYERLEVEL" val="1_1_1"/>
  <p:tag name="KSO_WM_UNIT_VALUE" val="39"/>
  <p:tag name="KSO_WM_UNIT_HIGHLIGHT" val="0"/>
  <p:tag name="KSO_WM_UNIT_COMPATIBLE" val="0"/>
  <p:tag name="KSO_WM_DIAGRAM_GROUP_CODE" val="o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Lst>
</file>

<file path=ppt/tags/tag48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i*1_4_1"/>
  <p:tag name="KSO_WM_UNIT_LAYERLEVEL" val="1_1_1"/>
  <p:tag name="KSO_WM_DIAGRAM_GROUP_CODE" val="o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48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f*1_5_1"/>
  <p:tag name="KSO_WM_UNIT_LAYERLEVEL" val="1_1_1"/>
  <p:tag name="KSO_WM_UNIT_VALUE" val="39"/>
  <p:tag name="KSO_WM_UNIT_HIGHLIGHT" val="0"/>
  <p:tag name="KSO_WM_UNIT_COMPATIBLE" val="0"/>
  <p:tag name="KSO_WM_DIAGRAM_GROUP_CODE" val="o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Lst>
</file>

<file path=ppt/tags/tag48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h_i*1_5_1"/>
  <p:tag name="KSO_WM_UNIT_LAYERLEVEL" val="1_1_1"/>
  <p:tag name="KSO_WM_DIAGRAM_GROUP_CODE" val="o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48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842"/>
  <p:tag name="KSO_WM_TAG_VERSION" val="1.0"/>
  <p:tag name="KSO_WM_UNIT_ID" val="diagram20185842_4*o_i*1_4"/>
  <p:tag name="KSO_WM_UNIT_LAYERLEVEL" val="1_1"/>
  <p:tag name="KSO_WM_DIAGRAM_GROUP_CODE" val="o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489.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2_3*a*1"/>
  <p:tag name="KSO_WM_TEMPLATE_CATEGORY" val="diagram"/>
  <p:tag name="KSO_WM_TEMPLATE_INDEX" val="20200112"/>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46"/>
  <p:tag name="KSO_WM_TEMPLATE_CATEGORY" val="diagram"/>
  <p:tag name="KSO_WM_TEMPLATE_INDEX" val="191"/>
</p:tagLst>
</file>

<file path=ppt/tags/tag490.xml><?xml version="1.0" encoding="utf-8"?>
<p:tagLst xmlns:a="http://schemas.openxmlformats.org/drawingml/2006/main" xmlns:r="http://schemas.openxmlformats.org/officeDocument/2006/relationships"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q1-1"/>
  <p:tag name="KSO_WM_UNIT_TYPE" val="f"/>
  <p:tag name="KSO_WM_UNIT_INDEX" val="1"/>
  <p:tag name="KSO_WM_UNIT_ID" val="diagram20200112_3*f*1"/>
  <p:tag name="KSO_WM_TEMPLATE_CATEGORY" val="diagram"/>
  <p:tag name="KSO_WM_TEMPLATE_INDEX" val="20200112"/>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4_1"/>
  <p:tag name="KSO_WM_TEMPLATE_CATEGORY" val="diagram"/>
  <p:tag name="KSO_WM_TEMPLATE_INDEX" val="20168787"/>
  <p:tag name="KSO_WM_UNIT_LAYERLEVEL" val="1_1_1"/>
  <p:tag name="KSO_WM_TAG_VERSION" val="1.0"/>
  <p:tag name="KSO_WM_UNIT_FILL_FORE_SCHEMECOLOR_INDEX" val="8"/>
  <p:tag name="KSO_WM_UNIT_FILL_TYPE" val="1"/>
  <p:tag name="KSO_WM_UNIT_TEXT_FILL_FORE_SCHEMECOLOR_INDEX" val="13"/>
  <p:tag name="KSO_WM_UNIT_TEXT_FILL_TYPE" val="1"/>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5_1"/>
  <p:tag name="KSO_WM_TEMPLATE_CATEGORY" val="diagram"/>
  <p:tag name="KSO_WM_TEMPLATE_INDEX" val="20168787"/>
  <p:tag name="KSO_WM_UNIT_LAYERLEVEL" val="1_1_1"/>
  <p:tag name="KSO_WM_TAG_VERSION" val="1.0"/>
  <p:tag name="KSO_WM_UNIT_FILL_FORE_SCHEMECOLOR_INDEX" val="9"/>
  <p:tag name="KSO_WM_UNIT_FILL_TYPE" val="1"/>
  <p:tag name="KSO_WM_UNIT_TEXT_FILL_FORE_SCHEMECOLOR_INDEX" val="13"/>
  <p:tag name="KSO_WM_UNIT_TEXT_FILL_TYPE" val="1"/>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i*1_1"/>
  <p:tag name="KSO_WM_TEMPLATE_CATEGORY" val="diagram"/>
  <p:tag name="KSO_WM_TEMPLATE_INDEX" val="20168787"/>
  <p:tag name="KSO_WM_UNIT_LAYERLEVEL" val="1_1"/>
  <p:tag name="KSO_WM_TAG_VERSION" val="1.0"/>
  <p:tag name="KSO_WM_UNIT_FILL_FORE_SCHEMECOLOR_INDEX" val="14"/>
  <p:tag name="KSO_WM_UNIT_FILL_TYPE" val="1"/>
  <p:tag name="KSO_WM_UNIT_TEXT_FILL_FORE_SCHEMECOLOR_INDEX" val="13"/>
  <p:tag name="KSO_WM_UNIT_TEXT_FILL_TYPE" val="1"/>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1_1"/>
  <p:tag name="KSO_WM_TEMPLATE_CATEGORY" val="diagram"/>
  <p:tag name="KSO_WM_TEMPLATE_INDEX" val="20168787"/>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3_1"/>
  <p:tag name="KSO_WM_TEMPLATE_CATEGORY" val="diagram"/>
  <p:tag name="KSO_WM_TEMPLATE_INDEX" val="20168787"/>
  <p:tag name="KSO_WM_UNIT_LAYERLEVEL" val="1_1_1"/>
  <p:tag name="KSO_WM_TAG_VERSION" val="1.0"/>
  <p:tag name="KSO_WM_UNIT_FILL_FORE_SCHEMECOLOR_INDEX" val="7"/>
  <p:tag name="KSO_WM_UNIT_FILL_TYPE" val="1"/>
  <p:tag name="KSO_WM_UNIT_TEXT_FILL_FORE_SCHEMECOLOR_INDEX" val="13"/>
  <p:tag name="KSO_WM_UNIT_TEXT_FILL_TYPE" val="1"/>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2_1"/>
  <p:tag name="KSO_WM_TEMPLATE_CATEGORY" val="diagram"/>
  <p:tag name="KSO_WM_TEMPLATE_INDEX" val="20168787"/>
  <p:tag name="KSO_WM_UNIT_LAYERLEVEL" val="1_1_1"/>
  <p:tag name="KSO_WM_TAG_VERSION" val="1.0"/>
  <p:tag name="KSO_WM_UNIT_FILL_FORE_SCHEMECOLOR_INDEX" val="6"/>
  <p:tag name="KSO_WM_UNIT_FILL_TYPE" val="1"/>
  <p:tag name="KSO_WM_UNIT_TEXT_FILL_FORE_SCHEMECOLOR_INDEX" val="13"/>
  <p:tag name="KSO_WM_UNIT_TEXT_FILL_TYPE" val="1"/>
</p:tagLst>
</file>

<file path=ppt/tags/tag497.xml><?xml version="1.0" encoding="utf-8"?>
<p:tagLst xmlns:a="http://schemas.openxmlformats.org/drawingml/2006/main" xmlns:r="http://schemas.openxmlformats.org/officeDocument/2006/relationships" xmlns:p="http://schemas.openxmlformats.org/presentationml/2006/main">
  <p:tag name="KSO_WM_UNIT_VALUE" val="107*84"/>
  <p:tag name="KSO_WM_UNIT_HIGHLIGHT" val="0"/>
  <p:tag name="KSO_WM_UNIT_COMPATIBLE" val="0"/>
  <p:tag name="KSO_WM_UNIT_DIAGRAM_ISNUMVISUAL" val="0"/>
  <p:tag name="KSO_WM_UNIT_DIAGRAM_ISREFERUNIT" val="0"/>
  <p:tag name="KSO_WM_DIAGRAM_GROUP_CODE" val="l1-1"/>
  <p:tag name="KSO_WM_UNIT_ID" val="diagram20168787_5*l_h_x*1_4_1"/>
  <p:tag name="KSO_WM_TEMPLATE_CATEGORY" val="diagram"/>
  <p:tag name="KSO_WM_TEMPLATE_INDEX" val="20168787"/>
  <p:tag name="KSO_WM_UNIT_LAYERLEVEL" val="1_1_1"/>
  <p:tag name="KSO_WM_TAG_VERSION" val="1.0"/>
  <p:tag name="KSO_WM_UNIT_FILL_FORE_SCHEMECOLOR_INDEX" val="14"/>
  <p:tag name="KSO_WM_UNIT_FILL_TYPE" val="1"/>
  <p:tag name="KSO_WM_UNIT_TEXT_FILL_FORE_SCHEMECOLOR_INDEX" val="14"/>
  <p:tag name="KSO_WM_UNIT_TEXT_FILL_TYPE" val="1"/>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1_3"/>
  <p:tag name="KSO_WM_TEMPLATE_CATEGORY" val="diagram"/>
  <p:tag name="KSO_WM_TEMPLATE_INDEX" val="20168787"/>
  <p:tag name="KSO_WM_UNIT_LAYERLEVEL" val="1_1_1"/>
  <p:tag name="KSO_WM_TAG_VERSION" val="1.0"/>
  <p:tag name="KSO_WM_UNIT_LINE_FORE_SCHEMECOLOR_INDEX" val="5"/>
  <p:tag name="KSO_WM_UNIT_LINE_FILL_TYPE" val="2"/>
  <p:tag name="KSO_WM_UNIT_TEXT_FILL_FORE_SCHEMECOLOR_INDEX" val="2"/>
  <p:tag name="KSO_WM_UNIT_TEXT_FILL_TYPE" val="1"/>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1_2"/>
  <p:tag name="KSO_WM_TEMPLATE_CATEGORY" val="diagram"/>
  <p:tag name="KSO_WM_TEMPLATE_INDEX" val="20168787"/>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ID" val="diagram212_3*l_h_i*1_3_2"/>
  <p:tag name="KSO_WM_TEMPLATE_CATEGORY" val="diagram"/>
  <p:tag name="KSO_WM_TEMPLATE_INDEX" val="212"/>
  <p:tag name="KSO_WM_UNIT_LAYERLEVEL" val="1_1_1"/>
  <p:tag name="KSO_WM_TAG_VERSION" val="1.0"/>
  <p:tag name="KSO_WM_UNIT_FILL_FORE_SCHEMECOLOR_INDEX" val="14"/>
  <p:tag name="KSO_WM_UNIT_FILL_TYPE" val="1"/>
  <p:tag name="KSO_WM_UNIT_TEXT_FILL_FORE_SCHEMECOLOR_INDEX" val="5"/>
  <p:tag name="KSO_WM_UNIT_TEXT_FILL_TYPE" val="1"/>
</p:tagLst>
</file>

<file path=ppt/tags/tag50.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51"/>
  <p:tag name="KSO_WM_TEMPLATE_CATEGORY" val="diagram"/>
  <p:tag name="KSO_WM_TEMPLATE_INDEX" val="191"/>
</p:tagLst>
</file>

<file path=ppt/tags/tag50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ID" val="diagram20168787_5*l_h_a*1_1_1"/>
  <p:tag name="KSO_WM_TEMPLATE_CATEGORY" val="diagram"/>
  <p:tag name="KSO_WM_TEMPLATE_INDEX" val="20168787"/>
  <p:tag name="KSO_WM_UNIT_LAYERLEVEL" val="1_1_1"/>
  <p:tag name="KSO_WM_TAG_VERSION" val="1.0"/>
  <p:tag name="KSO_WM_UNIT_PRESET_TEXT" val="添加标题"/>
  <p:tag name="KSO_WM_UNIT_TEXT_FILL_FORE_SCHEMECOLOR_INDEX" val="14"/>
  <p:tag name="KSO_WM_UNIT_TEXT_FILL_TYPE" val="1"/>
</p:tagLst>
</file>

<file path=ppt/tags/tag50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ID" val="diagram20168787_5*l_h_f*1_1_1"/>
  <p:tag name="KSO_WM_TEMPLATE_CATEGORY" val="diagram"/>
  <p:tag name="KSO_WM_TEMPLATE_INDEX" val="20168787"/>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2_3"/>
  <p:tag name="KSO_WM_TEMPLATE_CATEGORY" val="diagram"/>
  <p:tag name="KSO_WM_TEMPLATE_INDEX" val="20168787"/>
  <p:tag name="KSO_WM_UNIT_LAYERLEVEL" val="1_1_1"/>
  <p:tag name="KSO_WM_TAG_VERSION" val="1.0"/>
  <p:tag name="KSO_WM_UNIT_LINE_FORE_SCHEMECOLOR_INDEX" val="5"/>
  <p:tag name="KSO_WM_UNIT_LINE_FILL_TYPE" val="2"/>
  <p:tag name="KSO_WM_UNIT_TEXT_FILL_FORE_SCHEMECOLOR_INDEX" val="2"/>
  <p:tag name="KSO_WM_UNIT_TEXT_FILL_TYPE" val="1"/>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2_2"/>
  <p:tag name="KSO_WM_TEMPLATE_CATEGORY" val="diagram"/>
  <p:tag name="KSO_WM_TEMPLATE_INDEX" val="20168787"/>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50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ID" val="diagram20168787_5*l_h_a*1_2_1"/>
  <p:tag name="KSO_WM_TEMPLATE_CATEGORY" val="diagram"/>
  <p:tag name="KSO_WM_TEMPLATE_INDEX" val="20168787"/>
  <p:tag name="KSO_WM_UNIT_LAYERLEVEL" val="1_1_1"/>
  <p:tag name="KSO_WM_TAG_VERSION" val="1.0"/>
  <p:tag name="KSO_WM_UNIT_PRESET_TEXT" val="添加标题"/>
  <p:tag name="KSO_WM_UNIT_TEXT_FILL_FORE_SCHEMECOLOR_INDEX" val="14"/>
  <p:tag name="KSO_WM_UNIT_TEXT_FILL_TYPE" val="1"/>
</p:tagLst>
</file>

<file path=ppt/tags/tag50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ID" val="diagram20168787_5*l_h_f*1_2_1"/>
  <p:tag name="KSO_WM_TEMPLATE_CATEGORY" val="diagram"/>
  <p:tag name="KSO_WM_TEMPLATE_INDEX" val="20168787"/>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3_3"/>
  <p:tag name="KSO_WM_TEMPLATE_CATEGORY" val="diagram"/>
  <p:tag name="KSO_WM_TEMPLATE_INDEX" val="20168787"/>
  <p:tag name="KSO_WM_UNIT_LAYERLEVEL" val="1_1_1"/>
  <p:tag name="KSO_WM_TAG_VERSION" val="1.0"/>
  <p:tag name="KSO_WM_UNIT_LINE_FORE_SCHEMECOLOR_INDEX" val="5"/>
  <p:tag name="KSO_WM_UNIT_LINE_FILL_TYPE" val="2"/>
  <p:tag name="KSO_WM_UNIT_TEXT_FILL_FORE_SCHEMECOLOR_INDEX" val="2"/>
  <p:tag name="KSO_WM_UNIT_TEXT_FILL_TYPE" val="1"/>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3_2"/>
  <p:tag name="KSO_WM_TEMPLATE_CATEGORY" val="diagram"/>
  <p:tag name="KSO_WM_TEMPLATE_INDEX" val="20168787"/>
  <p:tag name="KSO_WM_UNIT_LAYERLEVEL" val="1_1_1"/>
  <p:tag name="KSO_WM_TAG_VERSION" val="1.0"/>
  <p:tag name="KSO_WM_UNIT_FILL_FORE_SCHEMECOLOR_INDEX" val="7"/>
  <p:tag name="KSO_WM_UNIT_FILL_TYPE" val="1"/>
  <p:tag name="KSO_WM_UNIT_TEXT_FILL_FORE_SCHEMECOLOR_INDEX" val="2"/>
  <p:tag name="KSO_WM_UNIT_TEXT_FILL_TYPE" val="1"/>
</p:tagLst>
</file>

<file path=ppt/tags/tag50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ID" val="diagram20168787_5*l_h_a*1_3_1"/>
  <p:tag name="KSO_WM_TEMPLATE_CATEGORY" val="diagram"/>
  <p:tag name="KSO_WM_TEMPLATE_INDEX" val="20168787"/>
  <p:tag name="KSO_WM_UNIT_LAYERLEVEL" val="1_1_1"/>
  <p:tag name="KSO_WM_TAG_VERSION" val="1.0"/>
  <p:tag name="KSO_WM_UNIT_PRESET_TEXT" val="添加标题"/>
  <p:tag name="KSO_WM_UNIT_TEXT_FILL_FORE_SCHEMECOLOR_INDEX" val="14"/>
  <p:tag name="KSO_WM_UNIT_TEXT_FILL_TYPE" val="1"/>
</p:tagLst>
</file>

<file path=ppt/tags/tag50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ID" val="diagram20168787_5*l_h_f*1_3_1"/>
  <p:tag name="KSO_WM_TEMPLATE_CATEGORY" val="diagram"/>
  <p:tag name="KSO_WM_TEMPLATE_INDEX" val="20168787"/>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56"/>
  <p:tag name="KSO_WM_TEMPLATE_CATEGORY" val="diagram"/>
  <p:tag name="KSO_WM_TEMPLATE_INDEX" val="191"/>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4_3"/>
  <p:tag name="KSO_WM_TEMPLATE_CATEGORY" val="diagram"/>
  <p:tag name="KSO_WM_TEMPLATE_INDEX" val="20168787"/>
  <p:tag name="KSO_WM_UNIT_LAYERLEVEL" val="1_1_1"/>
  <p:tag name="KSO_WM_TAG_VERSION" val="1.0"/>
  <p:tag name="KSO_WM_UNIT_LINE_FORE_SCHEMECOLOR_INDEX" val="5"/>
  <p:tag name="KSO_WM_UNIT_LINE_FILL_TYPE" val="2"/>
  <p:tag name="KSO_WM_UNIT_TEXT_FILL_FORE_SCHEMECOLOR_INDEX" val="2"/>
  <p:tag name="KSO_WM_UNIT_TEXT_FILL_TYPE" val="1"/>
</p:tagLst>
</file>

<file path=ppt/tags/tag5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4_2"/>
  <p:tag name="KSO_WM_TEMPLATE_CATEGORY" val="diagram"/>
  <p:tag name="KSO_WM_TEMPLATE_INDEX" val="20168787"/>
  <p:tag name="KSO_WM_UNIT_LAYERLEVEL" val="1_1_1"/>
  <p:tag name="KSO_WM_TAG_VERSION" val="1.0"/>
  <p:tag name="KSO_WM_UNIT_FILL_FORE_SCHEMECOLOR_INDEX" val="8"/>
  <p:tag name="KSO_WM_UNIT_FILL_TYPE" val="1"/>
  <p:tag name="KSO_WM_UNIT_TEXT_FILL_FORE_SCHEMECOLOR_INDEX" val="2"/>
  <p:tag name="KSO_WM_UNIT_TEXT_FILL_TYPE" val="1"/>
</p:tagLst>
</file>

<file path=ppt/tags/tag51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ID" val="diagram20168787_5*l_h_a*1_4_1"/>
  <p:tag name="KSO_WM_TEMPLATE_CATEGORY" val="diagram"/>
  <p:tag name="KSO_WM_TEMPLATE_INDEX" val="20168787"/>
  <p:tag name="KSO_WM_UNIT_LAYERLEVEL" val="1_1_1"/>
  <p:tag name="KSO_WM_TAG_VERSION" val="1.0"/>
  <p:tag name="KSO_WM_UNIT_PRESET_TEXT" val="添加标题"/>
  <p:tag name="KSO_WM_UNIT_TEXT_FILL_FORE_SCHEMECOLOR_INDEX" val="14"/>
  <p:tag name="KSO_WM_UNIT_TEXT_FILL_TYPE" val="1"/>
</p:tagLst>
</file>

<file path=ppt/tags/tag51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ID" val="diagram20168787_5*l_h_f*1_4_1"/>
  <p:tag name="KSO_WM_TEMPLATE_CATEGORY" val="diagram"/>
  <p:tag name="KSO_WM_TEMPLATE_INDEX" val="20168787"/>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5_3"/>
  <p:tag name="KSO_WM_TEMPLATE_CATEGORY" val="diagram"/>
  <p:tag name="KSO_WM_TEMPLATE_INDEX" val="20168787"/>
  <p:tag name="KSO_WM_UNIT_LAYERLEVEL" val="1_1_1"/>
  <p:tag name="KSO_WM_TAG_VERSION" val="1.0"/>
  <p:tag name="KSO_WM_UNIT_LINE_FORE_SCHEMECOLOR_INDEX" val="5"/>
  <p:tag name="KSO_WM_UNIT_LINE_FILL_TYPE" val="2"/>
  <p:tag name="KSO_WM_UNIT_TEXT_FILL_FORE_SCHEMECOLOR_INDEX" val="2"/>
  <p:tag name="KSO_WM_UNIT_TEXT_FILL_TYPE" val="1"/>
</p:tagLst>
</file>

<file path=ppt/tags/tag5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h_i*1_5_2"/>
  <p:tag name="KSO_WM_TEMPLATE_CATEGORY" val="diagram"/>
  <p:tag name="KSO_WM_TEMPLATE_INDEX" val="20168787"/>
  <p:tag name="KSO_WM_UNIT_LAYERLEVEL" val="1_1_1"/>
  <p:tag name="KSO_WM_TAG_VERSION" val="1.0"/>
  <p:tag name="KSO_WM_UNIT_FILL_FORE_SCHEMECOLOR_INDEX" val="9"/>
  <p:tag name="KSO_WM_UNIT_FILL_TYPE" val="1"/>
  <p:tag name="KSO_WM_UNIT_TEXT_FILL_FORE_SCHEMECOLOR_INDEX" val="2"/>
  <p:tag name="KSO_WM_UNIT_TEXT_FILL_TYPE" val="1"/>
</p:tagLst>
</file>

<file path=ppt/tags/tag51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ID" val="diagram20168787_5*l_h_a*1_5_1"/>
  <p:tag name="KSO_WM_TEMPLATE_CATEGORY" val="diagram"/>
  <p:tag name="KSO_WM_TEMPLATE_INDEX" val="20168787"/>
  <p:tag name="KSO_WM_UNIT_LAYERLEVEL" val="1_1_1"/>
  <p:tag name="KSO_WM_TAG_VERSION" val="1.0"/>
  <p:tag name="KSO_WM_UNIT_PRESET_TEXT" val="添加标题"/>
  <p:tag name="KSO_WM_UNIT_TEXT_FILL_FORE_SCHEMECOLOR_INDEX" val="14"/>
  <p:tag name="KSO_WM_UNIT_TEXT_FILL_TYPE" val="1"/>
</p:tagLst>
</file>

<file path=ppt/tags/tag51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ID" val="diagram20168787_5*l_h_f*1_5_1"/>
  <p:tag name="KSO_WM_TEMPLATE_CATEGORY" val="diagram"/>
  <p:tag name="KSO_WM_TEMPLATE_INDEX" val="20168787"/>
  <p:tag name="KSO_WM_UNIT_LAYERLEVEL" val="1_1_1"/>
  <p:tag name="KSO_WM_TAG_VERSION" val="1.0"/>
  <p:tag name="KSO_WM_UNIT_PRESET_TEXT" val="单击此处添加文本具体内容，简明扼要的阐述您的观点。"/>
  <p:tag name="KSO_WM_UNIT_TEXT_FILL_FORE_SCHEMECOLOR_INDEX" val="13"/>
  <p:tag name="KSO_WM_UNIT_TEXT_FILL_TYPE" val="1"/>
</p:tagLst>
</file>

<file path=ppt/tags/tag518.xml><?xml version="1.0" encoding="utf-8"?>
<p:tagLst xmlns:a="http://schemas.openxmlformats.org/drawingml/2006/main" xmlns:r="http://schemas.openxmlformats.org/officeDocument/2006/relationships"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ID" val="diagram20168787_5*l_h_x*1_2_1"/>
  <p:tag name="KSO_WM_TEMPLATE_CATEGORY" val="diagram"/>
  <p:tag name="KSO_WM_TEMPLATE_INDEX" val="2016878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519.xml><?xml version="1.0" encoding="utf-8"?>
<p:tagLst xmlns:a="http://schemas.openxmlformats.org/drawingml/2006/main" xmlns:r="http://schemas.openxmlformats.org/officeDocument/2006/relationships" xmlns:p="http://schemas.openxmlformats.org/presentationml/2006/main">
  <p:tag name="KSO_WM_UNIT_VALUE" val="107*91"/>
  <p:tag name="KSO_WM_UNIT_HIGHLIGHT" val="0"/>
  <p:tag name="KSO_WM_UNIT_COMPATIBLE" val="0"/>
  <p:tag name="KSO_WM_UNIT_DIAGRAM_ISNUMVISUAL" val="0"/>
  <p:tag name="KSO_WM_UNIT_DIAGRAM_ISREFERUNIT" val="0"/>
  <p:tag name="KSO_WM_DIAGRAM_GROUP_CODE" val="l1-1"/>
  <p:tag name="KSO_WM_UNIT_ID" val="diagram20168787_5*l_h_x*1_3_1"/>
  <p:tag name="KSO_WM_TEMPLATE_CATEGORY" val="diagram"/>
  <p:tag name="KSO_WM_TEMPLATE_INDEX" val="2016878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191_1*i*61"/>
  <p:tag name="KSO_WM_TEMPLATE_CATEGORY" val="diagram"/>
  <p:tag name="KSO_WM_TEMPLATE_INDEX" val="191"/>
</p:tagLst>
</file>

<file path=ppt/tags/tag520.xml><?xml version="1.0" encoding="utf-8"?>
<p:tagLst xmlns:a="http://schemas.openxmlformats.org/drawingml/2006/main" xmlns:r="http://schemas.openxmlformats.org/officeDocument/2006/relationships" xmlns:p="http://schemas.openxmlformats.org/presentationml/2006/main">
  <p:tag name="KSO_WM_UNIT_VALUE" val="107*95"/>
  <p:tag name="KSO_WM_UNIT_HIGHLIGHT" val="0"/>
  <p:tag name="KSO_WM_UNIT_COMPATIBLE" val="0"/>
  <p:tag name="KSO_WM_UNIT_DIAGRAM_ISNUMVISUAL" val="0"/>
  <p:tag name="KSO_WM_UNIT_DIAGRAM_ISREFERUNIT" val="0"/>
  <p:tag name="KSO_WM_DIAGRAM_GROUP_CODE" val="l1-1"/>
  <p:tag name="KSO_WM_UNIT_ID" val="diagram20168787_5*l_h_x*1_5_1"/>
  <p:tag name="KSO_WM_TEMPLATE_CATEGORY" val="diagram"/>
  <p:tag name="KSO_WM_TEMPLATE_INDEX" val="2016878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521.xml><?xml version="1.0" encoding="utf-8"?>
<p:tagLst xmlns:a="http://schemas.openxmlformats.org/drawingml/2006/main" xmlns:r="http://schemas.openxmlformats.org/officeDocument/2006/relationships"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ID" val="diagram20168787_5*l_x*1_1"/>
  <p:tag name="KSO_WM_TEMPLATE_CATEGORY" val="diagram"/>
  <p:tag name="KSO_WM_TEMPLATE_INDEX" val="20168787"/>
  <p:tag name="KSO_WM_UNIT_LAYERLEVEL" val="1_1"/>
  <p:tag name="KSO_WM_TAG_VERSION" val="1.0"/>
  <p:tag name="KSO_WM_UNIT_FILL_FORE_SCHEMECOLOR_INDEX" val="14"/>
  <p:tag name="KSO_WM_UNIT_FILL_TYPE" val="1"/>
  <p:tag name="KSO_WM_UNIT_TEXT_FILL_FORE_SCHEMECOLOR_INDEX" val="13"/>
  <p:tag name="KSO_WM_UNIT_TEXT_FILL_TYPE" val="1"/>
</p:tagLst>
</file>

<file path=ppt/tags/tag522.xml><?xml version="1.0" encoding="utf-8"?>
<p:tagLst xmlns:a="http://schemas.openxmlformats.org/drawingml/2006/main" xmlns:r="http://schemas.openxmlformats.org/officeDocument/2006/relationships" xmlns:p="http://schemas.openxmlformats.org/presentationml/2006/main">
  <p:tag name="KSO_WM_UNIT_VALUE" val="107*109"/>
  <p:tag name="KSO_WM_UNIT_HIGHLIGHT" val="0"/>
  <p:tag name="KSO_WM_UNIT_COMPATIBLE" val="0"/>
  <p:tag name="KSO_WM_UNIT_DIAGRAM_ISNUMVISUAL" val="0"/>
  <p:tag name="KSO_WM_UNIT_DIAGRAM_ISREFERUNIT" val="0"/>
  <p:tag name="KSO_WM_DIAGRAM_GROUP_CODE" val="l1-1"/>
  <p:tag name="KSO_WM_UNIT_ID" val="diagram20168787_5*l_h_x*1_1_1"/>
  <p:tag name="KSO_WM_TEMPLATE_CATEGORY" val="diagram"/>
  <p:tag name="KSO_WM_TEMPLATE_INDEX" val="20168787"/>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5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8787_5*l_i*1_2"/>
  <p:tag name="KSO_WM_TEMPLATE_CATEGORY" val="diagram"/>
  <p:tag name="KSO_WM_TEMPLATE_INDEX" val="20168787"/>
  <p:tag name="KSO_WM_UNIT_LAYERLEVEL" val="1_1"/>
  <p:tag name="KSO_WM_TAG_VERSION" val="1.0"/>
</p:tagLst>
</file>

<file path=ppt/tags/tag524.xml><?xml version="1.0" encoding="utf-8"?>
<p:tagLst xmlns:a="http://schemas.openxmlformats.org/drawingml/2006/main" xmlns:r="http://schemas.openxmlformats.org/officeDocument/2006/relationships" xmlns:p="http://schemas.openxmlformats.org/presentationml/2006/main">
  <p:tag name="KSO_WM_UNIT_FLASH_PICTURE_TYPE" val="0"/>
</p:tagLst>
</file>

<file path=ppt/tags/tag52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1493_4*a*1"/>
  <p:tag name="KSO_WM_TEMPLATE_CATEGORY" val="diagram"/>
  <p:tag name="KSO_WM_TEMPLATE_INDEX" val="20201493"/>
  <p:tag name="KSO_WM_UNIT_LAYERLEVEL" val="1"/>
  <p:tag name="KSO_WM_TAG_VERSION" val="1.0"/>
  <p:tag name="KSO_WM_BEAUTIFY_FLAG" val="#wm#"/>
  <p:tag name="KSO_WM_UNIT_TEXT_FILL_FORE_SCHEMECOLOR_INDEX" val="13"/>
  <p:tag name="KSO_WM_UNIT_TEXT_FILL_TYPE" val="1"/>
</p:tagLst>
</file>

<file path=ppt/tags/tag52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副标题"/>
  <p:tag name="KSO_WM_UNIT_NOCLEAR" val="0"/>
  <p:tag name="KSO_WM_UNIT_VALUE" val="30"/>
  <p:tag name="KSO_WM_UNIT_HIGHLIGHT" val="0"/>
  <p:tag name="KSO_WM_UNIT_COMPATIBLE" val="0"/>
  <p:tag name="KSO_WM_UNIT_DIAGRAM_ISNUMVISUAL" val="0"/>
  <p:tag name="KSO_WM_UNIT_DIAGRAM_ISREFERUNIT" val="0"/>
  <p:tag name="KSO_WM_DIAGRAM_GROUP_CODE" val="m1-1"/>
  <p:tag name="KSO_WM_UNIT_TYPE" val="b"/>
  <p:tag name="KSO_WM_UNIT_INDEX" val="1"/>
  <p:tag name="KSO_WM_UNIT_ID" val="diagram20201493_4*b*1"/>
  <p:tag name="KSO_WM_TEMPLATE_CATEGORY" val="diagram"/>
  <p:tag name="KSO_WM_TEMPLATE_INDEX" val="20201493"/>
  <p:tag name="KSO_WM_UNIT_LAYERLEVEL" val="1"/>
  <p:tag name="KSO_WM_TAG_VERSION" val="1.0"/>
  <p:tag name="KSO_WM_BEAUTIFY_FLAG" val="#wm#"/>
  <p:tag name="KSO_WM_UNIT_TEXT_FILL_FORE_SCHEMECOLOR_INDEX" val="13"/>
  <p:tag name="KSO_WM_UNIT_TEXT_FILL_TYPE" val="1"/>
</p:tagLst>
</file>

<file path=ppt/tags/tag52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4*q_h_a*1_6_1"/>
  <p:tag name="KSO_WM_UNIT_TEXT_FILL_FORE_SCHEMECOLOR_INDEX" val="13"/>
  <p:tag name="KSO_WM_UNIT_TEXT_FILL_TYPE" val="1"/>
</p:tagLst>
</file>

<file path=ppt/tags/tag52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20"/>
  <p:tag name="KSO_WM_UNIT_HIGHLIGHT" val="0"/>
  <p:tag name="KSO_WM_UNIT_COMPATIBLE" val="0"/>
  <p:tag name="KSO_WM_UNIT_CLEAR" val="0"/>
  <p:tag name="KSO_WM_UNIT_PRESET_TEXT_INDEX" val="4"/>
  <p:tag name="KSO_WM_UNIT_PRESET_TEXT_LEN" val="40"/>
  <p:tag name="KSO_WM_DIAGRAM_GROUP_CODE" val="q1-1"/>
  <p:tag name="KSO_WM_UNIT_ID" val="diagram20170854_4*q_h_f*1_6_1"/>
  <p:tag name="KSO_WM_UNIT_TEXT_FILL_FORE_SCHEMECOLOR_INDEX" val="13"/>
  <p:tag name="KSO_WM_UNIT_TEXT_FILL_TYPE" val="1"/>
</p:tagLst>
</file>

<file path=ppt/tags/tag52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4*q_h_a*1_5_1"/>
  <p:tag name="KSO_WM_UNIT_TEXT_FILL_FORE_SCHEMECOLOR_INDEX" val="13"/>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a"/>
  <p:tag name="KSO_WM_UNIT_INDEX" val="1"/>
  <p:tag name="KSO_WM_UNIT_ID" val="diagram191_1*a*1"/>
  <p:tag name="KSO_WM_UNIT_CLEAR" val="1"/>
  <p:tag name="KSO_WM_UNIT_LAYERLEVEL" val="1"/>
  <p:tag name="KSO_WM_UNIT_VALUE" val="24"/>
  <p:tag name="KSO_WM_UNIT_ISCONTENTSTITLE" val="0"/>
  <p:tag name="KSO_WM_UNIT_HIGHLIGHT" val="0"/>
  <p:tag name="KSO_WM_UNIT_COMPATIBLE" val="1"/>
  <p:tag name="KSO_WM_UNIT_PRESET_TEXT_INDEX" val="3"/>
  <p:tag name="KSO_WM_UNIT_PRESET_TEXT_LEN" val="23"/>
</p:tagLst>
</file>

<file path=ppt/tags/tag53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20"/>
  <p:tag name="KSO_WM_UNIT_HIGHLIGHT" val="0"/>
  <p:tag name="KSO_WM_UNIT_COMPATIBLE" val="0"/>
  <p:tag name="KSO_WM_UNIT_CLEAR" val="0"/>
  <p:tag name="KSO_WM_UNIT_PRESET_TEXT_INDEX" val="4"/>
  <p:tag name="KSO_WM_UNIT_PRESET_TEXT_LEN" val="40"/>
  <p:tag name="KSO_WM_DIAGRAM_GROUP_CODE" val="q1-1"/>
  <p:tag name="KSO_WM_UNIT_ID" val="diagram20170854_4*q_h_f*1_5_1"/>
  <p:tag name="KSO_WM_UNIT_TEXT_FILL_FORE_SCHEMECOLOR_INDEX" val="13"/>
  <p:tag name="KSO_WM_UNIT_TEXT_FILL_TYPE" val="1"/>
</p:tagLst>
</file>

<file path=ppt/tags/tag53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4*q_h_a*1_4_1"/>
  <p:tag name="KSO_WM_UNIT_TEXT_FILL_FORE_SCHEMECOLOR_INDEX" val="13"/>
  <p:tag name="KSO_WM_UNIT_TEXT_FILL_TYPE" val="1"/>
</p:tagLst>
</file>

<file path=ppt/tags/tag53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20"/>
  <p:tag name="KSO_WM_UNIT_HIGHLIGHT" val="0"/>
  <p:tag name="KSO_WM_UNIT_COMPATIBLE" val="0"/>
  <p:tag name="KSO_WM_UNIT_CLEAR" val="0"/>
  <p:tag name="KSO_WM_UNIT_PRESET_TEXT_INDEX" val="4"/>
  <p:tag name="KSO_WM_UNIT_PRESET_TEXT_LEN" val="40"/>
  <p:tag name="KSO_WM_DIAGRAM_GROUP_CODE" val="q1-1"/>
  <p:tag name="KSO_WM_UNIT_ID" val="diagram20170854_4*q_h_f*1_4_1"/>
  <p:tag name="KSO_WM_UNIT_TEXT_FILL_FORE_SCHEMECOLOR_INDEX" val="13"/>
  <p:tag name="KSO_WM_UNIT_TEXT_FILL_TYPE" val="1"/>
</p:tagLst>
</file>

<file path=ppt/tags/tag53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4*q_h_a*1_1_1"/>
  <p:tag name="KSO_WM_UNIT_TEXT_FILL_FORE_SCHEMECOLOR_INDEX" val="13"/>
  <p:tag name="KSO_WM_UNIT_TEXT_FILL_TYPE" val="1"/>
</p:tagLst>
</file>

<file path=ppt/tags/tag53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20"/>
  <p:tag name="KSO_WM_UNIT_HIGHLIGHT" val="0"/>
  <p:tag name="KSO_WM_UNIT_COMPATIBLE" val="0"/>
  <p:tag name="KSO_WM_UNIT_CLEAR" val="0"/>
  <p:tag name="KSO_WM_UNIT_PRESET_TEXT_INDEX" val="4"/>
  <p:tag name="KSO_WM_UNIT_PRESET_TEXT_LEN" val="40"/>
  <p:tag name="KSO_WM_DIAGRAM_GROUP_CODE" val="q1-1"/>
  <p:tag name="KSO_WM_UNIT_ID" val="diagram20170854_4*q_h_f*1_1_1"/>
  <p:tag name="KSO_WM_UNIT_TEXT_FILL_FORE_SCHEMECOLOR_INDEX" val="13"/>
  <p:tag name="KSO_WM_UNIT_TEXT_FILL_TYPE" val="1"/>
</p:tagLst>
</file>

<file path=ppt/tags/tag53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4*q_h_a*1_2_1"/>
  <p:tag name="KSO_WM_UNIT_TEXT_FILL_FORE_SCHEMECOLOR_INDEX" val="13"/>
  <p:tag name="KSO_WM_UNIT_TEXT_FILL_TYPE" val="1"/>
</p:tagLst>
</file>

<file path=ppt/tags/tag53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20"/>
  <p:tag name="KSO_WM_UNIT_HIGHLIGHT" val="0"/>
  <p:tag name="KSO_WM_UNIT_COMPATIBLE" val="0"/>
  <p:tag name="KSO_WM_UNIT_CLEAR" val="0"/>
  <p:tag name="KSO_WM_UNIT_PRESET_TEXT_INDEX" val="4"/>
  <p:tag name="KSO_WM_UNIT_PRESET_TEXT_LEN" val="40"/>
  <p:tag name="KSO_WM_DIAGRAM_GROUP_CODE" val="q1-1"/>
  <p:tag name="KSO_WM_UNIT_ID" val="diagram20170854_4*q_h_f*1_2_1"/>
  <p:tag name="KSO_WM_UNIT_TEXT_FILL_FORE_SCHEMECOLOR_INDEX" val="13"/>
  <p:tag name="KSO_WM_UNIT_TEXT_FILL_TYPE" val="1"/>
</p:tagLst>
</file>

<file path=ppt/tags/tag53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4*q_h_a*1_3_1"/>
  <p:tag name="KSO_WM_UNIT_TEXT_FILL_FORE_SCHEMECOLOR_INDEX" val="13"/>
  <p:tag name="KSO_WM_UNIT_TEXT_FILL_TYPE" val="1"/>
</p:tagLst>
</file>

<file path=ppt/tags/tag53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LAYERLEVEL" val="1_1_1"/>
  <p:tag name="KSO_WM_UNIT_VALUE" val="20"/>
  <p:tag name="KSO_WM_UNIT_HIGHLIGHT" val="0"/>
  <p:tag name="KSO_WM_UNIT_COMPATIBLE" val="0"/>
  <p:tag name="KSO_WM_UNIT_CLEAR" val="0"/>
  <p:tag name="KSO_WM_UNIT_PRESET_TEXT_INDEX" val="4"/>
  <p:tag name="KSO_WM_UNIT_PRESET_TEXT_LEN" val="40"/>
  <p:tag name="KSO_WM_DIAGRAM_GROUP_CODE" val="q1-1"/>
  <p:tag name="KSO_WM_UNIT_ID" val="diagram20170854_4*q_h_f*1_3_1"/>
  <p:tag name="KSO_WM_UNIT_TEXT_FILL_FORE_SCHEMECOLOR_INDEX" val="13"/>
  <p:tag name="KSO_WM_UNIT_TEXT_FILL_TYPE" val="1"/>
</p:tagLst>
</file>

<file path=ppt/tags/tag53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5_3"/>
  <p:tag name="KSO_WM_UNIT_LAYERLEVEL" val="1_1_1"/>
  <p:tag name="KSO_WM_DIAGRAM_GROUP_CODE" val="q1-1"/>
  <p:tag name="KSO_WM_UNIT_FILL_FORE_SCHEMECOLOR_INDEX" val="6"/>
  <p:tag name="KSO_WM_UNIT_FILL_TYPE" val="1"/>
  <p:tag name="KSO_WM_UNIT_TEXT_FILL_FORE_SCHEMECOLOR_INDEX" val="13"/>
  <p:tag name="KSO_WM_UNIT_TEXT_FILL_TYPE" val="1"/>
</p:tagLst>
</file>

<file path=ppt/tags/tag5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f*1_1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4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3_4"/>
  <p:tag name="KSO_WM_UNIT_LAYERLEVEL" val="1_1_1"/>
  <p:tag name="KSO_WM_DIAGRAM_GROUP_CODE" val="q1-1"/>
  <p:tag name="KSO_WM_UNIT_FILL_FORE_SCHEMECOLOR_INDEX" val="10"/>
  <p:tag name="KSO_WM_UNIT_FILL_TYPE" val="1"/>
  <p:tag name="KSO_WM_UNIT_TEXT_FILL_FORE_SCHEMECOLOR_INDEX" val="13"/>
  <p:tag name="KSO_WM_UNIT_TEXT_FILL_TYPE" val="1"/>
</p:tagLst>
</file>

<file path=ppt/tags/tag54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4_4"/>
  <p:tag name="KSO_WM_UNIT_LAYERLEVEL" val="1_1_1"/>
  <p:tag name="KSO_WM_DIAGRAM_GROUP_CODE" val="q1-1"/>
  <p:tag name="KSO_WM_UNIT_FILL_FORE_SCHEMECOLOR_INDEX" val="9"/>
  <p:tag name="KSO_WM_UNIT_FILL_TYPE" val="1"/>
  <p:tag name="KSO_WM_UNIT_TEXT_FILL_FORE_SCHEMECOLOR_INDEX" val="13"/>
  <p:tag name="KSO_WM_UNIT_TEXT_FILL_TYPE" val="1"/>
</p:tagLst>
</file>

<file path=ppt/tags/tag54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2_3"/>
  <p:tag name="KSO_WM_UNIT_LAYERLEVEL" val="1_1_1"/>
  <p:tag name="KSO_WM_DIAGRAM_GROUP_CODE" val="q1-1"/>
  <p:tag name="KSO_WM_UNIT_FILL_FORE_SCHEMECOLOR_INDEX" val="5"/>
  <p:tag name="KSO_WM_UNIT_FILL_TYPE" val="1"/>
  <p:tag name="KSO_WM_UNIT_TEXT_FILL_FORE_SCHEMECOLOR_INDEX" val="13"/>
  <p:tag name="KSO_WM_UNIT_TEXT_FILL_TYPE" val="1"/>
</p:tagLst>
</file>

<file path=ppt/tags/tag54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1_4"/>
  <p:tag name="KSO_WM_UNIT_LAYERLEVEL" val="1_1_1"/>
  <p:tag name="KSO_WM_DIAGRAM_GROUP_CODE" val="q1-1"/>
  <p:tag name="KSO_WM_UNIT_FILL_FORE_SCHEMECOLOR_INDEX" val="6"/>
  <p:tag name="KSO_WM_UNIT_FILL_TYPE" val="1"/>
  <p:tag name="KSO_WM_UNIT_TEXT_FILL_FORE_SCHEMECOLOR_INDEX" val="13"/>
  <p:tag name="KSO_WM_UNIT_TEXT_FILL_TYPE" val="1"/>
</p:tagLst>
</file>

<file path=ppt/tags/tag54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6_4"/>
  <p:tag name="KSO_WM_UNIT_LAYERLEVEL" val="1_1_1"/>
  <p:tag name="KSO_WM_DIAGRAM_GROUP_CODE" val="q1-1"/>
  <p:tag name="KSO_WM_UNIT_FILL_FORE_SCHEMECOLOR_INDEX" val="7"/>
  <p:tag name="KSO_WM_UNIT_FILL_TYPE" val="1"/>
  <p:tag name="KSO_WM_UNIT_TEXT_FILL_FORE_SCHEMECOLOR_INDEX" val="13"/>
  <p:tag name="KSO_WM_UNIT_TEXT_FILL_TYPE" val="1"/>
</p:tagLst>
</file>

<file path=ppt/tags/tag54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f*1_6_2"/>
  <p:tag name="KSO_WM_UNIT_LAYERLEVEL" val="1_1_1"/>
  <p:tag name="KSO_WM_UNIT_VALUE" val="2"/>
  <p:tag name="KSO_WM_UNIT_HIGHLIGHT" val="1"/>
  <p:tag name="KSO_WM_UNIT_COMPATIBLE" val="0"/>
  <p:tag name="KSO_WM_UNIT_CLEAR" val="0"/>
  <p:tag name="KSO_WM_DIAGRAM_GROUP_CODE" val="q1-1"/>
  <p:tag name="KSO_WM_UNIT_PRESET_TEXT" val="12%"/>
  <p:tag name="KSO_WM_UNIT_TEXT_FILL_FORE_SCHEMECOLOR_INDEX" val="14"/>
  <p:tag name="KSO_WM_UNIT_TEXT_FILL_TYPE" val="1"/>
</p:tagLst>
</file>

<file path=ppt/tags/tag54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f*1_1_2"/>
  <p:tag name="KSO_WM_UNIT_LAYERLEVEL" val="1_1_1"/>
  <p:tag name="KSO_WM_UNIT_VALUE" val="2"/>
  <p:tag name="KSO_WM_UNIT_HIGHLIGHT" val="1"/>
  <p:tag name="KSO_WM_UNIT_COMPATIBLE" val="0"/>
  <p:tag name="KSO_WM_UNIT_CLEAR" val="0"/>
  <p:tag name="KSO_WM_DIAGRAM_GROUP_CODE" val="q1-1"/>
  <p:tag name="KSO_WM_UNIT_PRESET_TEXT" val="18%"/>
  <p:tag name="KSO_WM_UNIT_TEXT_FILL_FORE_SCHEMECOLOR_INDEX" val="14"/>
  <p:tag name="KSO_WM_UNIT_TEXT_FILL_TYPE" val="1"/>
</p:tagLst>
</file>

<file path=ppt/tags/tag54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f*1_2_2"/>
  <p:tag name="KSO_WM_UNIT_LAYERLEVEL" val="1_1_1"/>
  <p:tag name="KSO_WM_UNIT_VALUE" val="2"/>
  <p:tag name="KSO_WM_UNIT_HIGHLIGHT" val="1"/>
  <p:tag name="KSO_WM_UNIT_COMPATIBLE" val="0"/>
  <p:tag name="KSO_WM_UNIT_CLEAR" val="0"/>
  <p:tag name="KSO_WM_DIAGRAM_GROUP_CODE" val="q1-1"/>
  <p:tag name="KSO_WM_UNIT_PRESET_TEXT" val="21%"/>
  <p:tag name="KSO_WM_UNIT_TEXT_FILL_FORE_SCHEMECOLOR_INDEX" val="14"/>
  <p:tag name="KSO_WM_UNIT_TEXT_FILL_TYPE" val="1"/>
</p:tagLst>
</file>

<file path=ppt/tags/tag54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f*1_3_2"/>
  <p:tag name="KSO_WM_UNIT_LAYERLEVEL" val="1_1_1"/>
  <p:tag name="KSO_WM_UNIT_VALUE" val="2"/>
  <p:tag name="KSO_WM_UNIT_HIGHLIGHT" val="1"/>
  <p:tag name="KSO_WM_UNIT_COMPATIBLE" val="0"/>
  <p:tag name="KSO_WM_UNIT_CLEAR" val="0"/>
  <p:tag name="KSO_WM_DIAGRAM_GROUP_CODE" val="q1-1"/>
  <p:tag name="KSO_WM_UNIT_PRESET_TEXT" val="19%"/>
  <p:tag name="KSO_WM_UNIT_TEXT_FILL_FORE_SCHEMECOLOR_INDEX" val="14"/>
  <p:tag name="KSO_WM_UNIT_TEXT_FILL_TYPE" val="1"/>
</p:tagLst>
</file>

<file path=ppt/tags/tag54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f*1_4_2"/>
  <p:tag name="KSO_WM_UNIT_LAYERLEVEL" val="1_1_1"/>
  <p:tag name="KSO_WM_UNIT_VALUE" val="2"/>
  <p:tag name="KSO_WM_UNIT_HIGHLIGHT" val="1"/>
  <p:tag name="KSO_WM_UNIT_COMPATIBLE" val="0"/>
  <p:tag name="KSO_WM_UNIT_CLEAR" val="0"/>
  <p:tag name="KSO_WM_DIAGRAM_GROUP_CODE" val="q1-1"/>
  <p:tag name="KSO_WM_UNIT_PRESET_TEXT" val="17%"/>
  <p:tag name="KSO_WM_UNIT_TEXT_FILL_FORE_SCHEMECOLOR_INDEX" val="14"/>
  <p:tag name="KSO_WM_UNIT_TEXT_FILL_TYPE" val="1"/>
</p:tagLst>
</file>

<file path=ppt/tags/tag5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f*1_2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5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f*1_5_2"/>
  <p:tag name="KSO_WM_UNIT_LAYERLEVEL" val="1_1_1"/>
  <p:tag name="KSO_WM_UNIT_VALUE" val="2"/>
  <p:tag name="KSO_WM_UNIT_HIGHLIGHT" val="1"/>
  <p:tag name="KSO_WM_UNIT_COMPATIBLE" val="0"/>
  <p:tag name="KSO_WM_UNIT_CLEAR" val="0"/>
  <p:tag name="KSO_WM_DIAGRAM_GROUP_CODE" val="q1-1"/>
  <p:tag name="KSO_WM_UNIT_PRESET_TEXT" val="13%"/>
  <p:tag name="KSO_WM_UNIT_TEXT_FILL_FORE_SCHEMECOLOR_INDEX" val="14"/>
  <p:tag name="KSO_WM_UNIT_TEXT_FILL_TYPE" val="1"/>
</p:tagLst>
</file>

<file path=ppt/tags/tag551.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20170854_4*i*25"/>
  <p:tag name="KSO_WM_TEMPLATE_CATEGORY" val="diagram"/>
  <p:tag name="KSO_WM_TEMPLATE_INDEX" val="20170854"/>
</p:tagLst>
</file>

<file path=ppt/tags/tag552.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20170854_4*i*32"/>
  <p:tag name="KSO_WM_TEMPLATE_CATEGORY" val="diagram"/>
  <p:tag name="KSO_WM_TEMPLATE_INDEX" val="20170854"/>
</p:tagLst>
</file>

<file path=ppt/tags/tag553.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20170854_4*i*37"/>
  <p:tag name="KSO_WM_TEMPLATE_CATEGORY" val="diagram"/>
  <p:tag name="KSO_WM_TEMPLATE_INDEX" val="20170854"/>
</p:tagLst>
</file>

<file path=ppt/tags/tag554.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20170854_4*i*42"/>
  <p:tag name="KSO_WM_TEMPLATE_CATEGORY" val="diagram"/>
  <p:tag name="KSO_WM_TEMPLATE_INDEX" val="20170854"/>
</p:tagLst>
</file>

<file path=ppt/tags/tag55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3_1"/>
  <p:tag name="KSO_WM_UNIT_LAYERLEVEL" val="1_1_1"/>
  <p:tag name="KSO_WM_DIAGRAM_GROUP_CODE" val="q1-1"/>
  <p:tag name="KSO_WM_UNIT_LINE_FORE_SCHEMECOLOR_INDEX" val="10"/>
  <p:tag name="KSO_WM_UNIT_LINE_FILL_TYPE" val="2"/>
</p:tagLst>
</file>

<file path=ppt/tags/tag55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3_2"/>
  <p:tag name="KSO_WM_UNIT_LAYERLEVEL" val="1_1_1"/>
  <p:tag name="KSO_WM_DIAGRAM_GROUP_CODE" val="q1-1"/>
  <p:tag name="KSO_WM_UNIT_LINE_FORE_SCHEMECOLOR_INDEX" val="10"/>
  <p:tag name="KSO_WM_UNIT_LINE_FILL_TYPE" val="2"/>
</p:tagLst>
</file>

<file path=ppt/tags/tag55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3_3"/>
  <p:tag name="KSO_WM_UNIT_LAYERLEVEL" val="1_1_1"/>
  <p:tag name="KSO_WM_DIAGRAM_GROUP_CODE" val="q1-1"/>
  <p:tag name="KSO_WM_UNIT_FILL_FORE_SCHEMECOLOR_INDEX" val="10"/>
  <p:tag name="KSO_WM_UNIT_FILL_TYPE" val="1"/>
  <p:tag name="KSO_WM_UNIT_TEXT_FILL_FORE_SCHEMECOLOR_INDEX" val="14"/>
  <p:tag name="KSO_WM_UNIT_TEXT_FILL_TYPE" val="1"/>
</p:tagLst>
</file>

<file path=ppt/tags/tag55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4_1"/>
  <p:tag name="KSO_WM_UNIT_LAYERLEVEL" val="1_1_1"/>
  <p:tag name="KSO_WM_DIAGRAM_GROUP_CODE" val="q1-1"/>
  <p:tag name="KSO_WM_UNIT_LINE_FORE_SCHEMECOLOR_INDEX" val="9"/>
  <p:tag name="KSO_WM_UNIT_LINE_FILL_TYPE" val="2"/>
</p:tagLst>
</file>

<file path=ppt/tags/tag55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4_2"/>
  <p:tag name="KSO_WM_UNIT_LAYERLEVEL" val="1_1_1"/>
  <p:tag name="KSO_WM_DIAGRAM_GROUP_CODE" val="q1-1"/>
  <p:tag name="KSO_WM_UNIT_LINE_FORE_SCHEMECOLOR_INDEX" val="9"/>
  <p:tag name="KSO_WM_UNIT_LINE_FILL_TYPE" val="2"/>
</p:tagLst>
</file>

<file path=ppt/tags/tag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f*1_3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6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70854"/>
  <p:tag name="KSO_WM_UNIT_ID" val="diagram20170854_4*q_h_i*1_4_3"/>
  <p:tag name="KSO_WM_UNIT_LAYERLEVEL" val="1_1_1"/>
  <p:tag name="KSO_WM_DIAGRAM_GROUP_CODE" val="q1-1"/>
  <p:tag name="KSO_WM_UNIT_FILL_FORE_SCHEMECOLOR_INDEX" val="9"/>
  <p:tag name="KSO_WM_UNIT_FILL_TYPE" val="1"/>
  <p:tag name="KSO_WM_UNIT_TEXT_FILL_FORE_SCHEMECOLOR_INDEX" val="14"/>
  <p:tag name="KSO_WM_UNIT_TEXT_FILL_TYPE" val="1"/>
</p:tagLst>
</file>

<file path=ppt/tags/tag5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6_1"/>
  <p:tag name="KSO_WM_UNIT_ID" val="diagram20170854_4*q_h_i*1_6_1"/>
  <p:tag name="KSO_WM_UNIT_LAYERLEVEL" val="1_1_1"/>
  <p:tag name="KSO_WM_DIAGRAM_GROUP_CODE" val="q1-1"/>
  <p:tag name="KSO_WM_UNIT_LINE_FORE_SCHEMECOLOR_INDEX" val="7"/>
  <p:tag name="KSO_WM_UNIT_LINE_FILL_TYPE" val="2"/>
</p:tagLst>
</file>

<file path=ppt/tags/tag5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6_2"/>
  <p:tag name="KSO_WM_UNIT_ID" val="diagram20170854_4*q_h_i*1_6_2"/>
  <p:tag name="KSO_WM_UNIT_LAYERLEVEL" val="1_1_1"/>
  <p:tag name="KSO_WM_DIAGRAM_GROUP_CODE" val="q1-1"/>
  <p:tag name="KSO_WM_UNIT_LINE_FORE_SCHEMECOLOR_INDEX" val="7"/>
  <p:tag name="KSO_WM_UNIT_LINE_FILL_TYPE" val="2"/>
</p:tagLst>
</file>

<file path=ppt/tags/tag5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6_3"/>
  <p:tag name="KSO_WM_UNIT_ID" val="diagram20170854_4*q_h_i*1_6_3"/>
  <p:tag name="KSO_WM_UNIT_LAYERLEVEL" val="1_1_1"/>
  <p:tag name="KSO_WM_DIAGRAM_GROUP_CODE" val="q1-1"/>
  <p:tag name="KSO_WM_UNIT_FILL_FORE_SCHEMECOLOR_INDEX" val="7"/>
  <p:tag name="KSO_WM_UNIT_FILL_TYPE" val="1"/>
  <p:tag name="KSO_WM_UNIT_TEXT_FILL_FORE_SCHEMECOLOR_INDEX" val="14"/>
  <p:tag name="KSO_WM_UNIT_TEXT_FILL_TYPE" val="1"/>
</p:tagLst>
</file>

<file path=ppt/tags/tag5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5_1"/>
  <p:tag name="KSO_WM_UNIT_ID" val="diagram20170854_4*q_h_i*1_5_1"/>
  <p:tag name="KSO_WM_UNIT_LAYERLEVEL" val="1_1_1"/>
  <p:tag name="KSO_WM_DIAGRAM_GROUP_CODE" val="q1-1"/>
  <p:tag name="KSO_WM_UNIT_LINE_FORE_SCHEMECOLOR_INDEX" val="6"/>
  <p:tag name="KSO_WM_UNIT_LINE_FILL_TYPE" val="2"/>
</p:tagLst>
</file>

<file path=ppt/tags/tag5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5_2"/>
  <p:tag name="KSO_WM_UNIT_ID" val="diagram20170854_4*q_h_i*1_5_2"/>
  <p:tag name="KSO_WM_UNIT_LAYERLEVEL" val="1_1_1"/>
  <p:tag name="KSO_WM_DIAGRAM_GROUP_CODE" val="q1-1"/>
  <p:tag name="KSO_WM_UNIT_FILL_FORE_SCHEMECOLOR_INDEX" val="6"/>
  <p:tag name="KSO_WM_UNIT_FILL_TYPE" val="1"/>
  <p:tag name="KSO_WM_UNIT_TEXT_FILL_FORE_SCHEMECOLOR_INDEX" val="14"/>
  <p:tag name="KSO_WM_UNIT_TEXT_FILL_TYPE" val="1"/>
</p:tagLst>
</file>

<file path=ppt/tags/tag5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2_1"/>
  <p:tag name="KSO_WM_UNIT_ID" val="diagram20170854_4*q_h_i*1_2_1"/>
  <p:tag name="KSO_WM_UNIT_LAYERLEVEL" val="1_1_1"/>
  <p:tag name="KSO_WM_DIAGRAM_GROUP_CODE" val="q1-1"/>
  <p:tag name="KSO_WM_UNIT_LINE_FORE_SCHEMECOLOR_INDEX" val="5"/>
  <p:tag name="KSO_WM_UNIT_LINE_FILL_TYPE" val="2"/>
</p:tagLst>
</file>

<file path=ppt/tags/tag5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2_2"/>
  <p:tag name="KSO_WM_UNIT_ID" val="diagram20170854_4*q_h_i*1_2_2"/>
  <p:tag name="KSO_WM_UNIT_LAYERLEVEL" val="1_1_1"/>
  <p:tag name="KSO_WM_DIAGRAM_GROUP_CODE" val="q1-1"/>
  <p:tag name="KSO_WM_UNIT_FILL_FORE_SCHEMECOLOR_INDEX" val="5"/>
  <p:tag name="KSO_WM_UNIT_FILL_TYPE" val="1"/>
  <p:tag name="KSO_WM_UNIT_TEXT_FILL_FORE_SCHEMECOLOR_INDEX" val="14"/>
  <p:tag name="KSO_WM_UNIT_TEXT_FILL_TYPE" val="1"/>
</p:tagLst>
</file>

<file path=ppt/tags/tag5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1_1"/>
  <p:tag name="KSO_WM_UNIT_ID" val="diagram20170854_4*q_h_i*1_1_1"/>
  <p:tag name="KSO_WM_UNIT_LAYERLEVEL" val="1_1_1"/>
  <p:tag name="KSO_WM_DIAGRAM_GROUP_CODE" val="q1-1"/>
  <p:tag name="KSO_WM_UNIT_LINE_FORE_SCHEMECOLOR_INDEX" val="6"/>
  <p:tag name="KSO_WM_UNIT_LINE_FILL_TYPE" val="2"/>
</p:tagLst>
</file>

<file path=ppt/tags/tag5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1_2"/>
  <p:tag name="KSO_WM_UNIT_ID" val="diagram20170854_4*q_h_i*1_1_2"/>
  <p:tag name="KSO_WM_UNIT_LAYERLEVEL" val="1_1_1"/>
  <p:tag name="KSO_WM_DIAGRAM_GROUP_CODE" val="q1-1"/>
  <p:tag name="KSO_WM_UNIT_LINE_FORE_SCHEMECOLOR_INDEX" val="6"/>
  <p:tag name="KSO_WM_UNIT_LINE_FILL_TYPE" val="2"/>
</p:tagLst>
</file>

<file path=ppt/tags/tag5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f*1_4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854"/>
  <p:tag name="KSO_WM_UNIT_TYPE" val="q_h_i"/>
  <p:tag name="KSO_WM_UNIT_INDEX" val="1_1_3"/>
  <p:tag name="KSO_WM_UNIT_ID" val="diagram20170854_4*q_h_i*1_1_3"/>
  <p:tag name="KSO_WM_UNIT_LAYERLEVEL" val="1_1_1"/>
  <p:tag name="KSO_WM_DIAGRAM_GROUP_CODE" val="q1-1"/>
  <p:tag name="KSO_WM_UNIT_FILL_FORE_SCHEMECOLOR_INDEX" val="6"/>
  <p:tag name="KSO_WM_UNIT_FILL_TYPE" val="1"/>
  <p:tag name="KSO_WM_UNIT_TEXT_FILL_FORE_SCHEMECOLOR_INDEX" val="14"/>
  <p:tag name="KSO_WM_UNIT_TEXT_FILL_TYPE" val="1"/>
</p:tagLst>
</file>

<file path=ppt/tags/tag57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1493_4*a*1"/>
  <p:tag name="KSO_WM_TEMPLATE_CATEGORY" val="diagram"/>
  <p:tag name="KSO_WM_TEMPLATE_INDEX" val="20201493"/>
  <p:tag name="KSO_WM_UNIT_LAYERLEVEL" val="1"/>
  <p:tag name="KSO_WM_TAG_VERSION" val="1.0"/>
  <p:tag name="KSO_WM_BEAUTIFY_FLAG" val="#wm#"/>
  <p:tag name="KSO_WM_UNIT_TEXT_FILL_FORE_SCHEMECOLOR_INDEX" val="13"/>
  <p:tag name="KSO_WM_UNIT_TEXT_FILL_TYPE" val="1"/>
</p:tagLst>
</file>

<file path=ppt/tags/tag57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副标题"/>
  <p:tag name="KSO_WM_UNIT_NOCLEAR" val="0"/>
  <p:tag name="KSO_WM_UNIT_VALUE" val="30"/>
  <p:tag name="KSO_WM_UNIT_HIGHLIGHT" val="0"/>
  <p:tag name="KSO_WM_UNIT_COMPATIBLE" val="0"/>
  <p:tag name="KSO_WM_UNIT_DIAGRAM_ISNUMVISUAL" val="0"/>
  <p:tag name="KSO_WM_UNIT_DIAGRAM_ISREFERUNIT" val="0"/>
  <p:tag name="KSO_WM_DIAGRAM_GROUP_CODE" val="m1-1"/>
  <p:tag name="KSO_WM_UNIT_TYPE" val="b"/>
  <p:tag name="KSO_WM_UNIT_INDEX" val="1"/>
  <p:tag name="KSO_WM_UNIT_ID" val="diagram20201493_4*b*1"/>
  <p:tag name="KSO_WM_TEMPLATE_CATEGORY" val="diagram"/>
  <p:tag name="KSO_WM_TEMPLATE_INDEX" val="20201493"/>
  <p:tag name="KSO_WM_UNIT_LAYERLEVEL" val="1"/>
  <p:tag name="KSO_WM_TAG_VERSION" val="1.0"/>
  <p:tag name="KSO_WM_BEAUTIFY_FLAG" val="#wm#"/>
  <p:tag name="KSO_WM_UNIT_TEXT_FILL_FORE_SCHEMECOLOR_INDEX" val="13"/>
  <p:tag name="KSO_WM_UNIT_TEXT_FILL_TYPE" val="1"/>
</p:tagLst>
</file>

<file path=ppt/tags/tag57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846,&quot;width&quot;:19200}"/>
</p:tagLst>
</file>

<file path=ppt/tags/tag57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TYPE" val="r_i"/>
  <p:tag name="KSO_WM_UNIT_INDEX" val="1_1"/>
  <p:tag name="KSO_WM_UNIT_ID" val="diagram160806_5*r_i*1_1"/>
  <p:tag name="KSO_WM_UNIT_LAYERLEVEL" val="1_1"/>
  <p:tag name="KSO_WM_BEAUTIFY_FLAG" val="#wm#"/>
  <p:tag name="KSO_WM_UNIT_DIAGRAM_CONTRAST_TITLE_CNT" val="5"/>
  <p:tag name="KSO_WM_UNIT_DIAGRAM_DIMENSION_TITLE_CNT" val="2"/>
  <p:tag name="KSO_WM_DIAGRAM_GROUP_CODE" val="r1-1"/>
  <p:tag name="KSO_WM_UNIT_FILL_FORE_SCHEMECOLOR_INDEX" val="7"/>
  <p:tag name="KSO_WM_UNIT_FILL_TYPE" val="1"/>
  <p:tag name="KSO_WM_UNIT_TEXT_FILL_FORE_SCHEMECOLOR_INDEX" val="2"/>
  <p:tag name="KSO_WM_UNIT_TEXT_FILL_TYPE" val="1"/>
</p:tagLst>
</file>

<file path=ppt/tags/tag57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TYPE" val="r_i"/>
  <p:tag name="KSO_WM_UNIT_INDEX" val="1_2"/>
  <p:tag name="KSO_WM_UNIT_ID" val="diagram160806_5*r_i*1_2"/>
  <p:tag name="KSO_WM_UNIT_LAYERLEVEL" val="1_1"/>
  <p:tag name="KSO_WM_BEAUTIFY_FLAG" val="#wm#"/>
  <p:tag name="KSO_WM_UNIT_DIAGRAM_CONTRAST_TITLE_CNT" val="5"/>
  <p:tag name="KSO_WM_UNIT_DIAGRAM_DIMENSION_TITLE_CNT" val="2"/>
  <p:tag name="KSO_WM_DIAGRAM_GROUP_CODE" val="r1-1"/>
  <p:tag name="KSO_WM_UNIT_FILL_FORE_SCHEMECOLOR_INDEX" val="7"/>
  <p:tag name="KSO_WM_UNIT_FILL_TYPE" val="1"/>
  <p:tag name="KSO_WM_UNIT_TEXT_FILL_FORE_SCHEMECOLOR_INDEX" val="2"/>
  <p:tag name="KSO_WM_UNIT_TEXT_FILL_TYPE" val="1"/>
</p:tagLst>
</file>

<file path=ppt/tags/tag5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TYPE" val="r_i"/>
  <p:tag name="KSO_WM_UNIT_INDEX" val="1_3"/>
  <p:tag name="KSO_WM_UNIT_ID" val="diagram160806_5*r_i*1_3"/>
  <p:tag name="KSO_WM_UNIT_LAYERLEVEL" val="1_1"/>
  <p:tag name="KSO_WM_BEAUTIFY_FLAG" val="#wm#"/>
  <p:tag name="KSO_WM_UNIT_DIAGRAM_CONTRAST_TITLE_CNT" val="5"/>
  <p:tag name="KSO_WM_UNIT_DIAGRAM_DIMENSION_TITLE_CNT" val="2"/>
  <p:tag name="KSO_WM_DIAGRAM_GROUP_CODE" val="r1-1"/>
  <p:tag name="KSO_WM_UNIT_FILL_FORE_SCHEMECOLOR_INDEX" val="7"/>
  <p:tag name="KSO_WM_UNIT_FILL_TYPE" val="1"/>
  <p:tag name="KSO_WM_UNIT_TEXT_FILL_FORE_SCHEMECOLOR_INDEX" val="2"/>
  <p:tag name="KSO_WM_UNIT_TEXT_FILL_TYPE" val="1"/>
</p:tagLst>
</file>

<file path=ppt/tags/tag57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4"/>
  <p:tag name="KSO_WM_UNIT_LAYERLEVEL" val="1_1"/>
  <p:tag name="KSO_WM_UNIT_DIAGRAM_CONTRAST_TITLE_CNT" val="5"/>
  <p:tag name="KSO_WM_UNIT_DIAGRAM_DIMENSION_TITLE_CNT" val="2"/>
  <p:tag name="KSO_WM_DIAGRAM_GROUP_CODE" val="r1-1"/>
  <p:tag name="KSO_WM_UNIT_FILL_FORE_SCHEMECOLOR_INDEX" val="8"/>
  <p:tag name="KSO_WM_UNIT_FILL_TYPE" val="1"/>
  <p:tag name="KSO_WM_UNIT_TEXT_FILL_FORE_SCHEMECOLOR_INDEX" val="2"/>
  <p:tag name="KSO_WM_UNIT_TEXT_FILL_TYPE" val="1"/>
</p:tagLst>
</file>

<file path=ppt/tags/tag5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3"/>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57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5"/>
  <p:tag name="KSO_WM_UNIT_LAYERLEVEL" val="1_1"/>
  <p:tag name="KSO_WM_UNIT_DIAGRAM_CONTRAST_TITLE_CNT" val="5"/>
  <p:tag name="KSO_WM_UNIT_DIAGRAM_DIMENSION_TITLE_CNT" val="2"/>
  <p:tag name="KSO_WM_DIAGRAM_GROUP_CODE" val="r1-1"/>
  <p:tag name="KSO_WM_UNIT_FILL_FORE_SCHEMECOLOR_INDEX" val="8"/>
  <p:tag name="KSO_WM_UNIT_FILL_TYPE" val="1"/>
  <p:tag name="KSO_WM_UNIT_TEXT_FILL_FORE_SCHEMECOLOR_INDEX" val="2"/>
  <p:tag name="KSO_WM_UNIT_TEXT_FILL_TYPE" val="1"/>
</p:tagLst>
</file>

<file path=ppt/tags/tag5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f*1_5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8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1"/>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58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6"/>
  <p:tag name="KSO_WM_UNIT_LAYERLEVEL" val="1_1"/>
  <p:tag name="KSO_WM_UNIT_DIAGRAM_CONTRAST_TITLE_CNT" val="5"/>
  <p:tag name="KSO_WM_UNIT_DIAGRAM_DIMENSION_TITLE_CNT" val="2"/>
  <p:tag name="KSO_WM_DIAGRAM_GROUP_CODE" val="r1-1"/>
  <p:tag name="KSO_WM_UNIT_FILL_FORE_SCHEMECOLOR_INDEX" val="10"/>
  <p:tag name="KSO_WM_UNIT_FILL_TYPE" val="1"/>
  <p:tag name="KSO_WM_UNIT_TEXT_FILL_FORE_SCHEMECOLOR_INDEX" val="2"/>
  <p:tag name="KSO_WM_UNIT_TEXT_FILL_TYPE" val="1"/>
</p:tagLst>
</file>

<file path=ppt/tags/tag5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4"/>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5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7"/>
  <p:tag name="KSO_WM_UNIT_LAYERLEVEL" val="1_1"/>
  <p:tag name="KSO_WM_UNIT_DIAGRAM_CONTRAST_TITLE_CNT" val="5"/>
  <p:tag name="KSO_WM_UNIT_DIAGRAM_DIMENSION_TITLE_CNT" val="2"/>
  <p:tag name="KSO_WM_DIAGRAM_GROUP_CODE" val="r1-1"/>
  <p:tag name="KSO_WM_UNIT_FILL_FORE_SCHEMECOLOR_INDEX" val="10"/>
  <p:tag name="KSO_WM_UNIT_FILL_TYPE" val="1"/>
  <p:tag name="KSO_WM_UNIT_TEXT_FILL_FORE_SCHEMECOLOR_INDEX" val="2"/>
  <p:tag name="KSO_WM_UNIT_TEXT_FILL_TYPE" val="1"/>
</p:tagLst>
</file>

<file path=ppt/tags/tag5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2"/>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58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TYPE" val="r_i"/>
  <p:tag name="KSO_WM_UNIT_INDEX" val="1_8"/>
  <p:tag name="KSO_WM_UNIT_ID" val="diagram160806_5*r_i*1_8"/>
  <p:tag name="KSO_WM_UNIT_LAYERLEVEL" val="1_1"/>
  <p:tag name="KSO_WM_BEAUTIFY_FLAG" val="#wm#"/>
  <p:tag name="KSO_WM_UNIT_DIAGRAM_CONTRAST_TITLE_CNT" val="5"/>
  <p:tag name="KSO_WM_UNIT_DIAGRAM_DIMENSION_TITLE_CNT" val="2"/>
  <p:tag name="KSO_WM_DIAGRAM_GROUP_CODE" val="r1-1"/>
  <p:tag name="KSO_WM_UNIT_FILL_FORE_SCHEMECOLOR_INDEX" val="7"/>
  <p:tag name="KSO_WM_UNIT_FILL_TYPE" val="1"/>
  <p:tag name="KSO_WM_UNIT_TEXT_FILL_FORE_SCHEMECOLOR_INDEX" val="2"/>
  <p:tag name="KSO_WM_UNIT_TEXT_FILL_TYPE" val="1"/>
</p:tagLst>
</file>

<file path=ppt/tags/tag58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9"/>
  <p:tag name="KSO_WM_UNIT_LAYERLEVEL" val="1_1"/>
  <p:tag name="KSO_WM_UNIT_DIAGRAM_CONTRAST_TITLE_CNT" val="5"/>
  <p:tag name="KSO_WM_UNIT_DIAGRAM_DIMENSION_TITLE_CNT" val="2"/>
  <p:tag name="KSO_WM_DIAGRAM_GROUP_CODE" val="r1-1"/>
  <p:tag name="KSO_WM_UNIT_FILL_FORE_SCHEMECOLOR_INDEX" val="8"/>
  <p:tag name="KSO_WM_UNIT_FILL_TYPE" val="1"/>
  <p:tag name="KSO_WM_UNIT_TEXT_FILL_FORE_SCHEMECOLOR_INDEX" val="2"/>
  <p:tag name="KSO_WM_UNIT_TEXT_FILL_TYPE" val="1"/>
</p:tagLst>
</file>

<file path=ppt/tags/tag58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5"/>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58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10"/>
  <p:tag name="KSO_WM_UNIT_LAYERLEVEL" val="1_1"/>
  <p:tag name="KSO_WM_UNIT_DIAGRAM_CONTRAST_TITLE_CNT" val="5"/>
  <p:tag name="KSO_WM_UNIT_DIAGRAM_DIMENSION_TITLE_CNT" val="2"/>
  <p:tag name="KSO_WM_DIAGRAM_GROUP_CODE" val="r1-1"/>
  <p:tag name="KSO_WM_UNIT_FILL_FORE_SCHEMECOLOR_INDEX" val="10"/>
  <p:tag name="KSO_WM_UNIT_FILL_TYPE" val="1"/>
  <p:tag name="KSO_WM_UNIT_TEXT_FILL_FORE_SCHEMECOLOR_INDEX" val="2"/>
  <p:tag name="KSO_WM_UNIT_TEXT_FILL_TYPE" val="1"/>
</p:tagLst>
</file>

<file path=ppt/tags/tag58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6"/>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5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UNIT_ID" val="diagram191_1*m_h_f*1_6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9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TYPE" val="r_i"/>
  <p:tag name="KSO_WM_UNIT_INDEX" val="1_11"/>
  <p:tag name="KSO_WM_UNIT_ID" val="diagram160806_5*r_i*1_11"/>
  <p:tag name="KSO_WM_UNIT_LAYERLEVEL" val="1_1"/>
  <p:tag name="KSO_WM_BEAUTIFY_FLAG" val="#wm#"/>
  <p:tag name="KSO_WM_UNIT_DIAGRAM_CONTRAST_TITLE_CNT" val="5"/>
  <p:tag name="KSO_WM_UNIT_DIAGRAM_DIMENSION_TITLE_CNT" val="2"/>
  <p:tag name="KSO_WM_DIAGRAM_GROUP_CODE" val="r1-1"/>
  <p:tag name="KSO_WM_UNIT_FILL_FORE_SCHEMECOLOR_INDEX" val="7"/>
  <p:tag name="KSO_WM_UNIT_FILL_TYPE" val="1"/>
  <p:tag name="KSO_WM_UNIT_TEXT_FILL_FORE_SCHEMECOLOR_INDEX" val="2"/>
  <p:tag name="KSO_WM_UNIT_TEXT_FILL_TYPE" val="1"/>
</p:tagLst>
</file>

<file path=ppt/tags/tag59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12"/>
  <p:tag name="KSO_WM_UNIT_LAYERLEVEL" val="1_1"/>
  <p:tag name="KSO_WM_UNIT_DIAGRAM_CONTRAST_TITLE_CNT" val="5"/>
  <p:tag name="KSO_WM_UNIT_DIAGRAM_DIMENSION_TITLE_CNT" val="2"/>
  <p:tag name="KSO_WM_DIAGRAM_GROUP_CODE" val="r1-1"/>
  <p:tag name="KSO_WM_UNIT_FILL_FORE_SCHEMECOLOR_INDEX" val="8"/>
  <p:tag name="KSO_WM_UNIT_FILL_TYPE" val="1"/>
  <p:tag name="KSO_WM_UNIT_TEXT_FILL_FORE_SCHEMECOLOR_INDEX" val="2"/>
  <p:tag name="KSO_WM_UNIT_TEXT_FILL_TYPE" val="1"/>
</p:tagLst>
</file>

<file path=ppt/tags/tag59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7"/>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59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13"/>
  <p:tag name="KSO_WM_UNIT_LAYERLEVEL" val="1_1"/>
  <p:tag name="KSO_WM_UNIT_DIAGRAM_CONTRAST_TITLE_CNT" val="5"/>
  <p:tag name="KSO_WM_UNIT_DIAGRAM_DIMENSION_TITLE_CNT" val="2"/>
  <p:tag name="KSO_WM_DIAGRAM_GROUP_CODE" val="r1-1"/>
  <p:tag name="KSO_WM_UNIT_FILL_FORE_SCHEMECOLOR_INDEX" val="10"/>
  <p:tag name="KSO_WM_UNIT_FILL_TYPE" val="1"/>
  <p:tag name="KSO_WM_UNIT_TEXT_FILL_FORE_SCHEMECOLOR_INDEX" val="2"/>
  <p:tag name="KSO_WM_UNIT_TEXT_FILL_TYPE" val="1"/>
</p:tagLst>
</file>

<file path=ppt/tags/tag59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8"/>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59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TYPE" val="r_i"/>
  <p:tag name="KSO_WM_UNIT_INDEX" val="1_14"/>
  <p:tag name="KSO_WM_UNIT_ID" val="diagram160806_5*r_i*1_14"/>
  <p:tag name="KSO_WM_UNIT_LAYERLEVEL" val="1_1"/>
  <p:tag name="KSO_WM_BEAUTIFY_FLAG" val="#wm#"/>
  <p:tag name="KSO_WM_UNIT_DIAGRAM_CONTRAST_TITLE_CNT" val="5"/>
  <p:tag name="KSO_WM_UNIT_DIAGRAM_DIMENSION_TITLE_CNT" val="2"/>
  <p:tag name="KSO_WM_DIAGRAM_GROUP_CODE" val="r1-1"/>
  <p:tag name="KSO_WM_UNIT_FILL_FORE_SCHEMECOLOR_INDEX" val="7"/>
  <p:tag name="KSO_WM_UNIT_FILL_TYPE" val="1"/>
  <p:tag name="KSO_WM_UNIT_TEXT_FILL_FORE_SCHEMECOLOR_INDEX" val="2"/>
  <p:tag name="KSO_WM_UNIT_TEXT_FILL_TYPE" val="1"/>
</p:tagLst>
</file>

<file path=ppt/tags/tag59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15"/>
  <p:tag name="KSO_WM_UNIT_LAYERLEVEL" val="1_1"/>
  <p:tag name="KSO_WM_UNIT_DIAGRAM_CONTRAST_TITLE_CNT" val="5"/>
  <p:tag name="KSO_WM_UNIT_DIAGRAM_DIMENSION_TITLE_CNT" val="2"/>
  <p:tag name="KSO_WM_DIAGRAM_GROUP_CODE" val="r1-1"/>
  <p:tag name="KSO_WM_UNIT_FILL_FORE_SCHEMECOLOR_INDEX" val="8"/>
  <p:tag name="KSO_WM_UNIT_FILL_TYPE" val="1"/>
  <p:tag name="KSO_WM_UNIT_TEXT_FILL_FORE_SCHEMECOLOR_INDEX" val="2"/>
  <p:tag name="KSO_WM_UNIT_TEXT_FILL_TYPE" val="1"/>
</p:tagLst>
</file>

<file path=ppt/tags/tag59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9"/>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59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i*1_16"/>
  <p:tag name="KSO_WM_UNIT_LAYERLEVEL" val="1_1"/>
  <p:tag name="KSO_WM_UNIT_DIAGRAM_CONTRAST_TITLE_CNT" val="5"/>
  <p:tag name="KSO_WM_UNIT_DIAGRAM_DIMENSION_TITLE_CNT" val="2"/>
  <p:tag name="KSO_WM_DIAGRAM_GROUP_CODE" val="r1-1"/>
  <p:tag name="KSO_WM_UNIT_FILL_FORE_SCHEMECOLOR_INDEX" val="10"/>
  <p:tag name="KSO_WM_UNIT_FILL_TYPE" val="1"/>
  <p:tag name="KSO_WM_UNIT_TEXT_FILL_FORE_SCHEMECOLOR_INDEX" val="2"/>
  <p:tag name="KSO_WM_UNIT_TEXT_FILL_TYPE" val="1"/>
</p:tagLst>
</file>

<file path=ppt/tags/tag59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806"/>
  <p:tag name="KSO_WM_TAG_VERSION" val="1.0"/>
  <p:tag name="KSO_WM_UNIT_ID" val="diagram160806_5*r_v*1_10"/>
  <p:tag name="KSO_WM_UNIT_LAYERLEVEL" val="1_1"/>
  <p:tag name="KSO_WM_UNIT_DIAGRAM_CONTRAST_TITLE_CNT" val="5"/>
  <p:tag name="KSO_WM_UNIT_DIAGRAM_DIMENSION_TITLE_CNT" val="2"/>
  <p:tag name="KSO_WM_UNIT_VALUE" val="4"/>
  <p:tag name="KSO_WM_UNIT_HIGHLIGHT" val="0"/>
  <p:tag name="KSO_WM_UNIT_COMPATIBLE" val="0"/>
  <p:tag name="KSO_WM_UNIT_CLEAR" val="0"/>
  <p:tag name="KSO_WM_DIAGRAM_GROUP_CODE" val="r1-1"/>
  <p:tag name="KSO_WM_UNIT_PRESET_TEXT" val="LOREM"/>
  <p:tag name="KSO_WM_UNIT_TEXT_FILL_FORE_SCHEMECOLOR_INDEX" val="14"/>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12_3*l_h_i*1_3_1"/>
  <p:tag name="KSO_WM_TEMPLATE_CATEGORY" val="diagram"/>
  <p:tag name="KSO_WM_TEMPLATE_INDEX" val="212"/>
  <p:tag name="KSO_WM_UNIT_LAYERLEVEL" val="1_1_1"/>
  <p:tag name="KSO_WM_TAG_VERSION" val="1.0"/>
  <p:tag name="KSO_WM_UNIT_FILL_FORE_SCHEMECOLOR_INDEX" val="7"/>
  <p:tag name="KSO_WM_UNIT_FILL_TYPE" val="1"/>
  <p:tag name="KSO_WM_UNIT_TEXT_FILL_FORE_SCHEMECOLOR_INDEX" val="14"/>
  <p:tag name="KSO_WM_UNIT_TEXT_FILL_TYPE" val="1"/>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1_1"/>
  <p:tag name="KSO_WM_TEMPLATE_CATEGORY" val="diagram"/>
  <p:tag name="KSO_WM_TEMPLATE_INDEX" val="731"/>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1_3"/>
  <p:tag name="KSO_WM_TEMPLATE_CATEGORY" val="diagram"/>
  <p:tag name="KSO_WM_TEMPLATE_INDEX" val="731"/>
  <p:tag name="KSO_WM_UNIT_LAYERLEVEL" val="1_1_1"/>
  <p:tag name="KSO_WM_TAG_VERSION" val="1.0"/>
  <p:tag name="KSO_WM_UNIT_FILL_FORE_SCHEMECOLOR_INDEX" val="5"/>
  <p:tag name="KSO_WM_UNIT_FILL_TYPE" val="1"/>
  <p:tag name="KSO_WM_UNIT_TEXT_FILL_FORE_SCHEMECOLOR_INDEX" val="2"/>
  <p:tag name="KSO_WM_UNIT_TEXT_FILL_TYPE" val="1"/>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1_4"/>
  <p:tag name="KSO_WM_TEMPLATE_CATEGORY" val="diagram"/>
  <p:tag name="KSO_WM_TEMPLATE_INDEX" val="731"/>
  <p:tag name="KSO_WM_UNIT_LAYERLEVEL" val="1_1_1"/>
  <p:tag name="KSO_WM_TAG_VERSION" val="1.0"/>
  <p:tag name="KSO_WM_UNIT_FILL_FORE_SCHEMECOLOR_INDEX" val="5"/>
  <p:tag name="KSO_WM_UNIT_FILL_TYPE" val="1"/>
  <p:tag name="KSO_WM_UNIT_TEXT_FILL_FORE_SCHEMECOLOR_INDEX" val="14"/>
  <p:tag name="KSO_WM_UNIT_TEXT_FILL_TYPE" val="1"/>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1_2"/>
  <p:tag name="KSO_WM_TEMPLATE_CATEGORY" val="diagram"/>
  <p:tag name="KSO_WM_TEMPLATE_INDEX" val="731"/>
  <p:tag name="KSO_WM_UNIT_LAYERLEVEL" val="1_1_1"/>
  <p:tag name="KSO_WM_TAG_VERSION" val="1.0"/>
  <p:tag name="KSO_WM_UNIT_FILL_FORE_SCHEMECOLOR_INDEX" val="5"/>
  <p:tag name="KSO_WM_UNIT_FILL_TYPE" val="1"/>
  <p:tag name="KSO_WM_UNIT_TEXT_FILL_FORE_SCHEMECOLOR_INDEX" val="14"/>
  <p:tag name="KSO_WM_UNIT_TEXT_FILL_TYPE" val="1"/>
</p:tagLst>
</file>

<file path=ppt/tags/tag60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ID" val="diagram731_5*l_h_f*1_1_1"/>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731_5*l_h_i*1_1_5"/>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2_1"/>
  <p:tag name="KSO_WM_TEMPLATE_CATEGORY" val="diagram"/>
  <p:tag name="KSO_WM_TEMPLATE_INDEX" val="731"/>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2_3"/>
  <p:tag name="KSO_WM_TEMPLATE_CATEGORY" val="diagram"/>
  <p:tag name="KSO_WM_TEMPLATE_INDEX" val="731"/>
  <p:tag name="KSO_WM_UNIT_LAYERLEVEL" val="1_1_1"/>
  <p:tag name="KSO_WM_TAG_VERSION" val="1.0"/>
  <p:tag name="KSO_WM_UNIT_FILL_FORE_SCHEMECOLOR_INDEX" val="6"/>
  <p:tag name="KSO_WM_UNIT_FILL_TYPE" val="1"/>
  <p:tag name="KSO_WM_UNIT_TEXT_FILL_FORE_SCHEMECOLOR_INDEX" val="2"/>
  <p:tag name="KSO_WM_UNIT_TEXT_FILL_TYPE" val="1"/>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2_4"/>
  <p:tag name="KSO_WM_TEMPLATE_CATEGORY" val="diagram"/>
  <p:tag name="KSO_WM_TEMPLATE_INDEX" val="731"/>
  <p:tag name="KSO_WM_UNIT_LAYERLEVEL" val="1_1_1"/>
  <p:tag name="KSO_WM_TAG_VERSION" val="1.0"/>
  <p:tag name="KSO_WM_UNIT_FILL_FORE_SCHEMECOLOR_INDEX" val="6"/>
  <p:tag name="KSO_WM_UNIT_FILL_TYPE" val="1"/>
  <p:tag name="KSO_WM_UNIT_TEXT_FILL_FORE_SCHEMECOLOR_INDEX" val="14"/>
  <p:tag name="KSO_WM_UNIT_TEXT_FILL_TYPE" val="1"/>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2_2"/>
  <p:tag name="KSO_WM_TEMPLATE_CATEGORY" val="diagram"/>
  <p:tag name="KSO_WM_TEMPLATE_INDEX" val="731"/>
  <p:tag name="KSO_WM_UNIT_LAYERLEVEL" val="1_1_1"/>
  <p:tag name="KSO_WM_TAG_VERSION" val="1.0"/>
  <p:tag name="KSO_WM_UNIT_FILL_FORE_SCHEMECOLOR_INDEX" val="6"/>
  <p:tag name="KSO_WM_UNIT_FILL_TYPE" val="1"/>
  <p:tag name="KSO_WM_UNIT_TEXT_FILL_FORE_SCHEMECOLOR_INDEX" val="14"/>
  <p:tag name="KSO_WM_UNIT_TEXT_FILL_TYPE" val="1"/>
</p:tagLst>
</file>

<file path=ppt/tags/tag6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23"/>
  <p:tag name="KSO_WM_UNIT_ID" val="diagram191_1*m_i*1_23"/>
  <p:tag name="KSO_WM_UNIT_CLEAR" val="1"/>
  <p:tag name="KSO_WM_UNIT_LAYERLEVEL" val="1_1"/>
  <p:tag name="KSO_WM_DIAGRAM_GROUP_CODE" val="m1-1"/>
  <p:tag name="KSO_WM_UNIT_LINE_FORE_SCHEMECOLOR_INDEX" val="9"/>
  <p:tag name="KSO_WM_UNIT_LINE_FILL_TYPE" val="2"/>
  <p:tag name="KSO_WM_UNIT_TEXT_FILL_FORE_SCHEMECOLOR_INDEX" val="9"/>
  <p:tag name="KSO_WM_UNIT_TEXT_FILL_TYPE" val="1"/>
</p:tagLst>
</file>

<file path=ppt/tags/tag61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ID" val="diagram731_5*l_h_f*1_2_1"/>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731_5*l_h_i*1_2_5"/>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5_1"/>
  <p:tag name="KSO_WM_TEMPLATE_CATEGORY" val="diagram"/>
  <p:tag name="KSO_WM_TEMPLATE_INDEX" val="731"/>
  <p:tag name="KSO_WM_UNIT_LAYERLEVEL" val="1_1_1"/>
  <p:tag name="KSO_WM_TAG_VERSION" val="1.0"/>
  <p:tag name="KSO_WM_UNIT_FILL_FORE_SCHEMECOLOR_INDEX" val="9"/>
  <p:tag name="KSO_WM_UNIT_FILL_TYPE" val="1"/>
  <p:tag name="KSO_WM_UNIT_TEXT_FILL_FORE_SCHEMECOLOR_INDEX" val="2"/>
  <p:tag name="KSO_WM_UNIT_TEXT_FILL_TYPE" val="1"/>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5_3"/>
  <p:tag name="KSO_WM_TEMPLATE_CATEGORY" val="diagram"/>
  <p:tag name="KSO_WM_TEMPLATE_INDEX" val="731"/>
  <p:tag name="KSO_WM_UNIT_LAYERLEVEL" val="1_1_1"/>
  <p:tag name="KSO_WM_TAG_VERSION" val="1.0"/>
  <p:tag name="KSO_WM_UNIT_FILL_FORE_SCHEMECOLOR_INDEX" val="9"/>
  <p:tag name="KSO_WM_UNIT_FILL_TYPE" val="1"/>
  <p:tag name="KSO_WM_UNIT_TEXT_FILL_FORE_SCHEMECOLOR_INDEX" val="2"/>
  <p:tag name="KSO_WM_UNIT_TEXT_FILL_TYPE" val="1"/>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5_4"/>
  <p:tag name="KSO_WM_TEMPLATE_CATEGORY" val="diagram"/>
  <p:tag name="KSO_WM_TEMPLATE_INDEX" val="731"/>
  <p:tag name="KSO_WM_UNIT_LAYERLEVEL" val="1_1_1"/>
  <p:tag name="KSO_WM_TAG_VERSION" val="1.0"/>
  <p:tag name="KSO_WM_UNIT_FILL_FORE_SCHEMECOLOR_INDEX" val="9"/>
  <p:tag name="KSO_WM_UNIT_FILL_TYPE" val="1"/>
  <p:tag name="KSO_WM_UNIT_TEXT_FILL_FORE_SCHEMECOLOR_INDEX" val="14"/>
  <p:tag name="KSO_WM_UNIT_TEXT_FILL_TYPE" val="1"/>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5_2"/>
  <p:tag name="KSO_WM_TEMPLATE_CATEGORY" val="diagram"/>
  <p:tag name="KSO_WM_TEMPLATE_INDEX" val="731"/>
  <p:tag name="KSO_WM_UNIT_LAYERLEVEL" val="1_1_1"/>
  <p:tag name="KSO_WM_TAG_VERSION" val="1.0"/>
  <p:tag name="KSO_WM_UNIT_FILL_FORE_SCHEMECOLOR_INDEX" val="9"/>
  <p:tag name="KSO_WM_UNIT_FILL_TYPE" val="1"/>
  <p:tag name="KSO_WM_UNIT_TEXT_FILL_FORE_SCHEMECOLOR_INDEX" val="14"/>
  <p:tag name="KSO_WM_UNIT_TEXT_FILL_TYPE" val="1"/>
</p:tagLst>
</file>

<file path=ppt/tags/tag616.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ID" val="diagram731_5*l_h_f*1_5_1"/>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731_5*l_h_i*1_5_5"/>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4_1"/>
  <p:tag name="KSO_WM_TEMPLATE_CATEGORY" val="diagram"/>
  <p:tag name="KSO_WM_TEMPLATE_INDEX" val="731"/>
  <p:tag name="KSO_WM_UNIT_LAYERLEVEL" val="1_1_1"/>
  <p:tag name="KSO_WM_TAG_VERSION" val="1.0"/>
  <p:tag name="KSO_WM_UNIT_FILL_FORE_SCHEMECOLOR_INDEX" val="8"/>
  <p:tag name="KSO_WM_UNIT_FILL_TYPE" val="1"/>
  <p:tag name="KSO_WM_UNIT_TEXT_FILL_FORE_SCHEMECOLOR_INDEX" val="2"/>
  <p:tag name="KSO_WM_UNIT_TEXT_FILL_TYPE" val="1"/>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4_3"/>
  <p:tag name="KSO_WM_TEMPLATE_CATEGORY" val="diagram"/>
  <p:tag name="KSO_WM_TEMPLATE_INDEX" val="731"/>
  <p:tag name="KSO_WM_UNIT_LAYERLEVEL" val="1_1_1"/>
  <p:tag name="KSO_WM_TAG_VERSION" val="1.0"/>
  <p:tag name="KSO_WM_UNIT_FILL_FORE_SCHEMECOLOR_INDEX" val="8"/>
  <p:tag name="KSO_WM_UNIT_FILL_TYPE" val="1"/>
  <p:tag name="KSO_WM_UNIT_TEXT_FILL_FORE_SCHEMECOLOR_INDEX" val="2"/>
  <p:tag name="KSO_WM_UNIT_TEXT_FILL_TYPE" val="1"/>
</p:tagLst>
</file>

<file path=ppt/tags/tag6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24"/>
  <p:tag name="KSO_WM_UNIT_ID" val="diagram191_1*m_i*1_24"/>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4_4"/>
  <p:tag name="KSO_WM_TEMPLATE_CATEGORY" val="diagram"/>
  <p:tag name="KSO_WM_TEMPLATE_INDEX" val="731"/>
  <p:tag name="KSO_WM_UNIT_LAYERLEVEL" val="1_1_1"/>
  <p:tag name="KSO_WM_TAG_VERSION" val="1.0"/>
  <p:tag name="KSO_WM_UNIT_FILL_FORE_SCHEMECOLOR_INDEX" val="8"/>
  <p:tag name="KSO_WM_UNIT_FILL_TYPE" val="1"/>
  <p:tag name="KSO_WM_UNIT_TEXT_FILL_FORE_SCHEMECOLOR_INDEX" val="14"/>
  <p:tag name="KSO_WM_UNIT_TEXT_FILL_TYPE" val="1"/>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4_2"/>
  <p:tag name="KSO_WM_TEMPLATE_CATEGORY" val="diagram"/>
  <p:tag name="KSO_WM_TEMPLATE_INDEX" val="731"/>
  <p:tag name="KSO_WM_UNIT_LAYERLEVEL" val="1_1_1"/>
  <p:tag name="KSO_WM_TAG_VERSION" val="1.0"/>
  <p:tag name="KSO_WM_UNIT_FILL_FORE_SCHEMECOLOR_INDEX" val="8"/>
  <p:tag name="KSO_WM_UNIT_FILL_TYPE" val="1"/>
  <p:tag name="KSO_WM_UNIT_TEXT_FILL_FORE_SCHEMECOLOR_INDEX" val="14"/>
  <p:tag name="KSO_WM_UNIT_TEXT_FILL_TYPE" val="1"/>
</p:tagLst>
</file>

<file path=ppt/tags/tag622.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ID" val="diagram731_5*l_h_f*1_4_1"/>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731_5*l_h_i*1_4_5"/>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3_1"/>
  <p:tag name="KSO_WM_TEMPLATE_CATEGORY" val="diagram"/>
  <p:tag name="KSO_WM_TEMPLATE_INDEX" val="731"/>
  <p:tag name="KSO_WM_UNIT_LAYERLEVEL" val="1_1_1"/>
  <p:tag name="KSO_WM_TAG_VERSION" val="1.0"/>
  <p:tag name="KSO_WM_UNIT_FILL_FORE_SCHEMECOLOR_INDEX" val="7"/>
  <p:tag name="KSO_WM_UNIT_FILL_TYPE" val="1"/>
  <p:tag name="KSO_WM_UNIT_TEXT_FILL_FORE_SCHEMECOLOR_INDEX" val="2"/>
  <p:tag name="KSO_WM_UNIT_TEXT_FILL_TYPE" val="1"/>
</p:tagLst>
</file>

<file path=ppt/tags/tag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3_3"/>
  <p:tag name="KSO_WM_TEMPLATE_CATEGORY" val="diagram"/>
  <p:tag name="KSO_WM_TEMPLATE_INDEX" val="731"/>
  <p:tag name="KSO_WM_UNIT_LAYERLEVEL" val="1_1_1"/>
  <p:tag name="KSO_WM_TAG_VERSION" val="1.0"/>
  <p:tag name="KSO_WM_UNIT_FILL_FORE_SCHEMECOLOR_INDEX" val="7"/>
  <p:tag name="KSO_WM_UNIT_FILL_TYPE" val="1"/>
  <p:tag name="KSO_WM_UNIT_TEXT_FILL_FORE_SCHEMECOLOR_INDEX" val="2"/>
  <p:tag name="KSO_WM_UNIT_TEXT_FILL_TYPE" val="1"/>
</p:tagLst>
</file>

<file path=ppt/tags/tag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3_4"/>
  <p:tag name="KSO_WM_TEMPLATE_CATEGORY" val="diagram"/>
  <p:tag name="KSO_WM_TEMPLATE_INDEX" val="731"/>
  <p:tag name="KSO_WM_UNIT_LAYERLEVEL" val="1_1_1"/>
  <p:tag name="KSO_WM_TAG_VERSION" val="1.0"/>
  <p:tag name="KSO_WM_UNIT_FILL_FORE_SCHEMECOLOR_INDEX" val="7"/>
  <p:tag name="KSO_WM_UNIT_FILL_TYPE" val="1"/>
  <p:tag name="KSO_WM_UNIT_TEXT_FILL_FORE_SCHEMECOLOR_INDEX" val="14"/>
  <p:tag name="KSO_WM_UNIT_TEXT_FILL_TYPE" val="1"/>
</p:tagLst>
</file>

<file path=ppt/tags/tag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3_2"/>
  <p:tag name="KSO_WM_TEMPLATE_CATEGORY" val="diagram"/>
  <p:tag name="KSO_WM_TEMPLATE_INDEX" val="731"/>
  <p:tag name="KSO_WM_UNIT_LAYERLEVEL" val="1_1_1"/>
  <p:tag name="KSO_WM_TAG_VERSION" val="1.0"/>
  <p:tag name="KSO_WM_UNIT_FILL_FORE_SCHEMECOLOR_INDEX" val="7"/>
  <p:tag name="KSO_WM_UNIT_FILL_TYPE" val="1"/>
  <p:tag name="KSO_WM_UNIT_TEXT_FILL_FORE_SCHEMECOLOR_INDEX" val="14"/>
  <p:tag name="KSO_WM_UNIT_TEXT_FILL_TYPE" val="1"/>
</p:tagLst>
</file>

<file path=ppt/tags/tag628.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ID" val="diagram731_5*l_h_f*1_3_1"/>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731_5*l_h_i*1_3_5"/>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21"/>
  <p:tag name="KSO_WM_UNIT_ID" val="diagram191_1*m_i*1_21"/>
  <p:tag name="KSO_WM_UNIT_CLEAR" val="1"/>
  <p:tag name="KSO_WM_UNIT_LAYERLEVEL" val="1_1"/>
  <p:tag name="KSO_WM_DIAGRAM_GROUP_CODE" val="m1-1"/>
  <p:tag name="KSO_WM_UNIT_LINE_FORE_SCHEMECOLOR_INDEX" val="10"/>
  <p:tag name="KSO_WM_UNIT_LINE_FILL_TYPE" val="2"/>
  <p:tag name="KSO_WM_UNIT_TEXT_FILL_FORE_SCHEMECOLOR_INDEX" val="10"/>
  <p:tag name="KSO_WM_UNIT_TEXT_FILL_TYPE" val="1"/>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6_1"/>
  <p:tag name="KSO_WM_TEMPLATE_CATEGORY" val="diagram"/>
  <p:tag name="KSO_WM_TEMPLATE_INDEX" val="731"/>
  <p:tag name="KSO_WM_UNIT_LAYERLEVEL" val="1_1_1"/>
  <p:tag name="KSO_WM_TAG_VERSION" val="1.0"/>
  <p:tag name="KSO_WM_UNIT_FILL_FORE_SCHEMECOLOR_INDEX" val="10"/>
  <p:tag name="KSO_WM_UNIT_FILL_TYPE" val="1"/>
  <p:tag name="KSO_WM_UNIT_TEXT_FILL_FORE_SCHEMECOLOR_INDEX" val="2"/>
  <p:tag name="KSO_WM_UNIT_TEXT_FILL_TYPE" val="1"/>
</p:tagLst>
</file>

<file path=ppt/tags/tag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6_3"/>
  <p:tag name="KSO_WM_TEMPLATE_CATEGORY" val="diagram"/>
  <p:tag name="KSO_WM_TEMPLATE_INDEX" val="731"/>
  <p:tag name="KSO_WM_UNIT_LAYERLEVEL" val="1_1_1"/>
  <p:tag name="KSO_WM_TAG_VERSION" val="1.0"/>
  <p:tag name="KSO_WM_UNIT_FILL_FORE_SCHEMECOLOR_INDEX" val="10"/>
  <p:tag name="KSO_WM_UNIT_FILL_TYPE" val="1"/>
  <p:tag name="KSO_WM_UNIT_TEXT_FILL_FORE_SCHEMECOLOR_INDEX" val="2"/>
  <p:tag name="KSO_WM_UNIT_TEXT_FILL_TYPE" val="1"/>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6_4"/>
  <p:tag name="KSO_WM_TEMPLATE_CATEGORY" val="diagram"/>
  <p:tag name="KSO_WM_TEMPLATE_INDEX" val="731"/>
  <p:tag name="KSO_WM_UNIT_LAYERLEVEL" val="1_1_1"/>
  <p:tag name="KSO_WM_TAG_VERSION" val="1.0"/>
  <p:tag name="KSO_WM_UNIT_FILL_FORE_SCHEMECOLOR_INDEX" val="10"/>
  <p:tag name="KSO_WM_UNIT_FILL_TYPE" val="1"/>
  <p:tag name="KSO_WM_UNIT_TEXT_FILL_FORE_SCHEMECOLOR_INDEX" val="14"/>
  <p:tag name="KSO_WM_UNIT_TEXT_FILL_TYPE" val="1"/>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31_5*l_h_i*1_6_2"/>
  <p:tag name="KSO_WM_TEMPLATE_CATEGORY" val="diagram"/>
  <p:tag name="KSO_WM_TEMPLATE_INDEX" val="731"/>
  <p:tag name="KSO_WM_UNIT_LAYERLEVEL" val="1_1_1"/>
  <p:tag name="KSO_WM_TAG_VERSION" val="1.0"/>
  <p:tag name="KSO_WM_UNIT_FILL_FORE_SCHEMECOLOR_INDEX" val="10"/>
  <p:tag name="KSO_WM_UNIT_FILL_TYPE" val="1"/>
  <p:tag name="KSO_WM_UNIT_TEXT_FILL_FORE_SCHEMECOLOR_INDEX" val="14"/>
  <p:tag name="KSO_WM_UNIT_TEXT_FILL_TYPE" val="1"/>
</p:tagLst>
</file>

<file path=ppt/tags/tag63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ID" val="diagram731_5*l_h_f*1_6_1"/>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731_5*l_h_i*1_6_5"/>
  <p:tag name="KSO_WM_TEMPLATE_CATEGORY" val="diagram"/>
  <p:tag name="KSO_WM_TEMPLATE_INDEX" val="731"/>
  <p:tag name="KSO_WM_UNIT_LAYERLEVEL" val="1_1_1"/>
  <p:tag name="KSO_WM_TAG_VERSION" val="1.0"/>
  <p:tag name="KSO_WM_UNIT_TEXT_FILL_FORE_SCHEMECOLOR_INDEX" val="14"/>
  <p:tag name="KSO_WM_UNIT_TEXT_FILL_TYPE" val="1"/>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1_1"/>
  <p:tag name="KSO_WM_TEMPLATE_CATEGORY" val="diagram"/>
  <p:tag name="KSO_WM_TEMPLATE_INDEX" val="20169710"/>
  <p:tag name="KSO_WM_UNIT_LAYERLEVEL" val="1_1_1"/>
  <p:tag name="KSO_WM_TAG_VERSION" val="1.0"/>
  <p:tag name="KSO_WM_UNIT_LINE_FORE_SCHEMECOLOR_INDEX" val="5"/>
  <p:tag name="KSO_WM_UNIT_LINE_FILL_TYPE" val="2"/>
</p:tagLst>
</file>

<file path=ppt/tags/tag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1_2"/>
  <p:tag name="KSO_WM_TEMPLATE_CATEGORY" val="diagram"/>
  <p:tag name="KSO_WM_TEMPLATE_INDEX" val="20169710"/>
  <p:tag name="KSO_WM_UNIT_LAYERLEVEL" val="1_1_1"/>
  <p:tag name="KSO_WM_TAG_VERSION" val="1.0"/>
  <p:tag name="KSO_WM_UNIT_FILL_FORE_SCHEMECOLOR_INDEX" val="5"/>
  <p:tag name="KSO_WM_UNIT_FILL_TYPE" val="1"/>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1_3"/>
  <p:tag name="KSO_WM_TEMPLATE_CATEGORY" val="diagram"/>
  <p:tag name="KSO_WM_TEMPLATE_INDEX" val="20169710"/>
  <p:tag name="KSO_WM_UNIT_LAYERLEVEL" val="1_1_1"/>
  <p:tag name="KSO_WM_TAG_VERSION" val="1.0"/>
  <p:tag name="KSO_WM_UNIT_FILL_FORE_SCHEMECOLOR_INDEX" val="5"/>
  <p:tag name="KSO_WM_UNIT_FILL_TYPE" val="1"/>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1_4"/>
  <p:tag name="KSO_WM_TEMPLATE_CATEGORY" val="diagram"/>
  <p:tag name="KSO_WM_TEMPLATE_INDEX" val="20169710"/>
  <p:tag name="KSO_WM_UNIT_LAYERLEVEL" val="1_1_1"/>
  <p:tag name="KSO_WM_TAG_VERSION" val="1.0"/>
  <p:tag name="KSO_WM_UNIT_FILL_FORE_SCHEMECOLOR_INDEX" val="5"/>
  <p:tag name="KSO_WM_UNIT_FILL_TYPE" val="1"/>
</p:tagLst>
</file>

<file path=ppt/tags/tag6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22"/>
  <p:tag name="KSO_WM_UNIT_ID" val="diagram191_1*m_i*1_22"/>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640.xml><?xml version="1.0" encoding="utf-8"?>
<p:tagLst xmlns:a="http://schemas.openxmlformats.org/drawingml/2006/main" xmlns:r="http://schemas.openxmlformats.org/officeDocument/2006/relationships" xmlns:p="http://schemas.openxmlformats.org/presentationml/2006/main">
  <p:tag name="KSO_WM_UNIT_VALUE" val="155*78"/>
  <p:tag name="KSO_WM_UNIT_HIGHLIGHT" val="0"/>
  <p:tag name="KSO_WM_UNIT_COMPATIBLE" val="0"/>
  <p:tag name="KSO_WM_UNIT_DIAGRAM_ISNUMVISUAL" val="0"/>
  <p:tag name="KSO_WM_UNIT_DIAGRAM_ISREFERUNIT" val="0"/>
  <p:tag name="KSO_WM_DIAGRAM_GROUP_CODE" val="l1-1"/>
  <p:tag name="KSO_WM_UNIT_ID" val="diagram20169710_5*l_h_x*1_1_1"/>
  <p:tag name="KSO_WM_TEMPLATE_CATEGORY" val="diagram"/>
  <p:tag name="KSO_WM_TEMPLATE_INDEX" val="20169710"/>
  <p:tag name="KSO_WM_UNIT_LAYERLEVEL" val="1_1_1"/>
  <p:tag name="KSO_WM_TAG_VERSION" val="1.0"/>
  <p:tag name="KSO_WM_UNIT_FILL_FORE_SCHEMECOLOR_INDEX" val="14"/>
  <p:tag name="KSO_WM_UNIT_FILL_TYPE" val="1"/>
</p:tagLst>
</file>

<file path=ppt/tags/tag64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ID" val="diagram20169710_5*l_h_a*1_1_1"/>
  <p:tag name="KSO_WM_TEMPLATE_CATEGORY" val="diagram"/>
  <p:tag name="KSO_WM_TEMPLATE_INDEX" val="20169710"/>
  <p:tag name="KSO_WM_UNIT_LAYERLEVEL" val="1_1_1"/>
  <p:tag name="KSO_WM_TAG_VERSION" val="1.0"/>
  <p:tag name="KSO_WM_UNIT_TEXT_FILL_FORE_SCHEMECOLOR_INDEX" val="5"/>
  <p:tag name="KSO_WM_UNIT_TEXT_FILL_TYPE" val="1"/>
</p:tagLst>
</file>

<file path=ppt/tags/tag642.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ID" val="diagram20169710_5*l_h_f*1_1_1"/>
  <p:tag name="KSO_WM_TEMPLATE_CATEGORY" val="diagram"/>
  <p:tag name="KSO_WM_TEMPLATE_INDEX" val="20169710"/>
  <p:tag name="KSO_WM_UNIT_LAYERLEVEL" val="1_1_1"/>
  <p:tag name="KSO_WM_TAG_VERSION" val="1.0"/>
  <p:tag name="KSO_WM_UNIT_TEXT_FILL_FORE_SCHEMECOLOR_INDEX" val="13"/>
  <p:tag name="KSO_WM_UNIT_TEXT_FILL_TYPE" val="1"/>
</p:tagLst>
</file>

<file path=ppt/tags/tag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1_5"/>
  <p:tag name="KSO_WM_TEMPLATE_CATEGORY" val="diagram"/>
  <p:tag name="KSO_WM_TEMPLATE_INDEX" val="20169710"/>
  <p:tag name="KSO_WM_UNIT_LAYERLEVEL" val="1_1_1"/>
  <p:tag name="KSO_WM_TAG_VERSION" val="1.0"/>
  <p:tag name="KSO_WM_UNIT_TEXT_FILL_FORE_SCHEMECOLOR_INDEX" val="5"/>
  <p:tag name="KSO_WM_UNIT_TEXT_FILL_TYPE" val="1"/>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3_1"/>
  <p:tag name="KSO_WM_TEMPLATE_CATEGORY" val="diagram"/>
  <p:tag name="KSO_WM_TEMPLATE_INDEX" val="20169710"/>
  <p:tag name="KSO_WM_UNIT_LAYERLEVEL" val="1_1_1"/>
  <p:tag name="KSO_WM_TAG_VERSION" val="1.0"/>
  <p:tag name="KSO_WM_UNIT_LINE_FORE_SCHEMECOLOR_INDEX" val="7"/>
  <p:tag name="KSO_WM_UNIT_LINE_FILL_TYPE" val="2"/>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3_2"/>
  <p:tag name="KSO_WM_TEMPLATE_CATEGORY" val="diagram"/>
  <p:tag name="KSO_WM_TEMPLATE_INDEX" val="20169710"/>
  <p:tag name="KSO_WM_UNIT_LAYERLEVEL" val="1_1_1"/>
  <p:tag name="KSO_WM_TAG_VERSION" val="1.0"/>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3_3"/>
  <p:tag name="KSO_WM_TEMPLATE_CATEGORY" val="diagram"/>
  <p:tag name="KSO_WM_TEMPLATE_INDEX" val="20169710"/>
  <p:tag name="KSO_WM_UNIT_LAYERLEVEL" val="1_1_1"/>
  <p:tag name="KSO_WM_TAG_VERSION" val="1.0"/>
  <p:tag name="KSO_WM_UNIT_FILL_FORE_SCHEMECOLOR_INDEX" val="7"/>
  <p:tag name="KSO_WM_UNIT_FILL_TYPE" val="1"/>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3_5"/>
  <p:tag name="KSO_WM_TEMPLATE_CATEGORY" val="diagram"/>
  <p:tag name="KSO_WM_TEMPLATE_INDEX" val="20169710"/>
  <p:tag name="KSO_WM_UNIT_LAYERLEVEL" val="1_1_1"/>
  <p:tag name="KSO_WM_TAG_VERSION" val="1.0"/>
  <p:tag name="KSO_WM_UNIT_FILL_FORE_SCHEMECOLOR_INDEX" val="7"/>
  <p:tag name="KSO_WM_UNIT_FILL_TYPE" val="1"/>
</p:tagLst>
</file>

<file path=ppt/tags/tag648.xml><?xml version="1.0" encoding="utf-8"?>
<p:tagLst xmlns:a="http://schemas.openxmlformats.org/drawingml/2006/main" xmlns:r="http://schemas.openxmlformats.org/officeDocument/2006/relationships" xmlns:p="http://schemas.openxmlformats.org/presentationml/2006/main">
  <p:tag name="KSO_WM_UNIT_VALUE" val="169*131"/>
  <p:tag name="KSO_WM_UNIT_HIGHLIGHT" val="0"/>
  <p:tag name="KSO_WM_UNIT_COMPATIBLE" val="0"/>
  <p:tag name="KSO_WM_UNIT_DIAGRAM_ISNUMVISUAL" val="0"/>
  <p:tag name="KSO_WM_UNIT_DIAGRAM_ISREFERUNIT" val="0"/>
  <p:tag name="KSO_WM_DIAGRAM_GROUP_CODE" val="l1-1"/>
  <p:tag name="KSO_WM_UNIT_ID" val="diagram20169710_5*l_h_x*1_3_1"/>
  <p:tag name="KSO_WM_TEMPLATE_CATEGORY" val="diagram"/>
  <p:tag name="KSO_WM_TEMPLATE_INDEX" val="20169710"/>
  <p:tag name="KSO_WM_UNIT_LAYERLEVEL" val="1_1_1"/>
  <p:tag name="KSO_WM_TAG_VERSION" val="1.0"/>
  <p:tag name="KSO_WM_UNIT_FILL_FORE_SCHEMECOLOR_INDEX" val="14"/>
  <p:tag name="KSO_WM_UNIT_FILL_TYPE" val="1"/>
</p:tagLst>
</file>

<file path=ppt/tags/tag64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ID" val="diagram20169710_5*l_h_a*1_3_1"/>
  <p:tag name="KSO_WM_TEMPLATE_CATEGORY" val="diagram"/>
  <p:tag name="KSO_WM_TEMPLATE_INDEX" val="20169710"/>
  <p:tag name="KSO_WM_UNIT_LAYERLEVEL" val="1_1_1"/>
  <p:tag name="KSO_WM_TAG_VERSION" val="1.0"/>
</p:tagLst>
</file>

<file path=ppt/tags/tag6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9"/>
  <p:tag name="KSO_WM_UNIT_ID" val="diagram191_1*m_i*1_19"/>
  <p:tag name="KSO_WM_UNIT_CLEAR" val="1"/>
  <p:tag name="KSO_WM_UNIT_LAYERLEVEL" val="1_1"/>
  <p:tag name="KSO_WM_DIAGRAM_GROUP_CODE" val="m1-1"/>
  <p:tag name="KSO_WM_UNIT_LINE_FORE_SCHEMECOLOR_INDEX" val="8"/>
  <p:tag name="KSO_WM_UNIT_LINE_FILL_TYPE" val="2"/>
  <p:tag name="KSO_WM_UNIT_TEXT_FILL_FORE_SCHEMECOLOR_INDEX" val="8"/>
  <p:tag name="KSO_WM_UNIT_TEXT_FILL_TYPE" val="1"/>
</p:tagLst>
</file>

<file path=ppt/tags/tag650.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ID" val="diagram20169710_5*l_h_f*1_3_1"/>
  <p:tag name="KSO_WM_TEMPLATE_CATEGORY" val="diagram"/>
  <p:tag name="KSO_WM_TEMPLATE_INDEX" val="20169710"/>
  <p:tag name="KSO_WM_UNIT_LAYERLEVEL" val="1_1_1"/>
  <p:tag name="KSO_WM_TAG_VERSION" val="1.0"/>
  <p:tag name="KSO_WM_UNIT_TEXT_FILL_FORE_SCHEMECOLOR_INDEX" val="13"/>
  <p:tag name="KSO_WM_UNIT_TEXT_FILL_TYPE" val="1"/>
</p:tagLst>
</file>

<file path=ppt/tags/tag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3_4"/>
  <p:tag name="KSO_WM_TEMPLATE_CATEGORY" val="diagram"/>
  <p:tag name="KSO_WM_TEMPLATE_INDEX" val="20169710"/>
  <p:tag name="KSO_WM_UNIT_LAYERLEVEL" val="1_1_1"/>
  <p:tag name="KSO_WM_TAG_VERSION" val="1.0"/>
  <p:tag name="KSO_WM_UNIT_TEXT_FILL_FORE_SCHEMECOLOR_INDEX" val="7"/>
  <p:tag name="KSO_WM_UNIT_TEXT_FILL_TYPE" val="1"/>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5_1"/>
  <p:tag name="KSO_WM_TEMPLATE_CATEGORY" val="diagram"/>
  <p:tag name="KSO_WM_TEMPLATE_INDEX" val="20169710"/>
  <p:tag name="KSO_WM_UNIT_LAYERLEVEL" val="1_1_1"/>
  <p:tag name="KSO_WM_TAG_VERSION" val="1.0"/>
  <p:tag name="KSO_WM_UNIT_LINE_FORE_SCHEMECOLOR_INDEX" val="9"/>
  <p:tag name="KSO_WM_UNIT_LINE_FILL_TYPE" val="2"/>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5_2"/>
  <p:tag name="KSO_WM_TEMPLATE_CATEGORY" val="diagram"/>
  <p:tag name="KSO_WM_TEMPLATE_INDEX" val="20169710"/>
  <p:tag name="KSO_WM_UNIT_LAYERLEVEL" val="1_1_1"/>
  <p:tag name="KSO_WM_TAG_VERSION" val="1.0"/>
  <p:tag name="KSO_WM_UNIT_FILL_FORE_SCHEMECOLOR_INDEX" val="9"/>
  <p:tag name="KSO_WM_UNIT_FILL_TYPE" val="1"/>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5_3"/>
  <p:tag name="KSO_WM_TEMPLATE_CATEGORY" val="diagram"/>
  <p:tag name="KSO_WM_TEMPLATE_INDEX" val="20169710"/>
  <p:tag name="KSO_WM_UNIT_LAYERLEVEL" val="1_1_1"/>
  <p:tag name="KSO_WM_TAG_VERSION" val="1.0"/>
  <p:tag name="KSO_WM_UNIT_FILL_FORE_SCHEMECOLOR_INDEX" val="9"/>
  <p:tag name="KSO_WM_UNIT_FILL_TYPE" val="1"/>
</p:tagLst>
</file>

<file path=ppt/tags/tag6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5_4"/>
  <p:tag name="KSO_WM_TEMPLATE_CATEGORY" val="diagram"/>
  <p:tag name="KSO_WM_TEMPLATE_INDEX" val="20169710"/>
  <p:tag name="KSO_WM_UNIT_LAYERLEVEL" val="1_1_1"/>
  <p:tag name="KSO_WM_TAG_VERSION" val="1.0"/>
  <p:tag name="KSO_WM_UNIT_FILL_FORE_SCHEMECOLOR_INDEX" val="9"/>
  <p:tag name="KSO_WM_UNIT_FILL_TYPE" val="1"/>
</p:tagLst>
</file>

<file path=ppt/tags/tag656.xml><?xml version="1.0" encoding="utf-8"?>
<p:tagLst xmlns:a="http://schemas.openxmlformats.org/drawingml/2006/main" xmlns:r="http://schemas.openxmlformats.org/officeDocument/2006/relationships" xmlns:p="http://schemas.openxmlformats.org/presentationml/2006/main">
  <p:tag name="KSO_WM_UNIT_VALUE" val="159*155"/>
  <p:tag name="KSO_WM_UNIT_HIGHLIGHT" val="0"/>
  <p:tag name="KSO_WM_UNIT_COMPATIBLE" val="0"/>
  <p:tag name="KSO_WM_UNIT_DIAGRAM_ISNUMVISUAL" val="0"/>
  <p:tag name="KSO_WM_UNIT_DIAGRAM_ISREFERUNIT" val="0"/>
  <p:tag name="KSO_WM_DIAGRAM_GROUP_CODE" val="l1-1"/>
  <p:tag name="KSO_WM_UNIT_ID" val="diagram20169710_5*l_h_x*1_5_1"/>
  <p:tag name="KSO_WM_TEMPLATE_CATEGORY" val="diagram"/>
  <p:tag name="KSO_WM_TEMPLATE_INDEX" val="20169710"/>
  <p:tag name="KSO_WM_UNIT_LAYERLEVEL" val="1_1_1"/>
  <p:tag name="KSO_WM_TAG_VERSION" val="1.0"/>
  <p:tag name="KSO_WM_UNIT_FILL_FORE_SCHEMECOLOR_INDEX" val="14"/>
  <p:tag name="KSO_WM_UNIT_FILL_TYPE" val="1"/>
</p:tagLst>
</file>

<file path=ppt/tags/tag65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ID" val="diagram20169710_5*l_h_a*1_5_1"/>
  <p:tag name="KSO_WM_TEMPLATE_CATEGORY" val="diagram"/>
  <p:tag name="KSO_WM_TEMPLATE_INDEX" val="20169710"/>
  <p:tag name="KSO_WM_UNIT_LAYERLEVEL" val="1_1_1"/>
  <p:tag name="KSO_WM_TAG_VERSION" val="1.0"/>
  <p:tag name="KSO_WM_UNIT_TEXT_FILL_FORE_SCHEMECOLOR_INDEX" val="9"/>
  <p:tag name="KSO_WM_UNIT_TEXT_FILL_TYPE" val="1"/>
</p:tagLst>
</file>

<file path=ppt/tags/tag658.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ID" val="diagram20169710_5*l_h_f*1_5_1"/>
  <p:tag name="KSO_WM_TEMPLATE_CATEGORY" val="diagram"/>
  <p:tag name="KSO_WM_TEMPLATE_INDEX" val="20169710"/>
  <p:tag name="KSO_WM_UNIT_LAYERLEVEL" val="1_1_1"/>
  <p:tag name="KSO_WM_TAG_VERSION" val="1.0"/>
  <p:tag name="KSO_WM_UNIT_TEXT_FILL_FORE_SCHEMECOLOR_INDEX" val="13"/>
  <p:tag name="KSO_WM_UNIT_TEXT_FILL_TYPE" val="1"/>
</p:tagLst>
</file>

<file path=ppt/tags/tag6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5_5"/>
  <p:tag name="KSO_WM_TEMPLATE_CATEGORY" val="diagram"/>
  <p:tag name="KSO_WM_TEMPLATE_INDEX" val="20169710"/>
  <p:tag name="KSO_WM_UNIT_LAYERLEVEL" val="1_1_1"/>
  <p:tag name="KSO_WM_TAG_VERSION" val="1.0"/>
  <p:tag name="KSO_WM_UNIT_TEXT_FILL_FORE_SCHEMECOLOR_INDEX" val="9"/>
  <p:tag name="KSO_WM_UNIT_TEXT_FILL_TYPE" val="1"/>
</p:tagLst>
</file>

<file path=ppt/tags/tag6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20"/>
  <p:tag name="KSO_WM_UNIT_ID" val="diagram191_1*m_i*1_20"/>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6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2_1"/>
  <p:tag name="KSO_WM_TEMPLATE_CATEGORY" val="diagram"/>
  <p:tag name="KSO_WM_TEMPLATE_INDEX" val="20169710"/>
  <p:tag name="KSO_WM_UNIT_LAYERLEVEL" val="1_1_1"/>
  <p:tag name="KSO_WM_TAG_VERSION" val="1.0"/>
  <p:tag name="KSO_WM_UNIT_LINE_FORE_SCHEMECOLOR_INDEX" val="6"/>
  <p:tag name="KSO_WM_UNIT_LINE_FILL_TYPE" val="2"/>
</p:tagLst>
</file>

<file path=ppt/tags/tag6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2_5"/>
  <p:tag name="KSO_WM_TEMPLATE_CATEGORY" val="diagram"/>
  <p:tag name="KSO_WM_TEMPLATE_INDEX" val="20169710"/>
  <p:tag name="KSO_WM_UNIT_LAYERLEVEL" val="1_1_1"/>
  <p:tag name="KSO_WM_TAG_VERSION" val="1.0"/>
  <p:tag name="KSO_WM_UNIT_FILL_FORE_SCHEMECOLOR_INDEX" val="6"/>
  <p:tag name="KSO_WM_UNIT_FILL_TYPE" val="1"/>
</p:tagLst>
</file>

<file path=ppt/tags/tag6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2_2"/>
  <p:tag name="KSO_WM_TEMPLATE_CATEGORY" val="diagram"/>
  <p:tag name="KSO_WM_TEMPLATE_INDEX" val="20169710"/>
  <p:tag name="KSO_WM_UNIT_LAYERLEVEL" val="1_1_1"/>
  <p:tag name="KSO_WM_TAG_VERSION" val="1.0"/>
  <p:tag name="KSO_WM_UNIT_FILL_FORE_SCHEMECOLOR_INDEX" val="6"/>
  <p:tag name="KSO_WM_UNIT_FILL_TYPE" val="1"/>
</p:tagLst>
</file>

<file path=ppt/tags/tag6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2_3"/>
  <p:tag name="KSO_WM_TEMPLATE_CATEGORY" val="diagram"/>
  <p:tag name="KSO_WM_TEMPLATE_INDEX" val="20169710"/>
  <p:tag name="KSO_WM_UNIT_LAYERLEVEL" val="1_1_1"/>
  <p:tag name="KSO_WM_TAG_VERSION" val="1.0"/>
  <p:tag name="KSO_WM_UNIT_FILL_FORE_SCHEMECOLOR_INDEX" val="6"/>
  <p:tag name="KSO_WM_UNIT_FILL_TYPE" val="1"/>
</p:tagLst>
</file>

<file path=ppt/tags/tag664.xml><?xml version="1.0" encoding="utf-8"?>
<p:tagLst xmlns:a="http://schemas.openxmlformats.org/drawingml/2006/main" xmlns:r="http://schemas.openxmlformats.org/officeDocument/2006/relationships" xmlns:p="http://schemas.openxmlformats.org/presentationml/2006/main">
  <p:tag name="KSO_WM_UNIT_VALUE" val="137*141"/>
  <p:tag name="KSO_WM_UNIT_HIGHLIGHT" val="0"/>
  <p:tag name="KSO_WM_UNIT_COMPATIBLE" val="0"/>
  <p:tag name="KSO_WM_UNIT_DIAGRAM_ISNUMVISUAL" val="0"/>
  <p:tag name="KSO_WM_UNIT_DIAGRAM_ISREFERUNIT" val="0"/>
  <p:tag name="KSO_WM_DIAGRAM_GROUP_CODE" val="l1-1"/>
  <p:tag name="KSO_WM_UNIT_ID" val="diagram20169710_5*l_h_x*1_2_1"/>
  <p:tag name="KSO_WM_TEMPLATE_CATEGORY" val="diagram"/>
  <p:tag name="KSO_WM_TEMPLATE_INDEX" val="20169710"/>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66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ID" val="diagram20169710_5*l_h_a*1_2_1"/>
  <p:tag name="KSO_WM_TEMPLATE_CATEGORY" val="diagram"/>
  <p:tag name="KSO_WM_TEMPLATE_INDEX" val="20169710"/>
  <p:tag name="KSO_WM_UNIT_LAYERLEVEL" val="1_1_1"/>
  <p:tag name="KSO_WM_TAG_VERSION" val="1.0"/>
  <p:tag name="KSO_WM_UNIT_TEXT_FILL_FORE_SCHEMECOLOR_INDEX" val="6"/>
  <p:tag name="KSO_WM_UNIT_TEXT_FILL_TYPE" val="1"/>
</p:tagLst>
</file>

<file path=ppt/tags/tag666.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ID" val="diagram20169710_5*l_h_f*1_2_1"/>
  <p:tag name="KSO_WM_TEMPLATE_CATEGORY" val="diagram"/>
  <p:tag name="KSO_WM_TEMPLATE_INDEX" val="20169710"/>
  <p:tag name="KSO_WM_UNIT_LAYERLEVEL" val="1_1_1"/>
  <p:tag name="KSO_WM_TAG_VERSION" val="1.0"/>
  <p:tag name="KSO_WM_UNIT_TEXT_FILL_FORE_SCHEMECOLOR_INDEX" val="13"/>
  <p:tag name="KSO_WM_UNIT_TEXT_FILL_TYPE" val="1"/>
</p:tagLst>
</file>

<file path=ppt/tags/tag6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2_4"/>
  <p:tag name="KSO_WM_TEMPLATE_CATEGORY" val="diagram"/>
  <p:tag name="KSO_WM_TEMPLATE_INDEX" val="20169710"/>
  <p:tag name="KSO_WM_UNIT_LAYERLEVEL" val="1_1_1"/>
  <p:tag name="KSO_WM_TAG_VERSION" val="1.0"/>
  <p:tag name="KSO_WM_UNIT_TEXT_FILL_FORE_SCHEMECOLOR_INDEX" val="6"/>
  <p:tag name="KSO_WM_UNIT_TEXT_FILL_TYPE" val="1"/>
</p:tagLst>
</file>

<file path=ppt/tags/tag6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4_1"/>
  <p:tag name="KSO_WM_TEMPLATE_CATEGORY" val="diagram"/>
  <p:tag name="KSO_WM_TEMPLATE_INDEX" val="20169710"/>
  <p:tag name="KSO_WM_UNIT_LAYERLEVEL" val="1_1_1"/>
  <p:tag name="KSO_WM_TAG_VERSION" val="1.0"/>
  <p:tag name="KSO_WM_UNIT_LINE_FORE_SCHEMECOLOR_INDEX" val="10"/>
  <p:tag name="KSO_WM_UNIT_LINE_FILL_TYPE" val="2"/>
</p:tagLst>
</file>

<file path=ppt/tags/tag6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4_5"/>
  <p:tag name="KSO_WM_TEMPLATE_CATEGORY" val="diagram"/>
  <p:tag name="KSO_WM_TEMPLATE_INDEX" val="20169710"/>
  <p:tag name="KSO_WM_UNIT_LAYERLEVEL" val="1_1_1"/>
  <p:tag name="KSO_WM_TAG_VERSION" val="1.0"/>
  <p:tag name="KSO_WM_UNIT_FILL_FORE_SCHEMECOLOR_INDEX" val="10"/>
  <p:tag name="KSO_WM_UNIT_FILL_TYPE" val="1"/>
</p:tagLst>
</file>

<file path=ppt/tags/tag6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7"/>
  <p:tag name="KSO_WM_UNIT_ID" val="diagram191_1*m_i*1_17"/>
  <p:tag name="KSO_WM_UNIT_CLEAR" val="1"/>
  <p:tag name="KSO_WM_UNIT_LAYERLEVEL" val="1_1"/>
  <p:tag name="KSO_WM_DIAGRAM_GROUP_CODE" val="m1-1"/>
  <p:tag name="KSO_WM_UNIT_LINE_FORE_SCHEMECOLOR_INDEX" val="7"/>
  <p:tag name="KSO_WM_UNIT_LINE_FILL_TYPE" val="2"/>
  <p:tag name="KSO_WM_UNIT_TEXT_FILL_FORE_SCHEMECOLOR_INDEX" val="7"/>
  <p:tag name="KSO_WM_UNIT_TEXT_FILL_TYPE" val="1"/>
</p:tagLst>
</file>

<file path=ppt/tags/tag6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4_2"/>
  <p:tag name="KSO_WM_TEMPLATE_CATEGORY" val="diagram"/>
  <p:tag name="KSO_WM_TEMPLATE_INDEX" val="20169710"/>
  <p:tag name="KSO_WM_UNIT_LAYERLEVEL" val="1_1_1"/>
  <p:tag name="KSO_WM_TAG_VERSION" val="1.0"/>
</p:tagLst>
</file>

<file path=ppt/tags/tag6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4_3"/>
  <p:tag name="KSO_WM_TEMPLATE_CATEGORY" val="diagram"/>
  <p:tag name="KSO_WM_TEMPLATE_INDEX" val="20169710"/>
  <p:tag name="KSO_WM_UNIT_LAYERLEVEL" val="1_1_1"/>
  <p:tag name="KSO_WM_TAG_VERSION" val="1.0"/>
</p:tagLst>
</file>

<file path=ppt/tags/tag672.xml><?xml version="1.0" encoding="utf-8"?>
<p:tagLst xmlns:a="http://schemas.openxmlformats.org/drawingml/2006/main" xmlns:r="http://schemas.openxmlformats.org/officeDocument/2006/relationships" xmlns:p="http://schemas.openxmlformats.org/presentationml/2006/main">
  <p:tag name="KSO_WM_UNIT_VALUE" val="161*163"/>
  <p:tag name="KSO_WM_UNIT_HIGHLIGHT" val="0"/>
  <p:tag name="KSO_WM_UNIT_COMPATIBLE" val="0"/>
  <p:tag name="KSO_WM_UNIT_DIAGRAM_ISNUMVISUAL" val="0"/>
  <p:tag name="KSO_WM_UNIT_DIAGRAM_ISREFERUNIT" val="0"/>
  <p:tag name="KSO_WM_DIAGRAM_GROUP_CODE" val="l1-1"/>
  <p:tag name="KSO_WM_UNIT_ID" val="diagram20169710_5*l_h_x*1_4_1"/>
  <p:tag name="KSO_WM_TEMPLATE_CATEGORY" val="diagram"/>
  <p:tag name="KSO_WM_TEMPLATE_INDEX" val="20169710"/>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67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ID" val="diagram20169710_5*l_h_a*1_4_1"/>
  <p:tag name="KSO_WM_TEMPLATE_CATEGORY" val="diagram"/>
  <p:tag name="KSO_WM_TEMPLATE_INDEX" val="20169710"/>
  <p:tag name="KSO_WM_UNIT_LAYERLEVEL" val="1_1_1"/>
  <p:tag name="KSO_WM_TAG_VERSION" val="1.0"/>
  <p:tag name="KSO_WM_UNIT_TEXT_FILL_FORE_SCHEMECOLOR_INDEX" val="10"/>
  <p:tag name="KSO_WM_UNIT_TEXT_FILL_TYPE" val="1"/>
</p:tagLst>
</file>

<file path=ppt/tags/tag674.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ID" val="diagram20169710_5*l_h_f*1_4_1"/>
  <p:tag name="KSO_WM_TEMPLATE_CATEGORY" val="diagram"/>
  <p:tag name="KSO_WM_TEMPLATE_INDEX" val="20169710"/>
  <p:tag name="KSO_WM_UNIT_LAYERLEVEL" val="1_1_1"/>
  <p:tag name="KSO_WM_TAG_VERSION" val="1.0"/>
  <p:tag name="KSO_WM_UNIT_TEXT_FILL_FORE_SCHEMECOLOR_INDEX" val="13"/>
  <p:tag name="KSO_WM_UNIT_TEXT_FILL_TYPE" val="1"/>
</p:tagLst>
</file>

<file path=ppt/tags/tag6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69710_5*l_h_i*1_4_4"/>
  <p:tag name="KSO_WM_TEMPLATE_CATEGORY" val="diagram"/>
  <p:tag name="KSO_WM_TEMPLATE_INDEX" val="20169710"/>
  <p:tag name="KSO_WM_UNIT_LAYERLEVEL" val="1_1_1"/>
  <p:tag name="KSO_WM_TAG_VERSION" val="1.0"/>
  <p:tag name="KSO_WM_UNIT_TEXT_FILL_FORE_SCHEMECOLOR_INDEX" val="10"/>
  <p:tag name="KSO_WM_UNIT_TEXT_FILL_TYPE" val="1"/>
</p:tagLst>
</file>

<file path=ppt/tags/tag6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1"/>
  <p:tag name="KSO_WM_TEMPLATE_CATEGORY" val="diagram"/>
  <p:tag name="KSO_WM_TEMPLATE_INDEX" val="20170849"/>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6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6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2_1"/>
  <p:tag name="KSO_WM_TEMPLATE_CATEGORY" val="diagram"/>
  <p:tag name="KSO_WM_TEMPLATE_INDEX" val="20170849"/>
  <p:tag name="KSO_WM_UNIT_LAYERLEVEL" val="1_1_1"/>
  <p:tag name="KSO_WM_TAG_VERSION" val="1.0"/>
  <p:tag name="KSO_WM_UNIT_FILL_FORE_SCHEMECOLOR_INDEX" val="6"/>
  <p:tag name="KSO_WM_UNIT_FILL_TYPE" val="1"/>
  <p:tag name="KSO_WM_UNIT_TEXT_FILL_FORE_SCHEMECOLOR_INDEX" val="13"/>
  <p:tag name="KSO_WM_UNIT_TEXT_FILL_TYPE" val="1"/>
</p:tagLst>
</file>

<file path=ppt/tags/tag6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2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6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8"/>
  <p:tag name="KSO_WM_UNIT_ID" val="diagram191_1*m_i*1_18"/>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68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2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6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3_1"/>
  <p:tag name="KSO_WM_TEMPLATE_CATEGORY" val="diagram"/>
  <p:tag name="KSO_WM_TEMPLATE_INDEX" val="20170849"/>
  <p:tag name="KSO_WM_UNIT_LAYERLEVEL" val="1_1_1"/>
  <p:tag name="KSO_WM_TAG_VERSION" val="1.0"/>
  <p:tag name="KSO_WM_UNIT_FILL_FORE_SCHEMECOLOR_INDEX" val="7"/>
  <p:tag name="KSO_WM_UNIT_FILL_TYPE" val="1"/>
  <p:tag name="KSO_WM_UNIT_TEXT_FILL_FORE_SCHEMECOLOR_INDEX" val="13"/>
  <p:tag name="KSO_WM_UNIT_TEXT_FILL_TYPE" val="1"/>
</p:tagLst>
</file>

<file path=ppt/tags/tag6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3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683.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3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6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4_1"/>
  <p:tag name="KSO_WM_TEMPLATE_CATEGORY" val="diagram"/>
  <p:tag name="KSO_WM_TEMPLATE_INDEX" val="20170849"/>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6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4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686.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4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6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5_1"/>
  <p:tag name="KSO_WM_TEMPLATE_CATEGORY" val="diagram"/>
  <p:tag name="KSO_WM_TEMPLATE_INDEX" val="20170849"/>
  <p:tag name="KSO_WM_UNIT_LAYERLEVEL" val="1_1_1"/>
  <p:tag name="KSO_WM_TAG_VERSION" val="1.0"/>
  <p:tag name="KSO_WM_UNIT_FILL_FORE_SCHEMECOLOR_INDEX" val="6"/>
  <p:tag name="KSO_WM_UNIT_FILL_TYPE" val="1"/>
  <p:tag name="KSO_WM_UNIT_TEXT_FILL_FORE_SCHEMECOLOR_INDEX" val="13"/>
  <p:tag name="KSO_WM_UNIT_TEXT_FILL_TYPE" val="1"/>
</p:tagLst>
</file>

<file path=ppt/tags/tag6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5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68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5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6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5"/>
  <p:tag name="KSO_WM_UNIT_ID" val="diagram191_1*m_i*1_15"/>
  <p:tag name="KSO_WM_UNIT_CLEAR" val="1"/>
  <p:tag name="KSO_WM_UNIT_LAYERLEVEL" val="1_1"/>
  <p:tag name="KSO_WM_DIAGRAM_GROUP_CODE" val="m1-1"/>
  <p:tag name="KSO_WM_UNIT_LINE_FORE_SCHEMECOLOR_INDEX" val="6"/>
  <p:tag name="KSO_WM_UNIT_LINE_FILL_TYPE" val="2"/>
  <p:tag name="KSO_WM_UNIT_TEXT_FILL_FORE_SCHEMECOLOR_INDEX" val="6"/>
  <p:tag name="KSO_WM_UNIT_TEXT_FILL_TYPE" val="1"/>
</p:tagLst>
</file>

<file path=ppt/tags/tag6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6_1"/>
  <p:tag name="KSO_WM_TEMPLATE_CATEGORY" val="diagram"/>
  <p:tag name="KSO_WM_TEMPLATE_INDEX" val="20170849"/>
  <p:tag name="KSO_WM_UNIT_LAYERLEVEL" val="1_1_1"/>
  <p:tag name="KSO_WM_TAG_VERSION" val="1.0"/>
  <p:tag name="KSO_WM_UNIT_FILL_FORE_SCHEMECOLOR_INDEX" val="7"/>
  <p:tag name="KSO_WM_UNIT_FILL_TYPE" val="1"/>
  <p:tag name="KSO_WM_UNIT_TEXT_FILL_FORE_SCHEMECOLOR_INDEX" val="13"/>
  <p:tag name="KSO_WM_UNIT_TEXT_FILL_TYPE" val="1"/>
</p:tagLst>
</file>

<file path=ppt/tags/tag6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6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692.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6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6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3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6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2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6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1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6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4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6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5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6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6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6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ID" val="diagram212_3*l_h_f*1_3_1"/>
  <p:tag name="KSO_WM_TEMPLATE_CATEGORY" val="diagram"/>
  <p:tag name="KSO_WM_TEMPLATE_INDEX" val="212"/>
  <p:tag name="KSO_WM_UNIT_LAYERLEVEL" val="1_1_1"/>
  <p:tag name="KSO_WM_TAG_VERSION" val="1.0"/>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7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6"/>
  <p:tag name="KSO_WM_UNIT_ID" val="diagram191_1*m_i*1_16"/>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7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3"/>
  <p:tag name="KSO_WM_UNIT_ID" val="diagram191_1*m_i*1_13"/>
  <p:tag name="KSO_WM_UNIT_CLEAR" val="1"/>
  <p:tag name="KSO_WM_UNIT_LAYERLEVEL" val="1_1"/>
  <p:tag name="KSO_WM_DIAGRAM_GROUP_CODE" val="m1-1"/>
  <p:tag name="KSO_WM_UNIT_LINE_FORE_SCHEMECOLOR_INDEX" val="5"/>
  <p:tag name="KSO_WM_UNIT_LINE_FILL_TYPE" val="2"/>
  <p:tag name="KSO_WM_UNIT_TEXT_FILL_FORE_SCHEMECOLOR_INDEX" val="5"/>
  <p:tag name="KSO_WM_UNIT_TEXT_FILL_TYPE" val="1"/>
</p:tagLst>
</file>

<file path=ppt/tags/tag7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4"/>
  <p:tag name="KSO_WM_UNIT_ID" val="diagram191_1*m_i*1_14"/>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7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1"/>
  <p:tag name="KSO_WM_TEMPLATE_CATEGORY" val="diagram"/>
  <p:tag name="KSO_WM_TEMPLATE_INDEX" val="20170849"/>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1"/>
  <p:tag name="KSO_WM_UNIT_ID" val="diagram191_1*m_i*1_11"/>
  <p:tag name="KSO_WM_UNIT_CLEAR" val="1"/>
  <p:tag name="KSO_WM_UNIT_LAYERLEVEL" val="1_1"/>
  <p:tag name="KSO_WM_DIAGRAM_GROUP_CODE" val="m1-1"/>
  <p:tag name="KSO_WM_UNIT_FILL_FORE_SCHEMECOLOR_INDEX" val="9"/>
  <p:tag name="KSO_WM_UNIT_FILL_TYPE" val="1"/>
  <p:tag name="KSO_WM_UNIT_TEXT_FILL_FORE_SCHEMECOLOR_INDEX" val="2"/>
  <p:tag name="KSO_WM_UNIT_TEXT_FILL_TYPE" val="1"/>
</p:tagLst>
</file>

<file path=ppt/tags/tag73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1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2_1"/>
  <p:tag name="KSO_WM_TEMPLATE_CATEGORY" val="diagram"/>
  <p:tag name="KSO_WM_TEMPLATE_INDEX" val="20170849"/>
  <p:tag name="KSO_WM_UNIT_LAYERLEVEL" val="1_1_1"/>
  <p:tag name="KSO_WM_TAG_VERSION" val="1.0"/>
  <p:tag name="KSO_WM_UNIT_FILL_FORE_SCHEMECOLOR_INDEX" val="6"/>
  <p:tag name="KSO_WM_UNIT_FILL_TYPE" val="1"/>
  <p:tag name="KSO_WM_UNIT_TEXT_FILL_FORE_SCHEMECOLOR_INDEX" val="13"/>
  <p:tag name="KSO_WM_UNIT_TEXT_FILL_TYPE" val="1"/>
</p:tagLst>
</file>

<file path=ppt/tags/tag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2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33.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2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7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3_1"/>
  <p:tag name="KSO_WM_TEMPLATE_CATEGORY" val="diagram"/>
  <p:tag name="KSO_WM_TEMPLATE_INDEX" val="20170849"/>
  <p:tag name="KSO_WM_UNIT_LAYERLEVEL" val="1_1_1"/>
  <p:tag name="KSO_WM_TAG_VERSION" val="1.0"/>
  <p:tag name="KSO_WM_UNIT_FILL_FORE_SCHEMECOLOR_INDEX" val="7"/>
  <p:tag name="KSO_WM_UNIT_FILL_TYPE" val="1"/>
  <p:tag name="KSO_WM_UNIT_TEXT_FILL_FORE_SCHEMECOLOR_INDEX" val="13"/>
  <p:tag name="KSO_WM_UNIT_TEXT_FILL_TYPE" val="1"/>
</p:tagLst>
</file>

<file path=ppt/tags/tag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3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36.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3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4_1"/>
  <p:tag name="KSO_WM_TEMPLATE_CATEGORY" val="diagram"/>
  <p:tag name="KSO_WM_TEMPLATE_INDEX" val="20170849"/>
  <p:tag name="KSO_WM_UNIT_LAYERLEVEL" val="1_1_1"/>
  <p:tag name="KSO_WM_TAG_VERSION" val="1.0"/>
  <p:tag name="KSO_WM_UNIT_FILL_FORE_SCHEMECOLOR_INDEX" val="5"/>
  <p:tag name="KSO_WM_UNIT_FILL_TYPE" val="1"/>
  <p:tag name="KSO_WM_UNIT_TEXT_FILL_FORE_SCHEMECOLOR_INDEX" val="13"/>
  <p:tag name="KSO_WM_UNIT_TEXT_FILL_TYPE" val="1"/>
</p:tagLst>
</file>

<file path=ppt/tags/tag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4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3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4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7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2"/>
  <p:tag name="KSO_WM_UNIT_ID" val="diagram191_1*m_i*1_12"/>
  <p:tag name="KSO_WM_UNIT_CLEAR" val="1"/>
  <p:tag name="KSO_WM_UNIT_LAYERLEVEL" val="1_1"/>
  <p:tag name="KSO_WM_DIAGRAM_GROUP_CODE" val="m1-1"/>
  <p:tag name="KSO_WM_UNIT_FILL_FORE_SCHEMECOLOR_INDEX" val="9"/>
  <p:tag name="KSO_WM_UNIT_FILL_TYPE" val="1"/>
  <p:tag name="KSO_WM_UNIT_TEXT_FILL_FORE_SCHEMECOLOR_INDEX" val="2"/>
  <p:tag name="KSO_WM_UNIT_TEXT_FILL_TYPE" val="1"/>
</p:tagLst>
</file>

<file path=ppt/tags/tag7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5_1"/>
  <p:tag name="KSO_WM_TEMPLATE_CATEGORY" val="diagram"/>
  <p:tag name="KSO_WM_TEMPLATE_INDEX" val="20170849"/>
  <p:tag name="KSO_WM_UNIT_LAYERLEVEL" val="1_1_1"/>
  <p:tag name="KSO_WM_TAG_VERSION" val="1.0"/>
  <p:tag name="KSO_WM_UNIT_FILL_FORE_SCHEMECOLOR_INDEX" val="6"/>
  <p:tag name="KSO_WM_UNIT_FILL_TYPE" val="1"/>
  <p:tag name="KSO_WM_UNIT_TEXT_FILL_FORE_SCHEMECOLOR_INDEX" val="13"/>
  <p:tag name="KSO_WM_UNIT_TEXT_FILL_TYPE" val="1"/>
</p:tagLst>
</file>

<file path=ppt/tags/tag7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5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42.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5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6_1"/>
  <p:tag name="KSO_WM_TEMPLATE_CATEGORY" val="diagram"/>
  <p:tag name="KSO_WM_TEMPLATE_INDEX" val="20170849"/>
  <p:tag name="KSO_WM_UNIT_LAYERLEVEL" val="1_1_1"/>
  <p:tag name="KSO_WM_TAG_VERSION" val="1.0"/>
  <p:tag name="KSO_WM_UNIT_FILL_FORE_SCHEMECOLOR_INDEX" val="7"/>
  <p:tag name="KSO_WM_UNIT_FILL_TYPE" val="1"/>
  <p:tag name="KSO_WM_UNIT_TEXT_FILL_FORE_SCHEMECOLOR_INDEX" val="13"/>
  <p:tag name="KSO_WM_UNIT_TEXT_FILL_TYPE" val="1"/>
</p:tagLst>
</file>

<file path=ppt/tags/tag7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6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45.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ID" val="diagram20170849_5*l_h_f*1_6_1"/>
  <p:tag name="KSO_WM_TEMPLATE_CATEGORY" val="diagram"/>
  <p:tag name="KSO_WM_TEMPLATE_INDEX" val="20170849"/>
  <p:tag name="KSO_WM_UNIT_LAYERLEVEL" val="1_1_1"/>
  <p:tag name="KSO_WM_TAG_VERSION" val="1.0"/>
  <p:tag name="KSO_WM_UNIT_TEXT_FILL_FORE_SCHEMECOLOR_INDEX" val="13"/>
  <p:tag name="KSO_WM_UNIT_TEXT_FILL_TYPE" val="1"/>
</p:tagLst>
</file>

<file path=ppt/tags/tag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3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2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1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4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9"/>
  <p:tag name="KSO_WM_UNIT_ID" val="diagram191_1*m_i*1_9"/>
  <p:tag name="KSO_WM_UNIT_CLEAR" val="1"/>
  <p:tag name="KSO_WM_UNIT_LAYERLEVEL" val="1_1"/>
  <p:tag name="KSO_WM_DIAGRAM_GROUP_CODE" val="m1-1"/>
  <p:tag name="KSO_WM_UNIT_FILL_FORE_SCHEMECOLOR_INDEX" val="10"/>
  <p:tag name="KSO_WM_UNIT_FILL_TYPE" val="1"/>
  <p:tag name="KSO_WM_UNIT_TEXT_FILL_FORE_SCHEMECOLOR_INDEX" val="2"/>
  <p:tag name="KSO_WM_UNIT_TEXT_FILL_TYPE" val="1"/>
</p:tagLst>
</file>

<file path=ppt/tags/tag7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5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0170849_5*l_h_i*1_6_3"/>
  <p:tag name="KSO_WM_TEMPLATE_CATEGORY" val="diagram"/>
  <p:tag name="KSO_WM_TEMPLATE_INDEX" val="20170849"/>
  <p:tag name="KSO_WM_UNIT_LAYERLEVEL" val="1_1_1"/>
  <p:tag name="KSO_WM_TAG_VERSION" val="1.0"/>
  <p:tag name="KSO_WM_UNIT_TEXT_FILL_FORE_SCHEMECOLOR_INDEX" val="14"/>
  <p:tag name="KSO_WM_UNIT_TEXT_FILL_TYPE" val="1"/>
</p:tagLst>
</file>

<file path=ppt/tags/tag7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0"/>
  <p:tag name="KSO_WM_UNIT_ID" val="diagram191_1*m_i*1_10"/>
  <p:tag name="KSO_WM_UNIT_CLEAR" val="1"/>
  <p:tag name="KSO_WM_UNIT_LAYERLEVEL" val="1_1"/>
  <p:tag name="KSO_WM_DIAGRAM_GROUP_CODE" val="m1-1"/>
  <p:tag name="KSO_WM_UNIT_FILL_FORE_SCHEMECOLOR_INDEX" val="10"/>
  <p:tag name="KSO_WM_UNIT_FILL_TYPE" val="1"/>
  <p:tag name="KSO_WM_UNIT_TEXT_FILL_FORE_SCHEMECOLOR_INDEX" val="2"/>
  <p:tag name="KSO_WM_UNIT_TEXT_FILL_TYPE" val="1"/>
</p:tagLst>
</file>

<file path=ppt/tags/tag7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7"/>
  <p:tag name="KSO_WM_UNIT_ID" val="diagram191_1*m_i*1_7"/>
  <p:tag name="KSO_WM_UNIT_CLEAR" val="1"/>
  <p:tag name="KSO_WM_UNIT_LAYERLEVEL" val="1_1"/>
  <p:tag name="KSO_WM_DIAGRAM_GROUP_CODE" val="m1-1"/>
  <p:tag name="KSO_WM_UNIT_FILL_FORE_SCHEMECOLOR_INDEX" val="8"/>
  <p:tag name="KSO_WM_UNIT_FILL_TYPE" val="1"/>
  <p:tag name="KSO_WM_UNIT_TEXT_FILL_FORE_SCHEMECOLOR_INDEX" val="2"/>
  <p:tag name="KSO_WM_UNIT_TEXT_FILL_TYPE" val="1"/>
</p:tagLst>
</file>

<file path=ppt/tags/tag7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8"/>
  <p:tag name="KSO_WM_UNIT_ID" val="diagram191_1*m_i*1_8"/>
  <p:tag name="KSO_WM_UNIT_CLEAR" val="1"/>
  <p:tag name="KSO_WM_UNIT_LAYERLEVEL" val="1_1"/>
  <p:tag name="KSO_WM_DIAGRAM_GROUP_CODE" val="m1-1"/>
  <p:tag name="KSO_WM_UNIT_FILL_FORE_SCHEMECOLOR_INDEX" val="8"/>
  <p:tag name="KSO_WM_UNIT_FILL_TYPE" val="1"/>
  <p:tag name="KSO_WM_UNIT_TEXT_FILL_FORE_SCHEMECOLOR_INDEX" val="2"/>
  <p:tag name="KSO_WM_UNIT_TEXT_FILL_TYPE" val="1"/>
</p:tagLst>
</file>

<file path=ppt/tags/tag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9_5*l_h_i*1_1_2"/>
  <p:tag name="KSO_WM_TEMPLATE_CATEGORY" val="diagram"/>
  <p:tag name="KSO_WM_TEMPLATE_INDEX" val="20170849"/>
  <p:tag name="KSO_WM_UNIT_LAYERLEVEL" val="1_1_1"/>
  <p:tag name="KSO_WM_TAG_VERSION" val="1.0"/>
  <p:tag name="KSO_WM_UNIT_FILL_FORE_SCHEMECOLOR_INDEX" val="14"/>
  <p:tag name="KSO_WM_UNIT_FILL_TYPE" val="1"/>
  <p:tag name="KSO_WM_UNIT_TEXT_FILL_FORE_SCHEMECOLOR_INDEX" val="13"/>
  <p:tag name="KSO_WM_UNIT_TEXT_FILL_TYPE" val="1"/>
</p:tagLst>
</file>

<file path=ppt/tags/tag78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475.114960629921,&quot;width&quot;:19200}"/>
</p:tagLst>
</file>

<file path=ppt/tags/tag78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284.222047244094,&quot;width&quot;:4630.516535433071}"/>
</p:tagLst>
</file>

<file path=ppt/tags/tag78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185,&quot;width&quot;:1185}"/>
</p:tagLst>
</file>

<file path=ppt/tags/tag7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5"/>
  <p:tag name="KSO_WM_UNIT_ID" val="diagram191_1*m_i*1_5"/>
  <p:tag name="KSO_WM_UNIT_CLEAR" val="1"/>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ID" val="diagram212_3*l_h_i*1_2_2"/>
  <p:tag name="KSO_WM_TEMPLATE_CATEGORY" val="diagram"/>
  <p:tag name="KSO_WM_TEMPLATE_INDEX" val="212"/>
  <p:tag name="KSO_WM_UNIT_LAYERLEVEL" val="1_1_1"/>
  <p:tag name="KSO_WM_TAG_VERSION" val="1.0"/>
  <p:tag name="KSO_WM_UNIT_FILL_FORE_SCHEMECOLOR_INDEX" val="14"/>
  <p:tag name="KSO_WM_UNIT_FILL_TYPE" val="1"/>
  <p:tag name="KSO_WM_UNIT_TEXT_FILL_FORE_SCHEMECOLOR_INDEX" val="5"/>
  <p:tag name="KSO_WM_UNIT_TEXT_FILL_TYPE" val="1"/>
</p:tagLst>
</file>

<file path=ppt/tags/tag8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6"/>
  <p:tag name="KSO_WM_UNIT_ID" val="diagram191_1*m_i*1_6"/>
  <p:tag name="KSO_WM_UNIT_CLEAR" val="1"/>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8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3"/>
  <p:tag name="KSO_WM_UNIT_ID" val="diagram191_1*m_i*1_3"/>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4"/>
  <p:tag name="KSO_WM_UNIT_ID" val="diagram191_1*m_i*1_4"/>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1"/>
  <p:tag name="KSO_WM_UNIT_ID" val="diagram191_1*m_i*1_1"/>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91"/>
  <p:tag name="KSO_WM_TAG_VERSION" val="1.0"/>
  <p:tag name="KSO_WM_BEAUTIFY_FLAG" val="#wm#"/>
  <p:tag name="KSO_WM_UNIT_TYPE" val="m_i"/>
  <p:tag name="KSO_WM_UNIT_INDEX" val="1_2"/>
  <p:tag name="KSO_WM_UNIT_ID" val="diagram191_1*m_i*1_2"/>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m_i*1_1"/>
  <p:tag name="KSO_WM_TEMPLATE_CATEGORY" val="diagram"/>
  <p:tag name="KSO_WM_TEMPLATE_INDEX" val="433"/>
  <p:tag name="KSO_WM_UNIT_TYPE" val="m_i"/>
  <p:tag name="KSO_WM_UNIT_INDEX" val="1_1"/>
  <p:tag name="KSO_WM_UNIT_CLEAR" val="1"/>
  <p:tag name="KSO_WM_UNIT_LAYERLEVEL" val="1_1"/>
  <p:tag name="KSO_WM_DIAGRAM_GROUP_CODE" val="m1-1"/>
  <p:tag name="KSO_WM_UNIT_LINE_FORE_SCHEMECOLOR_INDEX" val="13"/>
  <p:tag name="KSO_WM_UNIT_LINE_FILL_TYPE" val="2"/>
</p:tagLst>
</file>

<file path=ppt/tags/tag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ID" val="diagram433_1*g*1"/>
  <p:tag name="KSO_WM_TEMPLATE_CATEGORY" val="diagram"/>
  <p:tag name="KSO_WM_TEMPLATE_INDEX" val="433"/>
  <p:tag name="KSO_WM_UNIT_TYPE" val="g"/>
  <p:tag name="KSO_WM_UNIT_INDEX" val="1"/>
  <p:tag name="KSO_WM_UNIT_CLEAR" val="1"/>
  <p:tag name="KSO_WM_UNIT_LAYERLEVEL" val="1"/>
  <p:tag name="KSO_WM_UNIT_VALUE" val="18"/>
  <p:tag name="KSO_WM_UNIT_HIGHLIGHT" val="0"/>
  <p:tag name="KSO_WM_UNIT_COMPATIBLE" val="1"/>
  <p:tag name="KSO_WM_UNIT_RELATE_UNITID" val="diagram433_1*m*1"/>
  <p:tag name="KSO_WM_UNIT_PRESET_TEXT_INDEX" val="3"/>
  <p:tag name="KSO_WM_UNIT_PRESET_TEXT_LEN" val="17"/>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433_1*i*2"/>
  <p:tag name="KSO_WM_TEMPLATE_CATEGORY" val="diagram"/>
  <p:tag name="KSO_WM_TEMPLATE_INDEX" val="433"/>
</p:tagLst>
</file>

<file path=ppt/tags/tag88.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433_1*i*13"/>
  <p:tag name="KSO_WM_TEMPLATE_CATEGORY" val="diagram"/>
  <p:tag name="KSO_WM_TEMPLATE_INDEX" val="433"/>
</p:tagLst>
</file>

<file path=ppt/tags/tag89.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433_1*i*24"/>
  <p:tag name="KSO_WM_TEMPLATE_CATEGORY" val="diagram"/>
  <p:tag name="KSO_WM_TEMPLATE_INDEX" val="433"/>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ID" val="diagram212_3*l_h_i*1_2_1"/>
  <p:tag name="KSO_WM_TEMPLATE_CATEGORY" val="diagram"/>
  <p:tag name="KSO_WM_TEMPLATE_INDEX" val="212"/>
  <p:tag name="KSO_WM_UNIT_LAYERLEVEL" val="1_1_1"/>
  <p:tag name="KSO_WM_TAG_VERSION" val="1.0"/>
  <p:tag name="KSO_WM_UNIT_FILL_FORE_SCHEMECOLOR_INDEX" val="6"/>
  <p:tag name="KSO_WM_UNIT_FILL_TYPE" val="1"/>
  <p:tag name="KSO_WM_UNIT_TEXT_FILL_FORE_SCHEMECOLOR_INDEX" val="14"/>
  <p:tag name="KSO_WM_UNIT_TEXT_FILL_TYPE" val="1"/>
</p:tagLst>
</file>

<file path=ppt/tags/tag90.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433_1*i*35"/>
  <p:tag name="KSO_WM_TEMPLATE_CATEGORY" val="diagram"/>
  <p:tag name="KSO_WM_TEMPLATE_INDEX" val="433"/>
</p:tagLst>
</file>

<file path=ppt/tags/tag91.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433_1*i*46"/>
  <p:tag name="KSO_WM_TEMPLATE_CATEGORY" val="diagram"/>
  <p:tag name="KSO_WM_TEMPLATE_INDEX" val="433"/>
</p:tagLst>
</file>

<file path=ppt/tags/tag92.xml><?xml version="1.0" encoding="utf-8"?>
<p:tagLst xmlns:a="http://schemas.openxmlformats.org/drawingml/2006/main" xmlns:r="http://schemas.openxmlformats.org/officeDocument/2006/relationships" xmlns:p="http://schemas.openxmlformats.org/presentationml/2006/main">
  <p:tag name="KSO_WM_TAG_VERSION" val="1.0"/>
  <p:tag name="KSO_WM_UNIT_ID" val="diagram433_1*i*57"/>
  <p:tag name="KSO_WM_TEMPLATE_CATEGORY" val="diagram"/>
  <p:tag name="KSO_WM_TEMPLATE_INDEX" val="433"/>
</p:tagLst>
</file>

<file path=ppt/tags/tag93.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i*1_1_3_1"/>
  <p:tag name="KSO_WM_TEMPLATE_CATEGORY" val="diagram"/>
  <p:tag name="KSO_WM_TEMPLATE_INDEX" val="20200205"/>
  <p:tag name="KSO_WM_UNIT_LAYERLEVEL" val="1_1_1_1"/>
  <p:tag name="KSO_WM_TAG_VERSION" val="1.0"/>
  <p:tag name="KSO_WM_UNIT_LINE_FORE_SCHEMECOLOR_INDEX" val="14"/>
  <p:tag name="KSO_WM_UNIT_LINE_FILL_TYPE" val="2"/>
</p:tagLst>
</file>

<file path=ppt/tags/tag94.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i*1_1_1"/>
  <p:tag name="KSO_WM_TEMPLATE_CATEGORY" val="diagram"/>
  <p:tag name="KSO_WM_TEMPLATE_INDEX" val="20200205"/>
  <p:tag name="KSO_WM_UNIT_LAYERLEVEL" val="1_1_1"/>
  <p:tag name="KSO_WM_TAG_VERSION" val="1.0"/>
  <p:tag name="KSO_WM_UNIT_FILL_FORE_SCHEMECOLOR_INDEX" val="13"/>
  <p:tag name="KSO_WM_UNIT_FILL_TYPE" val="1"/>
  <p:tag name="KSO_WM_UNIT_TEXT_FILL_FORE_SCHEMECOLOR_INDEX" val="14"/>
  <p:tag name="KSO_WM_UNIT_TEXT_FILL_TYPE" val="1"/>
</p:tagLst>
</file>

<file path=ppt/tags/tag95.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TYPE" val="p_h_i"/>
  <p:tag name="KSO_WM_UNIT_INDEX" val="1_1_2"/>
  <p:tag name="KSO_WM_UNIT_ID" val="diagram20200205_5*p_h_i*1_1_2"/>
  <p:tag name="KSO_WM_TEMPLATE_CATEGORY" val="diagram"/>
  <p:tag name="KSO_WM_TEMPLATE_INDEX" val="20200205"/>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96.xml><?xml version="1.0" encoding="utf-8"?>
<p:tagLst xmlns:a="http://schemas.openxmlformats.org/drawingml/2006/main" xmlns:r="http://schemas.openxmlformats.org/officeDocument/2006/relationships" xmlns:p="http://schemas.openxmlformats.org/presentationml/2006/main">
  <p:tag name="PA" val="v5.2.4"/>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p1-1"/>
  <p:tag name="KSO_WM_UNIT_ID" val="diagram20200205_5*p_h_a*1_1_1"/>
  <p:tag name="KSO_WM_TEMPLATE_CATEGORY" val="diagram"/>
  <p:tag name="KSO_WM_TEMPLATE_INDEX" val="20200205"/>
  <p:tag name="KSO_WM_UNIT_LAYERLEVEL" val="1_1_1"/>
  <p:tag name="KSO_WM_TAG_VERSION" val="1.0"/>
  <p:tag name="KSO_WM_UNIT_PRESET_TEXT" val="添加标题"/>
  <p:tag name="KSO_WM_UNIT_TEXT_FILL_FORE_SCHEMECOLOR_INDEX" val="14"/>
  <p:tag name="KSO_WM_UNIT_TEXT_FILL_TYPE" val="1"/>
</p:tagLst>
</file>

<file path=ppt/tags/tag97.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TYPE" val="p_h_h_i"/>
  <p:tag name="KSO_WM_UNIT_INDEX" val="1_1_1_3"/>
  <p:tag name="KSO_WM_UNIT_ID" val="diagram20200205_5*p_h_h_i*1_1_1_3"/>
  <p:tag name="KSO_WM_TEMPLATE_CATEGORY" val="diagram"/>
  <p:tag name="KSO_WM_TEMPLATE_INDEX" val="20200205"/>
  <p:tag name="KSO_WM_UNIT_LAYERLEVEL" val="1_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98.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TYPE" val="p_h_h_i"/>
  <p:tag name="KSO_WM_UNIT_INDEX" val="1_1_3_4"/>
  <p:tag name="KSO_WM_UNIT_ID" val="diagram20200205_5*p_h_h_i*1_1_3_4"/>
  <p:tag name="KSO_WM_TEMPLATE_CATEGORY" val="diagram"/>
  <p:tag name="KSO_WM_TEMPLATE_INDEX" val="20200205"/>
  <p:tag name="KSO_WM_UNIT_LAYERLEVEL" val="1_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99.xml><?xml version="1.0" encoding="utf-8"?>
<p:tagLst xmlns:a="http://schemas.openxmlformats.org/drawingml/2006/main" xmlns:r="http://schemas.openxmlformats.org/officeDocument/2006/relationships" xmlns:p="http://schemas.openxmlformats.org/presentationml/2006/main">
  <p:tag name="PA" val="v5.2.4"/>
  <p:tag name="KSO_WM_UNIT_HIGHLIGHT" val="0"/>
  <p:tag name="KSO_WM_UNIT_COMPATIBLE" val="0"/>
  <p:tag name="KSO_WM_UNIT_DIAGRAM_ISNUMVISUAL" val="0"/>
  <p:tag name="KSO_WM_UNIT_DIAGRAM_ISREFERUNIT" val="0"/>
  <p:tag name="KSO_WM_DIAGRAM_GROUP_CODE" val="p1-1"/>
  <p:tag name="KSO_WM_UNIT_ID" val="diagram20200205_5*p_h_h_h_i*1_1_1_2_1"/>
  <p:tag name="KSO_WM_TEMPLATE_CATEGORY" val="diagram"/>
  <p:tag name="KSO_WM_TEMPLATE_INDEX" val="20200205"/>
  <p:tag name="KSO_WM_UNIT_LAYERLEVEL" val="1_1_1_1_1"/>
  <p:tag name="KSO_WM_TAG_VERSION" val="1.0"/>
  <p:tag name="KSO_WM_UNIT_LINE_FORE_SCHEMECOLOR_INDEX" val="14"/>
  <p:tag name="KSO_WM_UNIT_LINE_FILL_TYPE"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lang="zh-CN" altLang="en-US"/>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customData xmlns="http://www.wps.cn/officeDocument/2013/wpsCustomData" xmlns:s="http://www.wps.cn/officeDocument/2013/wpsCustomData">
  <extobjs>
    <extobj name="ECB019B1-382A-4266-B25C-5B523AA43C14-1">
      <extobjdata type="ECB019B1-382A-4266-B25C-5B523AA43C14" data="ewoJIkZpbGVJZCIgOiAiMTgwOTY5MTA4MTEzIiwKCSJHcm91cElkIiA6ICIxMDk5NTU0MTA1IiwKCSJJbWFnZSIgOiAiaVZCT1J3MEtHZ29BQUFBTlNVaEVVZ0FBQlFJQUFBTDhDQVlBQUFDNzVzZ21BQUFBQ1hCSVdYTUFBQXNUQUFBTEV3RUFtcHdZQUFBZ0FFbEVRVlI0bk96ZGQzZ1UxZm9IOE8vTWJHL1pGRUt2QVVHUUpvS29WQUZGUmNRQzl1NVYwV3U3bHV2UDN1NjFjdFY3N1dLdmlJcW9LQXFDaVBUZWV3OGxDZW5iZDJmbTk4ZnNUbmFUM1NRMEErejM4enc4YVp0a3lKNDljODU3M3ZNZVFWVlZGVVJFUkVSRVJFUkVSSFJjRXh2NkFvaUlpSWlJaUlpSWlPaklZeUNRaUlpSWlJaUlpSWdvRFRBUVNFUkVSRVJFUkVSRWxBWVlDQ1FpSWlJaUlpSWlJa29EREFRU0VSRVJFUkVSRVJHbEFRWUNpWWlJaUlpSWlJaUkwZ0FEZ1VSRVJFUkVSRVJFUkdtQWdVQWlJaUlpSWlJaUlxSTB3RUFnRVJFUkVSRVJFUkZSR21BZ2tJaUlpSWlJaUlpSUtBMHdFRWhFUkVSRVJFUkVSSlFHR0Fna0lpSWlJaUlpSWlKS0F3d0VFaEVSRVJFUkVSRVJwUUVHQW9tSWlJaUlpSWlJaU5JQUE0RkVSRVJFUkVSRVJFUnBnSUZBSWlJaUlpSWlJaUtpTk1CQUlCRVJFUkVSRVJFUlVScGdJSkNJaUlpSWlJaUlpQ2dOTUJCSVJFUkVSRVJFUkVTVUJoZ0lKQ0lpSWlJaUlpSWlTZ01NQkJJUkVSRVJFUkVSRWFVQkJnS0ppSWlJaUlpSWlJalNBQU9CUkVSRVJFUkVSRVJFYVlDQlFDSWlJaUlpSWlJaW9qVEFRQ0FSRVJFUkVSRVJFVkVhWUNDUWlJaUlpSWlJaUlnb0RUQVFTRVJFUkVSRVJFUkVsQVlZQ0NRaUlpSWlJaUlpSWtvRERBUVNFUkVSRVJFUkVSR2xBUVlDaVlpSWlJaUlpSWlJMGdBRGdVUkVSRVJFUkVSRVJHbUFnVUFpSWlJaUlpSWlJcUkwd0VBZ0VSRVJFUkVSRVJGUkdtQWdrSWlJaUlpSWlJaUlLQTB3RUVoRVJFUkVSRVJFUkpRR0dBZ2tJaUlpSWlJaUlpSktBd3dFRWhFUkVSRVJFUkVScFFFR0FvbUlpSWlJaUlpSWlOSUFBNEZFUkVSRVJFUkVSRVJwZ0lGQUlpSWlJaUlpSWlLaU5NQkFJQkVSRVJFUkVSRVJVUnBnSUpDSWlJaUlpSWlJaUNnTk1CQklSRVJFUkVSRVJFU1VCaGdJSkNJaUlpSWlJaUlpU2dNTUJCSVJFUkVSRVJFUkVhVUJCZ0tKaUlpSWlJaUlpSWpTZ0tHaEwrQ1FLUkZneFNmQTB2RkF3UW9nN0czb0s2TER6V2dER25VQmV0NEE5THdSa0l6MSt6NjJqZVBmd2JRTnRvdmpIL3NNU29WdGcxTGgvWVNTWVo5QnFiRFBvR1RZWjFBcUI5czJqaEJCVlZXMVFhL2dVQ2dSWU9JWVlQMmtocjRTK3F1MEhRSmMrWFBkTHh5MmpmUlRuN2JCZHBGKzJHZFFLbXdibEFydko1UU0rd3hLaFgwR0pjTStnMUtwYjlzNGdxUW5ubmppaVFiNzdZZHErVWZBbk9jYitpcm9yMVMyVFl1bXQrcFgrK1BZTnRKUGZkb0cyMFg2WVo5QnFiQnRVQ3E4bjFBeTdETW9GZllabEF6N0RFcWx2bTNqQ0RxMmF3UXVIZC9RVjBBTllmVVhkVCtHYlNNOTFkVTIyQzdTRS9zTVNvVnRnMUxoL1lTU1laOUJxYkRQb0dUWVoxQXE5V2tiUjlDeEhRZ3NXTkhRVjBBTm9YaFQzWTloMjBoUGRiVU50b3YweEQ2RFVtSGJvRlI0UDZGazJHZFFLdXd6S0JuMkdaUktmZHJHRVhSc0J3SlpSRE05UmZ4MVA0WnRJejNWMVRiWUx0SVQrd3hLaFcyRFV1SDloSkpobjBHcHNNK2daTmhuVUNyMWFSdEgwTEVkQ0NRaUlpSWlJaUlpSXFKNllTQ1FpSWlJaUlpSWlJZ29EVEFRU0VSRVJFUkVSRVJFbEFZWUNDUWlJaUlpSWlJaUlrb0REQVFTRVJFUkVSRVJFUkdsQVFZQ2lZaUlpSWlJaUlpSTBnQURnVVJFUkVSRVJFUkVSR21BZ1VBaUlpSWlJaUlpSXFJMHdFQWdFUkVSRVJFUkVSRlJHbUFna0lpSWlJaUlpSWlJS0Ewd0VFaEVSRVJFUkVSRVJKUUdHQWdrSWlJaUlpSWlJaUpLQXd3RUVoRVJFUkVSRVJFUnBRRUdBZyt6SXIrSUc2YTZjZFZQYnR3K1BRUGxRZUdRZitiUDI4ejRmWmZwTUZ4ZGFxVUJFVDl1c2VESExSYjR3b2QremVtaU5GRDFFb29vd09ZeUF6YVhHZlRQeFQ0T0s0ZjM5MjZ2a1BETGRyUCsrMlVWV0Y1b2hEK2lQWGNxZ0EvWFdERnZUK3AyczdIVWdFZm5PREY1czZYRzF5SUs4TXg4Qng2ZjZ6eThGNTdtdmxodnhlM1RNeExheU1INGZKMFYrWlZTd3VkVUFKK3RzMkxDZW11OWZrYnM5VjViMi94NW14ay9iek1md3BYU29TajBpWmkydzR3dFpWTGRENjcyZmZGVzd6ZGc5WDVEcmZlalFwK0lWNWZhTWZNSTMydm82REp0aHhsdkxMZmp0V1gyQnZuOW5yQ0FiZVVTOXZzNUhEMVFFUVg0Y0xVTnp5OTBKUDM2UHErSVc2Wmw0SlpwR2ZYK21Zb0tMQzB3WWttQkVkc3JEcXpmT1JTMTNZZGs5Uys3ak9OT1JVaEFSU2g1dng5V0RteXNyd0pZVVdURWoxdk4yT2V0Ky9YcUN3dTRaVm9HSHZ6RFZlTnJEODEyNHR4dnN6Qi9yd2xGOVhqdHo5aHB3b3lkSm4xK1V2MWpxcCtqYVF4NnNNS0tnS25iekRYNmpNVUZScXdvTXJLL0lEb0FoOVlUVUlLU2dJakxmOHpFNnYzYW45VmhWREc2b3hHRFdvWnFQUGFLS1c3c3FHV1FOZWZ5WXYzOTY2ZTYwY0lwWS9GVit4TWVjODNQTlgvR3JFdUxjY1lYMmJWZTU4Zm5sQ1BQSGRFL2ppakF6ZE15TUR2ZmhCRjVBWXpJQzlUNi9hU3BEQW5vL25FTytqY1A0YlB6eWxEa2s5QXYrcmZQdjZVQUJoSDZ4NHV1Mm8rV1Rybk9uL250Smd0KzJHSkJ2a2ZFMUl0TElLVVk0M3l6MFlJWEZ6bncvSUFLWE52Rmp4dC9jV1BxTmpQR24xMkdFZTJDMkZCaXdJTi91RENrVlJDbk5hdlovbVFWdUgrV0N3djJHbEhVUG9DdDVWWHRhRkRMRUZidE4rQzFaWFpJQXVBMlY5MXRyK3ZpUjZZbCtZaDkyTmRaZFE3SzR0dDF1aW53aVhqMFR5Y0Nzb0FjbTVLd0N0T3ZSUWdiU2lRRTVacC9QN09rNHJZZVB2M2p6OWRaOFkvZlhUQkxLbWFNS1VFclZ3UkdFWkFWNE43ZlhUQkpLaTd0NUFjQXpOdGpRbmxRd1BDMlFRREE5QjFtVE50aHhoMDl2YmpwVjIxeXVPR0dJRExNVlNPbllyOElXUVZ5YlFxdW4rb0dBT3diV3dBQTJPdVI4T2s2Sys3cDVZRWgraCtZdE1rQ0JjQ0lka0YwL2JBUkFHRGhWZnNUMmcwZHVMQWlvUCtYT1NnUENyaXNreCt2REs2bzkvZGVORGtUSVVYQW0wUEwwYXR4R0VNbmF2M1FXOFBLTWFwOTh2NTk5WDREbmwzZ3dHV2QvQmdjZDgrcTdYN2lOS21ZZW5GSnd1ZFVBQ0ZaZ0Rlc1RVQXJneUtLQXdLS0F5TDIrMFRzOVVyWTR4RnhZWWNBem9tMlM2cGRYZmYwVk83bzZjTmwwYjRnbGQ5Mm1QSGhHaXNFQUZkMzlpWDBCZkdtN3pEandkbE9YTmJKais2TnFzWVA3ZDBSVklSRS9HT21DMnVLRGZoaVJDbXlMTnJQNk40b1hPdnZYbFpveERuZlpBRUF6bTRUeEVmbmxCM0EvNDVtN3RLZUUwa0FSclVQb0dOV0pPSHJuckNvTC9TOVBheThYai96dFdWMi9IdUJGbGk4djdjSDk1N2lyZGYzdmJIY2pyS2dnT3U2K05ITW9ZMTFWaFVaOGVwU085cGtSUEJJWDAvUzcxTlU0SC9MN0JpLzBvYlhoNVpqUUl1YTQ1V2JmM1hEYlZidzVCbVZjQmc1eXo4UVBUN1c3c2xiYnlwTStQeU9DZ21uZnBhREZrNFpDNi9jRDdFZThUUUJ3UDJ6bkZoWlpNUU5KL253Ny82VnRUNWVCVEI1c3dXNU5nWFBEVWo4MnNaU0E1WVdHTEY2dndGanA3dHdSYWNBN3UrZHZJMEF3QlZUTWdFQWYxNWVqUGJ1U0kyUHFXNUh3eGcwbVc4MldmREVIQzNwNFBUbW9Ucjdxb2tiTFBqSDd5NTB6WW5nMTlIRmlGM3hnMys0c0hxL0FkZDE4ZU81QWZVZkx4R2xNd1lDRDVNTkpRWmNQOVdOcmVVU1dqcGxkTTJKNEtkdFpsejlVeWJ1NiszQjdUMjgrc1FaMEc3Q1d3NXhSV1pMV2ZLZlVkZlBqVjh0Q1NzQ2JvMEdBUUV0UzZqSm16VXp4R0tlT3FNU04zZnpwZng2T3BteDA0eVFMRURGNFZ1UkxQS0plZ2JXYnp2TU9LdE44cHZucjl1MXg3eTJ6STUzVnRxaU4xa3pmdDF1eG5lYnJGaFNZQVNnclpERlR5TG5YRjRNV2RWdTFndjJhby81cmxwR1lHbkFoNGtidGMvSktoS3lEYzdQQzhJVEZ0RDcwNXdhMTJRenFseWRyY1g5czF6d1JQOCtiNit3Slh4TkVsVjh2TWFXZE9YZVphb2FoRzJLWm5FS0FGNDlzd0lyaWd5NGNISW1QajIzREoyenF5YmRpd3VNK005aUIyYnNOTUVzcVpoMFFTbE9iaHpHcjl2TitIaXRGVGQyVGYwYUhqUWhHMFYrVVEvK3hjZ3FjT0hrVEd5dmtGRGtFL0hDUUcyZzljWUtHMVlWR2RIdjJpTDkraFhPMVE2WlVWUnhkcHNBdnRwZ3hZOWJMSGgrUUNYTVV0MS8ySGw3VE5oY1pvQkpVcEhuVHIzNEVGR1FjRS9hV2FIZE42cC9UMjMzRTVkSmpYdWNoTUZmWlNPVVpDS1JUSUZQWkNDd25nNTJyRkFTcUhvdWRsVktTZnZ0R0JWQXgvZHphM3grNWJWRnlMVXBtTC9YaVB4S0NiUHpUWGhwVWRVOVlXanJJS2J2cU1vYXZ2ekhUUDM5V0I5U0hoU1MvdXg0djJ3M284bWJqUk0rWjVKVTdMeTVNTVYzME5EV1FaeVlIY0c2WWdQbTdUSFZDQVFlcUVtYkxIZ3U3bjcveWhJNytqUUpvMytTNEZ5OGtvQ0kveXkyd3hQV0ZnRCsxVThMRUUzZGJzYVBXODB3U1NaYzA5bVBWcTZhL1ZFZ0ltQjJ2cFlWZHNXVVREemJ2d0pYZDY0S1hvOWZaY09VcldiWWpTcXU2K0pIMXpxQ3k2UzVjNGFXaFJmcmorK2M0VUwzUmhHczNHL0FyZDE4V0ZHa2pmOTZOUTRuRFFKV2Z5MVc5LzVxRzk1ZmJhdngrVXlMZ3F4cWk4V0ZQakZoSFBySFpjVUpZd1JWRlRCdXNSMnRYVExHZEt4OTRZSU8zdEV3QnExdVZyNEo5OHgwNmUzMDkxMW1yQ2syb0V0MjhyNHNvZ0QvWGFwbHI5L1MzYXZQdmphWEdmUWtuSkVwRmp1SnFDWUdBZzlSV0FIZVhXbkg4d3Z0Q01vQ09tVkY4TVdJVXVUYUZEd3d5NFhQMWxueDdBSUh2dDlzd1lPbmVqQ3N0VGJ4bVhONWNjSmdPdDU5dlQyWXVzMk1MemRVcFZmdjk0dTRMcHFkOCtId3hGWHpMMGVVNG9FL1hOaFpMVHN3ZmlKZjdCZlJKWnF0WTQrdXFPNzFpdmpiTDI0c2pnYU5tdGdWMkkwMXMzaDJWVXA2SjIzaTdoM2RONXUwWU5tQUZnYyttYjNxSjNmQzVDbVphMzUyMS9oY3QwWmh2RG0wWEIvRTdZcW01ZzlzVVluWGw5a3hPOStNUmpZWmU2UGJOc3FESXNxRGlVL2E5NXN0K0hLOUZjMGNNdDQ1cXh3WGZwZUZzOW9FOGU1WlpkaFJJV0hjWWdkS0F5THkzQkhjMU5XUGgvOTA0dmtCVllQei9Fb0pKa2xGUkJHZ3FJQlJCQVNoYWxRWGEzZXhnZVMrc1FWb056NDM3WU9FVGUwS1RtOFd3c1NScFdqK1ZtTUlBUEp2TGRDelBqOWVvdzNNZnIrMEttdHkwSVNxd2ZOZXI0aXJmM0xER3hidzBLa2VqTXdMWVBadUU0cDhJdTZkNWNSUEY1VUMwQWIrSTc3VnNteHliUXF1N2VKRHUyaHdaK0UrcmQwTStMTHE1OFpQMFBOcVdWbVhCT0NSdmg3YzlHc0dQbDVyeFluWkVReHJIY1NxYUZ2cy9sRWovYkdkUDJpVThMMGZEQzlqMEtjV2RVMjZQR0VCcmQ5SkhraFpkdlYrTkhWVVRiQmpnK1JSN1lNcHN6SXJRd0l1L2o0VGcxcUc4TTgrSGd5Ym1JMk5wZHB3NFBtRkRyeTRTUHNaNjY4dkFxQk5CRGJlbUJpUXFYN05HMG9OK24zQ2FsQmhsbFJZRElETm9NSmhVcEJoVnVFMks4aTJxR2hrazlIVXJrQlJVYTlNRk5Kc3VLRVFHV1lWKzd3aUJrN0l3ZW5OUW5pa3I2ZlcxKzJ5UWlQR1RzdkFnNmVtenJhcGp4azd6YkFhVkR6VHJ4S2JTZzI0OTNjWDNHWVZUNTlSaWZ0N2V4TXlBcjlZWjhYM1c1SXZLQ2E3MWxpZ3Mvclh6SC9kenRSamppY3NRRmFBYTd2NDhPbGFHL0k5SW43WVlzSDVCN21qNDYwVk5qdzF6d2xGQmE3cTdJZWlhcGsvMS96c3h0dkR5bE11U2dMQVkzT2M4SVFGbUNVVmQvU3N5aUM4dGJzWDc2KzJvalFnNHU2WkxueHpRV21OWlZPYlVjV241NWJoOGlsdXpOdGp3bk1MSFJqU0tvUm1EaGwvN2piaGlibE9XQTBxUGptM2pFSEFBL0RWQm11Tmo2ZHNWZUVOQzhnd3FkanQwVjVjMDNlWTlVeCtBTGpqWkM5dTd1WkxlQzJHRlVHZlg3aE1XdjhOYUFIZ3NvQ0lkbkdQZFp0VmZTRTZYdnhpaHFwV0pTUjB5SXhnNHZtbHVIVmFCbHBFZDgwRUlnSytYRy9GdWhJRG5xOW5adGZLSWlPV0Z4bHdVWWNBczBaVE9CckdvUEVtYnJUZzN0KzFJR0NQM0RCa1JjQ3EvUVpjTkRrVEh3d3Z4K2xKZGpOOXNkNks3UlVTZWpjSm8zZVRNTFpYU0dqamt2SHAycXIyZnRIa3pCcmZ0L3E2SXVSWXVVdUZxRG9HQWcrU3JBSS9iTkcyWjhicU4xM1lJWUJ4QXl0Z2k5NkV4ZzJxUU5lY0NCNmY2OENhWWdPdS9zbU5UbGtSWE5ySmordTcrUEhTNHVRMWVlN3I3Y0hXY2dsVDQycHpCU0pDd3NmeDh0d3lqR0xORzE5RUFRWk95SVlvYUlGQVFOdm0yY1F1WThaT0UyNmQ1a1pGU0lBa2FQOGZWUVVlUDgyakQvajJlVVU4TmMrcDM4QXY2K1RIbFoyWkRRaG90U0JuN05TZWoyR3RnelVteFMzZVR2dzRsb2xSZmRJdUNZRHJBTFpRWnBoVnZMZEt1MW0vZTFaNXdxRC8xS1loREc4YnhFMWRmZWoyVVNQWWpXcU43ZVNBdGxyMnd4WUxIbzVPSUU5cEVzS3VTaEUvYlRQanBsL2NPTGR0RU04UHFFQ1AzQWdhV1JXOHNNaWVrRG5Vd2lsajU4MkZ1SE9HQzE5dHNPTDk0V1VZMWpxSWR1TzFRRVZzSlRybXpobXVlbWNKSGM4cVF3TGNaaFZQUnVzdUdrUVZ6eTZvV2d3SVJKdEZweFJaSFUvTWRlbzFtMTVhWExWOUM5QzJZSDIwcG1vZ2RFYnpFSzdwN0Vjam00TGZkNW5nandEK3NJVDFKUVk0VFNweWJiTCt1bTZYSWV1QjNOWXVHYXVLVWtmN1IrUUZjR1lySytidE1hSThLT0RyYU9ab1U0Y01tMEhWZjJiYkRCbGlYSENZQS9PL3h1SUNvMTdqYjJ6MzVGdjZmR0VCMS96c3hzb2lJMVlXR2RIS0tTTW9hL2NMSVBaV2dBREFZdENlTjA5WXFITjc2cVpvSU5GdVZMSHB4a0k5d1BlL2FPMjU0VzJDNkpESkxWeUh3N2pGRHBRSEJjellhY0s0UWJYZlB3eWlpdTBWa3A0dEFhQkd0bTlkZGxWS1dGdHNRSjQ3Z3E0NUVmeXh5d3gvUk1EanAza3crb2ZNaEZwUjhSbUJUZDVzWE9OMy9YNXBNYVpzVFF3UzNocXRZWGQvNzZvMmF4UlZuTmVPaXdlcFhEQXBDMnVLcTU3VDFmc05HTlBSZjhDQndHSy9pUHRtdWZTZENHTTZCdkQ4Z0Fxb0tsQVJGUEhqVmpPdW0rckc3VDI4ZUtDUHQ4Wlk4OGV0WnYwK2NIY3ZMNXJZcTlxajA2VGkwYjRlL09OM0YrYnVNV0hjWWp2dWkyNDFUcFVsV3V3WGNmSW5pWm1yRVVXb01iay8wRGFjYm1KL245aTRiTjRWK3pIZ3kyeDBheFRCM2IyODZCWDlHM3VqV1p3eHNmZm5YRjRNYjFpN3gvOTNxUjAybzRyYnV2dHdTM2N2N0VZdG9IajlWRGYrM0cyQzI2emlxVE1xMFN0SnhsZDF1ejBTT24rUXEvK2U2NmU2WVlqKyt1dCtkbVBxSmNXUUJPRC9abXZqcEw5MTg5VnI2KzhieTIzNGJyTUZuNnl4WWRybzlDMUJVNXVHSG9PNnpWWFg4ZGdjSjc2STFoTHMyeXlFajRhWFFZV0FNVDlvWTVQUjMyZml6cE85dUtlWEY2Ym9Ub2l5b0lqbkZ6b2dDY0N6L1N2d3hGd25wdTB3NDZGVFBmaHNYZTExQ1ExTVlpRktpb0hBZ3pSdHUxa2Z2RHFNS2p4aEFYL21tM0RxWnpXMzNnZ0MwTmltb01BblluMkpBZE4zbUhGcmR5MmdsdWVPNkhYVHp2Z2l1OFlXb0EwM0ZLTGorN2xvNXBCeFJhZEEwdURoaFpNelVlQ3R1WFJ1RUlGR05nVUw5cGhnRUlIbURobFBudTZCSkFEZEdrVmdONnJvMVRpTWNZTXE4UGhjQjM3WVlzRTFQN3ZScDBrWTdUTWorSHFqQlNGWlFFWjAxWjhwKzFYZVgyWFRKODYxYmIrclMvdk1DR1pkbWpobzJWS21CV3ppSjBHYnl3eG83WXJBSUFKNTBZSGR2eGM0OE54Q093YTBDT0haL3BXWVBFcGJqVnRXYUVScFFNU0lkbjZjOEY0dVhHWWxJU0M0eHlQaHAyMW0vRlF0c0h6VEwxb0dZckt2M1RQVGhYdG11dlJ0WXJWSnRoSk5XdjNIZUdGRk9LQUMvZjJiaC9EREZndWNKZ1Z1czRvTXM0TE02TnMvOGszWUhGMlFrQVRnazNQS1lET3FlSFdwSGY5ZGFrZXhYOFNkSjN0eFlZY0FCclFJNGZKT2ZqMTQvZlBGeFFsMXdlS3pBNUo1Y1dBRlJFRkZVN3VDMzNhYTBidEpHSitjVzZZdE1rUi81cFNMU21wc0Q2TFVsbDJ0dlQ1LzJXSENnMys0SUFDWWVra0pjdU5Xc0wwUkFZTW5aQ0dzQ0RnL0w0Q25UdGN5dkhMdFd2K2pxTUREczZzTzl6a3h5ZGFhc29DSVMzN0l4TkpveHNZMW5mMjRLdnB2OEZmWjJGaGl3TGEvRmVLR1h6SXdmNDlKRCtZcGF0M2JVemVXYUYvdmtoMUp5UEw3MTN4dHN0RFNLVE1RZUJnczJHdlVKejFCV2FpUmZSdHpkeTh2SHV6alFWNkcxajdXRlIvOGNDOFc2QUcwUmJDWGw5alJ6Q0hqeXM1K21BMHFLa01DeHEreVlXZUZoQWY2ZURCcmx4a0w5aHJ4MUJrMWE0ajV3b0krZHFvdS92TXVrNHJ6Mm5GYjhJRm83bEF3WTZkSnI1OFdMMzZ4Y3NwRkplaVJHOGJuNjZ6NDEzd0h5b0lpQkFEM251TEZ2YjA5V3RhZUFMeDlWaGtlbnUzQ2gydXMrTjh5TzM3YVpzWVRwMWZ0YkZsVGJNQ2RNN1RuckV0MkJIL3Y2WVdxZmF2dWloUDkrSGFUQlgvdU5tSGNJZ2RhdTJTTVBpRUFTVXllSGJyZkx5Wms3dVJYU25xbUdOWFBHOHZ0V0YraWpRZGlpN0JYL0ppSjhxQUl0em1DcWR1MFFQNlpyVUw0L0x4UzdQRklPUG1USFBUTURlT2VYbHFnVmdVdzVLdHNQZkJqTmFoNFo2VU5yeTYxMVRoa1pFbUJFZWQ5bTRVTE93VHdTRjhQbWp2a2xGbnVpNjdhbjdEOXRQcE9FVVVWMEM0amdzR3RRcGl4MDRSM1Y5cnF6QXJjNXhYMXhZVXJUK1E4SlpXR0hvTytOS2dDa3paWjhQUThwNzVyNllhVGZIanlqRW9ZUlFCUU1YbFVLZTZlNmNMa3pSYTh2TVNPYnpkWjhFQWZEMGExRCtDeE9VN3M5NHRvWWxmdzZsSTdmdDVtaGtsU3NiYllnTXFRZ0F5emdybVhGK3NMbUNxQTl0SDVraVJ3TVpvb0dRWUNEOUx3dGtIMHlBMGp5NkxpeFlFVjZQVkpUcTBuWHozZnZ4S05iRExlWEdISGZ3WlY2QU9sTFdXR1dyZUZ4U2Jvb2dDWURjazdzdW9uTjhYNzdvTFNwSi9Qc1NxWWNsRUptdGhsN1BaSUdKa1h4TW9pSTNaVVNGaTR6Nmh2SVJRRkxSTXd3NnhnZllrQkdTWVZib3NDYTRwclNRY1ZJUUVmckU0TWJ1MGJXNEM5SGdrOW82dXNzY05DWXM5dHFzTkNGQlg0WUhWMEpmUGNVb1JrN1lBQUFGaHlsWlk5R0lnSUdEb3hDd0tBTDBhVUlTOUR4cXI5Qm15TEh2RFJJVlBHQ2UvbG9pSWt3R1ZTY2YxSldwQjVZTXRnMGhPQjQxM1R1WDZEcG8vWDFqK1l4NjNCeWUwYlc0Q0trSUJSMzJWaGJYSFZWcmpuK2xlaWY0dVEvaHltNmcrdU9OR1AxZnVOQ0NXSnI1M2ROb2puK2xmaTErMW1mVkNmWlZIMXc0U0d0QTdpK3kwV1ROcWsvYnRuWmxYV1p2V3NqRVlwdGsrTVcyekhmeFpYclFEdnZyVUFWMDdSZ3NlZDNrOE1SbFFQVG5USmp1QzNNVnlsVHlXV0pYeHhod0FlbitORVVCWXdjNmNKZC9lcXlwRDZlSzFWbjRCZDE4V2ZrRmtNYUxXMFlpVURVbmxzcmtPZkdON1UxWWVubzdXOFZBRGJvL1Z0VFpLS0FxK0U3R2c3cUcvbVRXeHJjWmNjYnQ4N1VvcjhFc1pPejRDaUFobG1CVGxXQmFvcTZJYzl4UWRXc3FPQmVKdFJSUk83Z2cybFZjTzkrSHRWYmFhUExrYm43QWkrakRzRjhxVkZEbmpDQXM3TEMySFJQaU55ckFwQ3NxZ1huamVMVlpPdVpQV0VYMXJzd04rcWZmN2RsVnFXZSt6ejc2NjB3UjhCSHAzanhELzdlSmhSbkVTc1AxMVdhTVQ1azdMZ01DcTRwYnNQU3d2cU42ei96MklIeGtVWGxpMEdGWUdJZ0pjVzIxUHVWSkVFYmJ4NjlVOXUvTE9QQjJlM0NXTDA5NW53aGJVSitIdkR5MkFVdGFEeC81YlpjVXMzSDBaM0RNQW9xbmg5YURtR1RjeEdvVS9FWFRNeW9DZ0NMdTNrVHpnOGJORStJNTVmNkVCK3BZUnhBeXZSdDFrSVAyMHo0NGFwYnRnTVd0dTRzRU1nNmU0WFNqUnpsMG12K3gwVHl4NzlJOStrN3hCeW1yUStZcmRIKzdoNTNCaFZPenhJQytJMnNpbkl0Q2h3bVZUWWpTb3NrZ3FMUVlWSlVtR1N0TXl5dDFmWThHZStDU1VCQWMyand3U3JRZFV6VkgvWVlvRS9JcUNsVThhK3NRVjY0c1AwMGNVNEthZG1RUGpLRTMyWXNkT0VpUnN0ZUtSdjdZZVN2TC9haHJBQ1pGdVZPZzlIU21jTlBRWWRPeTJqUmszeVZMVW1ZM1pVU0xoOWVnYW1iVGVqZlhRaGNaOVhLNE1BQUxmMzhFVURreVpjM2RtUHNxQ0lQS3YydVBpQU5UTUNpWkpqSVBBUWZIRmVtWDZDYW15eUZGR3F0b1VtcTR0MVpxdXFtZ2YzMWZNMHRsUlVWZXZrRmwrMUg1Zis2SzZSc1pHcU14ODNxQUxlc0lBSjY2M1lWaUhWQ05CMHlvckFMS2xZVVdTRW9tcEZaZU1MeTk3ZTA0dEhVNXdBbHc1ZVdXSkhXZkR3M0ZWRUFaaXd3WUxsaFVaOHRNYUdPM3A2Y1dyVEVPYnRNZUhyVFJiYzBkT0xQM2ViRUlnSU1Jb3FUc29KNDlKT2Z0eGtWSEhYVEplZTlYSENlMVhCbk5pRUw1YmhWeEdTME9UTnhtamprakgveXYzSXRTbjQ5b0pTdkxQU3B0OVk2eks4YlJBM2QvTWgwNkxXMk5KejlVOXVOTFV6KzZzMktvQ3AyOHg0WXE0VE95b2tqT25veHlVbkJIRFBUQmRHLzVDSnA4K29SRHQzQkpWSkNqVTdUVldMQVY5dHRDUU5xTnFNS2w0ZFhJRVhCMWJpd1QrY3lLK1VVQmJVdG1tT3pBdmc3RFpCZkxGT1RBZ1VKTnNhREdqYndaTCtIMVFoNGFBaG9QYWFndkdTRlltbm1wd21GYU03QnZEcFdpdmVXbUhEdGRGVHV2MFJBYTh1MFNib1BYTERPS041WXUyY0xXVVNucG1mdk9ac3ZKQ3NiZmw5dUs4SGY0K3I1Ylc3VW9JL0l1Z1plOXZLSlhUSkNlT08zekt3dExEMlljS2N5NHVoQW5vMndBZXJiZmdneWNEKzFta1pOVExCNGpQaXFXNnlBcHpXTkl4VisxVk1HRkdHcGc0WjI4b2xuUFo1RGh4R05lWGY4ckpPZmdnQVhvNjJJUWlxdnQycXVyQXNJUFlWUWRBT3B0b1JWMzg0Rm5TY3NONktQL0pOYU8rV0U0SU9UOWZSRG1OQnY3cStGbFlFdkx0U3V5Y3lFSmpjYm8rRUc2YTZFVkdBQi9wNDRUWXJHTlF5aEIzUkExYTJsRWs0OHl0dFMvK091RU5YVEpLS0x0a1IvTHJEaE82TklyaTRRd0RYSnFsSkhPL05ZZVdZc042Q0xXVUdqTzN1dzh4ZEpwUUZSWmdrRmVQUEtrY2Jsd3hmV01DL0ZqaXcxeVBoMWFYMmFPQk8yeEh6M3RsbEdQTkRKaVFCK3JnanJBQlR0MWt3ZnBVVkMvWnFiYWg3b3pDOEVlMGVaeEMwUG1MVmZnUHVuT0hDditZN2NITTNINjQ5eWNjMlVZdUo1MWNsQUx5NFNBdjRucEFad1MrWGxPQ3pkVlk4OHFlV09SNnI3eHNMQ25YTVRMeFBYOWJKajlKZ3pmRkdTQUZDSVFIeHVaK25OUXZqeWhQOTZKcVRXQy93djJkcTJYeXo4N1VzeEpqWU9PUGJUVmJzOVliMExOT1lzOW9Fa1cxVlVPd1g4YzNHMUF2UkZVRUJIMGJ2TnpkMTllblpZSlRvYUJpRGRzeVU4ZnN1RTI3cTZzZG42eTNZNjZtOUNPeWJROHZ4eVZvck5wY1o4TVRwbFZCVkFaMnpJNWkxeTR5UDFsalIyaVhqcnBPOXNCaFU5RzBheHQ5K3pjQzNteXlZZVdreFhDWlYzN1VGUUsrRFNFU0pHQWc4QkptSHNQVXQyVGJnbUpjVzIvSFlhYld2Z0FGVnhYWlRGVnZQYzBlZ3FvSSt5ZC9yMVlKK29nQjB6WW5nc2VqTnY3Rk5RYS9HWVhSdEZNYk9DZ250M0RLdVA4bUhzb0NJUC9KTldMVFBpTlhGQm13dE04QWJGbkJGbXErNGxRVkZTSUwyZHc4ZlpCT1FsYXFCN28xZGZiamp0d3k4dTlLR1c3cjVNS0pkRVBQMm1QQmROQkQ0Uy9TRTRQNHR3bkFZVmR6VTFaZXdWUXNBTnQ1WXFBZCttOXBsUFVDenJkd0FVUUJhdXlKbzZkUXUxaXlwT0wxWkNCZE56a3haZHpLWjJDRTFncUJsSHZvakFzS0tOZ0J3bWhTVWg3U2JldlVBZEYwSElhUURWZFcyWmV5b2tORElxa0JXdEVCODUrd0lTZ0lpbGhZYTlTMTg4WjRkVUpGd01tdk1MNWVVNk8rZi9iVldsRmxSZ1QvelRSalZQb0NIbzRINmtvQ0k4cUJXQnpTMkJUVG1RTGNHMzlmYmc3RTl2UHJXZEFDWVByb0VReWRtMWZuLy82RGFBVWVVMmszQk8ra0FBQ0FBU1VSQlZCMDl2ZmhxZ3dWbFFSSDMvK0hFK0xQSzhlUmNwMTdjL2FHa2h6NElDTWtDY3F3SzlzZGxwZ2NpQWg2Zlc3VmQyR0ZVOGVxWjVUVnFyOFVXRHpwbVJiQ3RYSUluTEtCdGhsenYwKzEzVlVnSmt6dzZNdDVlYWRNUHFhcWUwZWNKMTh6a2lDMVEzdG5UcTI4Qk00cmF0djdxcC9INndnSmVXT1RBdXl0dE1Fb3FIajdWZzg3WkVTd3ZOTUlnVnRXUWZHTm9PU3BEQXU2Wm1ZRzlYaEZYbmVqSHFQWUJ2TGJNam0zbEVwNDR2VktmT01hbzBZQ0JKQURyYnloTUNDd0N3TkNKV3JCcWVyUzIxOUNKMlVrUHFLRXFHMG9NdUdLS1c5OWk5NytsZHZ5NjNZeFhCcGZyZGZwTWNYL202aWVPV3d3cWZyNm9STStVcWMvZmVraXJJTUtLdGloNVR0c2duajZqRW0welpQMVU0UmNXYVVGQUFjRExneXRnTmFqNjZlUzltNFR4OFRsbE1JamFTYlZieWlTTW1KU0Ywb0MyTFhsWTZ5QnU2ZTVEdjdoRmpyUGFCREdrZFJBVDFsdng0aUlIOW5wRlBEM2ZnVm41Sm54MWZ2TGRMcFI4ekxXeDFJQzI3K2JpaFlFVk1Fc3F3b3FXU1p4ZktXSE9iaTBJMnlNM01adTdOQ2dlME5iUldNbWptTDFlTWVtMUJHVkJ2MCs5c2R5RzNSNnhSaURRS0FLWG5CREEyeXRzK0tTV0hTbHZyYkRwdTJGdTdNb2E1cWtjRFdQUVBIY0VTNjdlRDRPb0hVcFRIK2UyQzBJQXFoYXVCQlgzek5RV0ZGOGNXS0VIZnZQY01zS0tnRUtmaUlkbXUvRGFrSEtFNHY0N0VqT0ppWkppSVBBUTFSYmt1SDVxelJYVzZtbndJL0lDZW1hZkx5eGd0MGZVdDFqRi8vejhTa212dFJRVDIrSjF3WGVaMkpla1J1QWxKd1F3ZnBVTlg0NG9Rd2UzakI0ZjU4QUhBYjBhaDNGQ1pnU1RMaWhGKzh5SXZoVncvbDZUWG9qMTF1NCt0SERLdU9KRVA2NklxN2xSSGhTUmNRQ0hXeHlQVG1zV2dzT29ZdUpHQzBvRElyeGhJU0U0QXFRK0xBVFFKbWUrNktUWllsQnhRVjRRVDg1VlVPZ1Q4ZDFtQzRhM0RlTGhQNTFZVTJ6QTFuSUowNktuQzUvYlZ0dGlFZC9tWGxsaXh5dEw3QW1yL2MvMnJ3b2l4Mm9FMXBaMTgvclE4cFRiUVNPS2dDdW1KTGJqMkFRdGRsakkyOFBLTWF4MUVNTyt6a3BZS1V4MUVtUTZFZ1hndFNFVk1FdmExcWx2cXRWcW1iUXArUmJ1eDArdlREb0lpdzI4NGlrcThPWUtHMHlTaWp0TzltTDhLaHZlWEc2SHc2aGl5a1VsYU9hUWNjcW5PVFZLQ2NSbmQ3cE1hbzBKWTIzcVV6dU9Ea3hybDR5N2Uzbnh3a0lIZnR4aXdjWGZpL3BFYlV4SHJjWmpkWG51Q0ZxN1pEeDFScVdlMlRObnR3a1AvT0hTRDdNQ2dILzFxMHg2QU1PYTZFRVN2ckNnLzY0dTJSRzhNcmlxTmxOWUFWcSszUmc1VmdXcnJ5dEsrUDdtVGhrYmJ0RDZvSiszV1RDd1JRaTI2QW4wc2ZiMTh1QUtuTnMyZ09LQWlEMGVDVjF6d3BDNFhlZUE1RmlWaFA0MG9naDZVQzNEckNMSFduTWlOenZmaEZ1bVphQWtFRHN3ck9icnU5Z3ZZdmczV2RoVktlR1V4bUg4ZDBnNTJrVW5oVjF6SXJpb2cxK3Y5ZnIrS2h0RVFUdFV3R2xVOGZSOFIwS2Y4a1JjNERsV3J5dDJYekFiVk16ZmE4TFZQeVhQUG9zRkJLbHVvMy9JUktHdjZnWFV5S1psMjR5WWxJVnBsNVRVdVZDOXBVekM0SzhPN3U4OTllSVNkTTZPSkFSZWxoY2FFN1o0bjlZc2hDL1dXL0g4UWdjK0hGNkdIcmxoUFdBSWFCUDNMdGtSL0xuYkJCWEF0QjFtZmF4VG02WjJCYy8ycjk5SnN1bnF4cTQrVE5wa1FVbEFoTU9vWWtSZUFOOXN0RUFVZ0NHdFFyQVByc0NXVWdQK3M4U09UOVphTVdPblZtc3QyU210TVZNdUtrbjV0VkhmWmRhb0d4aXJLZjcxUmlzVUZRazF4amVYU1ZBQk5IUEkyRk5MVnRqb0UveDRlNFVONjBwU2p6RmlDK1UzZC9NbEhTdVI1bWdaZzlxTjZnRW5COFFXdEFJUkFiZjg2a1o1VUp2SDdxaVE4TVJjSjNybWhuRkIrd0JlR0ZDQjY2YTY4ZlZHQ3k1b0gwZ0liRE1qa0NnNXp1QU9VU3lBRWw4Z09WWXJNTU9zd2lTcWlLalFUOFV5VnB2NGpNb0w0dDFWV3NlWmFWWXdwRlVrSVJDWTU0NWdTNWtCQmxITDZvcm5pUTZ1ZDZXb0VlZzBxU2oyaTNoeXJoT0RXb1pRRmhUUk0xY0xBaTRwTU9MQ0pFZXNBMXFtWWN1M2E1N21CZ0QzOS9iZzNrUGMwbnlzRzlBaWhQUGFCakZ4WSszMTkycFRGQjNBWjFzVm1DUVZZem9HOE1aeUc5NWZiY1dZam41MHlZNWd0MGZFaFBWVzdQT0tNSWpheWhpZ3RRbFBTRVNCVDBTbVJVR1dSVW5JQ3Ixd2NpYm03YW5hcWhYYkdnd0FmMTVlWE9NRXR0dW5KeS9jZnFDbVhaSTRVSXo5VG03OTA1aWxxdTE0bjU5WG1sQW1vTHE2QmtyeHRlTmVXWks0WWg5UkJQVCt0SkcrQ250bXEyQ05iSzFZdndKVWJRMCsxSUJlOVZweXlRTGtWRDkzbmV6Ri9EMG0vSkZ2MGdOekhiTWl0VTZBdnhsWmlrRGM2ZHlmckxWaVM1bVduUk1ieHNmWG1YMTZ2Z1BieWd3WTJUNkFrZTBEZXEyZVdEYlhxVTNEQ1NjRnh4YXN5b0ppd3VlYjJoVjhQYklVR1dZVml3dU11R2VtQzlsV0JSUE9MMFdYdUFOTHJBWVYyeXNNdUhLS0d5cUE2WmVVMUtoelNMVzd2WWRYendndDlJbTRlMmFHSGdqMGhBU2MzVVlyOXQ4MkxyTkRFTFNzRExkWlFWbFFUUG8zTHcySytqamkrd3RMRXU0bkhiTWl1TzhVcng0SS9IbWJHY1YrRVdWQkFRTmFoUERXTUE5a0Ziamp0d3lzMm0vQXBBdEs5U0JVV05IR1BQcVl5S1NpWFlZTWwwbEZoOHdJN3V2dFFVdW5nbjdSOXZUSnVXVm81WlR4OWtxYm5yM1NtbVVGa3VyZUtJeDlYZ21yb2tIOGx3Wlc0dXVORnZ5OXA3ZGV1MVhVYUJieHdWQ3F4UVVDRVFGM3pIQkJWclZEaWg3dTYwRllGakIrcFEzN3ZDS3VtK3JHdE5IRk5SWWN2eGhSaXBiUlJWUHQwRFUxWVFFeDJmdnpydGpQN1o5MU1JamFhejdMb3VDMUllWDQ1eDh1V0EzQUorZVdvcmxEeHNVZHROcmdyeXkxNDMvTDdGQlU0SnkyUWRocjJXNTkzcmQxWi83SHk2K1VjRUttRElPb0lpUUxHTlF5cEc5QlhyaTNhckdwdGtEZ1NUa1JQSGFhQnlQYUJkQW55VUdNQURCNVZDbVdGQmh4eVFucHZWT3BQbzZtTWVqQm1MelpvdGV2WDFKZ3hKTG9vV2YvaXRZNkh0NDJpQ0d0Z3ZodHB4ay9ialdqYzNUOHdmcUFSS2t4RUhpSUZsMjFILzlkYXNlMG5TWjhPN0lVVm9PcVo0TzlNcmdjNTdRTjR2OW1PN0cyMklqSFQ2dEV4MnJIc2x1TktwWVZHbUFVZ2RGeEsyWm50d21obWFNY285b0gwT1ROeG1oaWwzRlRWei8yUmJlQkJDSUNLa05hdmFmOFd3c3c0TXVhVzQydk9sRmJUZnR6dHdsem80R2hPNlBwMkNaSlRhanJwZ0w2ejg0d3E3QlZHMmpGdHA5a1d6Z0FhMXp0MUZ5N1VkV0RJQit1dGlIUEhkRlh2ci9aWklITm9DYlVpZ3dyVmNIYjJDVG55aFA5ZUdPNURTc0tqZGhVYXNDWDU1Y2kyNkxnMlFWYUZtai81aUg5Rk5ZNWx4ZHJBLzdmTW5CdEZ6OGU3Sk80VmJDRlEwbTZOUmdBVEVuUzQxOGNXSkZ3U2w4cTFVOERyQzdWd0NIKzg2a09UVWszRXpkYXNYQ2ZxZTRISGdSRkJVSXljTjFKUG93NUlRQ2JVYTJSbFRubjh1SWFXNE1QZFF0M2ZIQkl3eVhZZzdXcXlGaWpOcE1vQU90TERPalZPUGxoSEMyY01qYkgzUU9lT3FNU2E0c05lS1pmSmNiOFVIUFJaMmVGZG5xNFB5SmdWUHNBdmpxL0ZCZDhsNG5TYUJaSjUreHcwdUJ3UkVuTUFnM0sydXZaSHhGdzE0d01xQUJ5YlFvNkpxay9tdWVPd0daVXNiTkN3aTNUTWpCcFZBbFg2ZytBQ2dHTEN3ejRacU1GRXpaWTRRc0xNRWtxYnVubXcxY2JyUGhxZ3hYZmJyTGk4azUrL09NVUQ1cmFGWFJ2Rk1hcmd5dXdxMUxDUzR2dDZKUlZlNFoyOVZJalprbE5xUEU1cHFNZlQ4M1RzdjV5YlFyNmY1bjR1bzlmWUp3OHFnU25OZzNyV2FsTkhUSkVRVVd2eG1ITTNHWENYVE15RWs3NXZQZDNGN0lzMnNGa0xad3l0cFl6RUpqS0xkMTk2Tllvck5jSHpyUW9TVTlwVHFXOU82S1BXOEtLZ0t1bXVERXIzNFIyR1RLK0cxV0NYSnVDZVh0TXVIdW1DM2x1R1IrZlU1cHlRdjNJSENjMmxScGdONnA0OTZ4eVBhdjgzYlBMTUd4aU52WjVSZHp5YXdZbWppeE5lTDNITDR6UEdGTU1zNlFtTENBbWUxOWdmMUduOC9NQytIYWpCZmVlNHNYR1VnTjJWVXBvNnBEeDFRWXIzbGh1eDEwbmUzRnk0ekRPYlJ2RWoxdTFqTHJxQi9oVTkvdWxxUmQwaDAzTVNzZ0kzRm91WWU0ZUV5U3hLdEQwNGlJSHRwVnJtWUFybzdVSlQyc1cxck5BdjFodnhkUnRaanpjMTRNVDR1NGR0L1dvUGZIQXdTM0JCNldoeDZCQTdmT0JYWlZTd2s0cUFEaTNYUUFQLytsRVk3dUNUbGtSdE0ySW9JMUxUZ2hvUHQydkV1ZnZEZUt5VG41OVBKU3FIaTRkV2E4dnMyUHFkak5lR1Z5QlBIZmtzSDlNaHdjRGdZZW93Q2ZpZ3pWV2xBWkUzREVqQSsrZWxWZ0w2N2VkWm55NDJnWVYwRTVTcWphSlc3VFBpSkFzSUNSclFhU3gwUm9iZWU1SWpZYStwVXpDeEkwV1BIaXFCK3VqcWZKWlZpWGxSTXBpVUhIbnlWN2NQOHNGUmRWV1hNOXVvd1drdXVaRXNPd2FiWHVYQ3VDWitRNjh2c3dPVWRBRzcvR1RoYkFpNkJtQ1dmVUlHS1dycFFWR1BETEhDVVhWQmswbEFSRzNUOCtBS0FDUDlLM0ViVDIwNTNaRmtWR3ZMZGcxZXNKbW5qdUMxNGVXNC9TbTRZU01qU2xidGF6RFVlMERTWDluV1ZEQWc3T2RlcFpJUkFYK003aGNIMkRYWjJ2dy9iTmNLYjhXYjhmTmhVbTNqWDYweG9ybkZqalF6Q0VubkNhZGJHdXdnWFU2QUtUZWhsRmYxVmRnNHhsRllOazErK0UySzVpVmI4SzUzMmJoOGs1K3ZEdzRkVFpaZkszTFp3ZFVJSkJpOVRZKys3Z2tJQ2EwQjI0UlBuU0xDNHg0WTVrZFAyOHo2MWw4R1dZRjVVRVI2NG9OT08vYkxBeHRyUjNjMDY5NUtHVjlXRUFMMHN5NnJEZ2hIQnYvUEcrUFpwSzF5ZEJlbjVrV0JUYURpbEpvMmVZUHpYYnBnWUlOSlFhTS9DNFQ1ZEg2cUoyeUlwaHdmbW5DQXNJRHM3UnR5RVpSeFgvUExFOGFOSEFZVmJ3eXVBSVhUODdFd24xR3ZMTEVudllaNWdkaWowZkVqVlBkS0lobWxKK1lIY0dyZ3l2UXJWRVlkL1h5NGorTEhYaG5wVlpUcTUwN2dySGRmWENhVkZ6YXlZOWgwYTFjcHpVN3RGT2Ryend4Z0g4dmNDS2lhQms3cjBiN2xWZVgyckcxWE1MVFoxUnRKZE95dklERjBTeU85dTRJTEpLV0liS3MwSUJDbjFoMWdBbTAybUhyU3d6SXRTbDRmVWc1VG0zS0U2aFQ2ZGM4ZFRiUGdmQ0dCZHowaXhZRWJPK080T3VScGNpMUtWQ2hMVlNHRldER1RoTWVuTzNDU3dOcjNrUGVYR0hEcDlFYWJ2L3VWd20zV2NGZWp3Uy9yQzBPWE5yUmovZFgyekIzanduakZqbndRSi8wUFdqdXIvTDBQQ2VLL0NJZW5GMjFUWCt2UjhKbjY2eXdHbFQ4dmFjWDYwc01XRnhRZGNyOHpKMm1XcmNHRDVwUS8yM2tzZkZOajBaaExOaXIvWTQzaDVaanhLUXMvSkZ2d3FvaUk1eW14SzNJUlQ0UnYydzM0N3FUZkRnaCtXWWxPb3lPdGpGb2ZUaE5LdFpjWHdTenBOVWV6ZmRJMkZvbTRiZWQyb25CZ0xiRHBWMkc5cjRuZXZCSjljUVcrbXU4dE5nT2YwVFE0aFo5UElmOVl6bzhPSE03UksxZE1zYWZWWTRiZnNsSVdydEpFbFMwYzhzWTFqcUlFWGsxZ3prUDl2RmdqMGRFUlVqRWg4UEw5Tk84WGx0bVI3NUhSSG4wWksyOUhna2ZyYkVpckFqWVZHckFIOUZUK2xxN1pHd3NOV0MvdjJaNi9jZHJyWGg2WHRWQVlFdVpoRkhmWmVIaHZwWDZBSHYrWGhOZVdHaFB5QmhzYWxkUUdSTDBvTTRQVzZycXR1UXlFSmpVUHErSW0zN05RRVFCL3Q3VHE2OW9qdTN1dzVzcmJIaHFuaE43UEJLZTdsZXBIM3N2Q2NDZE16Snc1NHk2dCtiZU5kT0Z1MmE2OUpOL2c5RXRQUit1dG1sYnIzemE4KzhMQzdoMW1oc1BuZXBCTzNjRVBYTEQrbllQV2RWeXRLb0hEMTRlWEh0R1lQVjZUdlAybVBEUW4wNXNqQWFqcDBkWGRMZi9yVEJoeXc2M0JxZDJxTnN5WWdFYVgxaEF1L0c1Q2M5clJLa0srTXlQdnE2dHRReUVIcC9yMUZmbEhTWUZYWE1pa0FUb0o0SEdtc3VxSWlNdWk2c1hPZnliTE54M2loZHJyaXRDZGkzdFI0Vld6NVNyc3NtRkZRRnZyOUMyUXNhMlRnSGFvUTUzOVBUaG5sTzhlSGVsRGM4dnRDTW9DNWkrdzR6cE84eG82cEF4ckZVSUQ1N3EwYk9GcTRzOWR4YURpa0JFd0h1cmJBaEVCQlI0SmF5T1ptVjB6SlN4MXl2aThoOHpzZHNqb1ZOV0JGdkxKZXlva0xEUEsyTENCaXRlWFdxSEx5eGdSTHNndWpVSzQ5OExIQmcwSVJ0MzlQUmlWSWNBdnRsbzFVc2xQTnpYZzdBaVlFdVpBZXZpL2oreDhoaW5Od3ZoMGs1K2ZMbmVpcGVYT0RDMGRRamRHekhnVXgvTkhUSStPcWNNajg5MTR0b3VQb3hxSDlCZjl3Nmppc2RPcThSbG5md1l0OWlPRzA2cXlyU2JGWjE4RzBYZ3JHaFIvdGpoSDVJSTVGZldmKy9VcEUwVy9YdWZtT3ZBRFYzOXVDQXZnRnk3alAxK0VSZDJDT2ozazdDaTNYZCtqdGJ4MmxScXdNbWY1RUFGb2lVeC9MaXNVd0FYUmJNSUo0OHF3UTFUM2RoYUx1R0M3N0tRNTVZeGZYUnhyZjBYVmFudHZoSC90Vml0NnJBaVlQZzNXZGdVTFVlVDc1SFE3NHNjN1ZUWWF0dUdQMTFyUmJ1TWlMNmdDV2pieEorTXF3bDUxOHphRnhWZldXckhnSlloOUcxNmVJS1lsTng1N1FMbzNTU0V4allGQVZuQXYrWTcwS3R4R0JQTzEzWXRmYlRHaHFmbk9lQ1BDTEFiVlhqREF2NjN6STQxeFFZODE3OHlJUU00NXBOemt4LzRWUjRVOFBmZnRER3NLS2lRVmVDemRWcGdPTTh0UTRtV2xPaVJHOGFzUzR0eDIzU3RqWXpwNkljeE9pWUl5b0sreU5qS3FlQ2RsVFk4TnNkWi9WY0JnRjVHSU5YSFFNMHlKVlRUMFRBR3JaN3hWNWZ4cTJ6NGJZY1oyeXUwUTI1aXY2T3BROGJWbmYwSXlRSzJWMGl3U0Nva0VmZytPdGZLU0ZJWGw0Njhpem9FTUdXckdZTmJCby9JeDNSNE1CQjRDS3AzbEEvTmR1S2h1Qlc0K01OQ3RwVFo4TllLclpEeTRKWTFPOStWUlFZTW1wQ05MV1VTM0dZRlAyMHpZMm5jYXAyc0FuTDBocnFrd0tqZk5QczJEV0hRaEd3b0ttclVYM2wyZ1FPVklRRk43UXJPYWhQRVIydXNXTGpQaUJWRlJ1UjdKTHl3MEtIWEZ4SUY0TzZUdmJpL2p3ZXZMTEhqK1lXSkI1TUFXcUh5N3JtY3NDVnp3eTl1N1BGSUdONDJtSENxNTJPblYySnptWGJneC9oVk5oaEU2TS9yT2UwQ21MUGJoTkxBZ1Jld2lLMnlDZ0NHdHczZ3h5MFdOSFhJeURLcm1MTFZqQ2xielpBRTdhUXNSUlhROU0zR1VBSDhla2tKdWxXYmROOVR4K0M5T29kSndicGlBOHlTaWlFdFF4amVKb2d2MWx2UjV0M2s5ZUJTbldTWnpxNlljbWhMM3JzcUpZejVJUk9WMFJYUGJLdFdKL0xFN0FqV0ZSdlE2NU1jV0EzYUlCMEFoclpPZmVQczJ6U01MOWRiWVpaVTNOYkRoNGRtTy9IYnpxcmdmNHZvMW8zWnUwMG85b3RvWkZYUXppMWp3VjRqN3B5aHRSMmpDSDFRcjZyYTFoRHRud0JaMVg3RzRxdjJIOUwvK1hobEZGV3NLemJvUVVBQndIbnRnbmlvYjZWK1lNTnRQYndZbVJmQXN3c2MrRzZ6QmJLcUxRNTV3a0xLSUdDOGZzMURtTDdEak9XRlJpd3ZyTHF2bUNRVlo3WUs0dDdmWFZoZllrQnpoNHlKSTB1eFpyOEJnWWlBbmg4MzBqTVRoN1lPNG45RHltR1NWQ3dwTU9LWDdXWThQdGVKdFNVRzlNd053eUFDSTlvRmNHdDNIMDc3UEFmYnloTVhwMDZJeXpKL3RLOEhQMit6b0YvekVKcXhUbUM5eFIvc3MyQnZCbTZycGI3cjVNMWF2YmhIK25yd1RQU2dzWkY1QVQxb3Y2SFVnQ0hWRG90dzEzRVFXS0ZQd21OenRRUEZ4blRVRGhCNWU0VU5iMGZITm1aSlJlOVBjNkNvV29BN3p4M0JtMFBMVWVTVElBcGFHWXFiZm5GalRDYy9lalFLNCtFL1haZ1o3V3R5YmRwMnIybWppekZ1c1IzdnJiSmhSTHNBZzRCSGtGRlVrZWVXOVVCZzlVeHdvd2pZak5vQlVvVStFYy9NZCtMVXBtRzlQTUhwemNKNklLazZTZERLcHRoTkNoeEdGZnU4RWlwREFoNlk1Y1NzeTRyeDVuS2J2c1VjQUZxL2t6aCtpQjgzeEw4ZmV4ekhFYW5kM00ySDZUdk1lR2ErUXo4a0tOT2lQUTlYVG5IcjkvZHNxNEp2UjViaTQ3Vld2TGZLaHQ5M21iSFA1MDBhQ0t4K3F1K2pjNXlZdHQyTXN1Z1l3MnJReWcycEt2RFN3QXI4dk0yQ3U2Tmp5OWdDOGF0TDdWaFJaSVJSVkhGcmQ1KyttMm5xTnUxNlRKS0tWcTRJZ0NPelpaV3FIRTFqMFByYVVpWmg1cTdFdHRISXFxQjMzRTY3NGQ4a0hsb0lhSm1wOU5jYk42Z0M0d1lkdVkvcDhHQWc4QkRVcHlCek1rNlRBcUFxK05QQ29hQmY4ekRtN2pHaVE2YU1HN3Y2NEEwTDZOTWtqTll1R2ExY01sbzRaRFJ6eURqdDh4d1UrVVE4MDY4U0cwc051TG1iRHd2M211Q05DUGg3ejhRdFZvLzI5V0RDQmd2ZUhGcUJaZzRacHpjTDRiTjFWdHpVMVlmS2tJQ1hGamxnRUlHejJ3UnhkeThQdWtaUE00N2ZqaU1BY0prVjlNeU40TkhUS2prb2orTXlxWkNqVmJQdk90bUx0MWJZOE5iUThvU01Pd0hhU1YwanY4dkV5THdBYnV2aGc2b0M5ODF5NFo5OVBGRGlBcnoxWVl4dXJiMm9Rd0RUZHBqeCtwQUtuTmtxaUxIVHRZbFp6OXdJWGx4a3greDhFNG9EWXJTb3QvWTltV1lWWFpQY0VPL3Y3VUZtTGJVZjQ0UGJnTFl0OEkyaDVUaXJUUkNPYUxiaGtnSWpTZ0lzM2xNWG82Z05kaHRabFZvTG5zY0MvYW5xSWJWMHlwQUVGWjZ3VnZ6L2dkNWE4UG50WWVWNFlhRUQrUjd0dVhlYVZJek1DK2dydjhtQ2NlZTBEV0pVKzBLWURTb0VhSWNReENZS1RSMnlmZ3IxcFIzOWVHZWxEUk5HYUtlTlQ5NXN3YVJORnF3dk1hQTBJQ0lvYTRFL1JhMDZuQUxRWGdObkpsbjhvQ3IvN2wrQlpZVkduTkU4aEp1NittclVrZ1cwWU9yclE4dnhRQjhQUGw1cnhhSzlKcnlZWkt0ZU1pOFByc0RUOHh4WVZtaEVXQlpnRUZXMHo1UXh0cnMyNmZ0My8wcmNQbDNFdTJkcEo0Z1BpajVmZlp1RlVPUVRjZWZKUG96dTZOY3pETjg3dXd6UEwzVGcwM1ZXUEhTcUI0MXRDanBuUjlDOWtYYmR2UnFIOVVDZzNhaml0aDdlaExwUDJWWUZ2MTVTelBwdjlYU3c5WEJpbVhsdkR5dkhWVk15Y1gvY2Rwb1RzeUt3R2xROUs2aVZTOGFkUFd2ZnBtMDFxTEJJd045N2VuQkxkeC91T05tTGJ6ZGFzYVRBaUh5UENHOVlnS3dJMGZ1YU50ay9LU2VDejg4cnhjUU5WcHlVRThIOEs3VStLQkFSc0xOQ2dxeHEyWXovRjExQXN4dFZQSGFhQjJONytEamVPRUJiYmlxczErUGkvNjZQOXZYZzNMWUJ0SEFxY0pvVXVFd3FIRVlWTHJPcWp6Y0FiY0h3OU9haGhCcWxHV1p0Q3pjQU5IY29ldERQWVZSaHEzYnd4S1JORnJ5MXdvYlhoMVpBZ0ZiYkxiNU9OUjFlTFoweTFwY1lZQlJWdEhUS3VEbGFBL0NsZ1pVNCt4c2pHdHRsdkh0V09kcTRaRHpUcnhKT2s0b1N2NGcrVGVvWE5Ea3BPNEt2TmxoaGtWVDB5QTNqN3oyOWVyczZzMVVJZzF1RjhQMFdNMlJGd0EzUkduNzNudUxCK2hJSlo3Y0o2clhoL3RaTk8rSFlLQUpqZTNoaEZJRkxPd1pxelZhamc5ZlFZOUI0ZjF4V2pPWXBGZ0ozZXlRTXFGWi85cHkyUVdSYkZlUmx5TWh6eTJqbmp1aHpFRUQ3Zi9WcUhNYnNmQk9Nb2dxblNXdWJqNTllLzlxcFJPbEdVRlgxMkIxcFBabCtnWWRBUk5BNzc5aUpmTlhGdG8zR0JuR3A2a2p0OVlxd0diVEJYSFVxdEl5ZW83YVErK04xTk5zR2FCdUttdnB2WGRkQkd3ZWpOQ0Rxd1doZldLZ3g4SzVMYktMZTBpblhlcXBXN0hGdE11Umo0L2lIMnRwR0d2WVpxY1NlMTlZdU9hSGR5dEZNUGtsUWE3VG4yRW1FeDZTanNNODQybm5DUXNKQXU3cWdMQ1N0RytxUGFIVnZ6UktPalJNKzA2QnRKTnVlTDBmdldmWDUzNjNlYjRERm9OVmJPbHhabkNVQkVZYm9oTzJvL1F2emZuTFlSSlRqNkFUUFk3alAyRlVwb2FtOTVyaFAvZ3ZHL0VGWmdDaW9TZWN1eHczMkdiV0s3V2pxbVJ0SldUSW1KQXRZVnFqbEtoMUlyZGphNW1FTjdoanVNK2dJcTZ0dEhFSE1DRHpHeEUrcVV0MUlrMDNNa3FsdE5WYkFVUndFUEVyVmR2TTVFbi9LK0l6VUF3MENBa0RialBwTjV1cjdPRHEycEhwZUpVR3JiWnJNTVJzRXBJTlNXeEFRU0gydnNScFVXRG02T0tva20zQWR5RDMrcEp6RGYwb2YrNVAwY3R3RUFZOXhxVTVxL1N2Ry9QV2RuOUR4cXo2QlBaT2tIdFJoVVVkdEVKRG9LTVhiTWhFUkVSRVJFUkVSVVJwZ0lKQ0lpSWlJaUlpSWlDZ05NQkJJUkVSRVJFUkVSRVNVQmhnSUpDSWlJaUlpSWlJaVNnTU1CQklSRVJFUkVSRVJFYVVCQmdLSmlJaUlpSWlJaUlqU0FBT0JSRVJFUkVSRVJFUkVhWUNCUUNJaUlpSWlJaUlpb2pUQVFDQVJFUkVSRVJFUkVWRWFZQ0NRaUlpSWlJaUlpSWdvRFRBUVNFUkVSRVJFUkVSRWxBYU83VUNnMGRiUVYwQU5RYkxVL1JpMmpmUlVWOXRndTBoUDdETW9GYllOU29YM0UwcUdmUWFsd2o2RGttR2ZRYW5VcDIwY1FjZDJJTEJSbDRhK0Ftb0lXZTNxZmd6YlJucXFxMjJ3WGFRbjlobVVDdHNHcGNMN0NTWERQb05TWVo5QnliRFBvRlRxMHphT29HTTdFTmp6aG9hK0Ftb0lKMTVTOTJQWU50SlRYVzJEN1NJOXNjK2dWTmcyS0JYZVR5Z1o5aG1VQ3ZzTVNvWjlCcVZTbjdaeEJCM2pnY0FiZ2JaREd2b3E2Sy9VL0ZSZ3dNTjFQNDV0SS8zVXAyMndYYVFmOWhtVUN0c0dwY0w3Q1NYRFBvTlNZWjlCeWJEUG9GVHEyemFPSU9tSko1NTRva0d2NEZDSUVuRFM1ZHErZWw4UkVLd0FsRWhEWHhVZGJwSUZ5RGtCT0dVc01Pb0RRRExWL1Qxc0crbmhRTnNHMjBWNllKOUJxYkJ0VUNxOG4xQXk3RE1vRmZZWmxBejdERXJsWU5yR0VTU29xcW8yNkJVUUVSRVJFUkVSRVJIUkVYZHNidzBtSWlJaUlpSWlJaUtpZW1FZ2tJaUlpSWlJaUlpSUtBMHdFRWhFUkVSRVJFUkVSSlFHR0Fna0lpSWlJaUlpSWlKS0F3d0VFaEVSRVJFUkVSRVJwUUVHQW9tSWlJaUlpSWlJaU5JQUE0RkVSRVJFUkVSRVJFUnBnSUZBSWlJaUlpSWlJaUtpTk1CQUlCRVJFUkVSRVJFUlVScGdJSkNJaUlpSWlJaUlpQ2dOTUJCSVJFUkVSRVJFUkVTVUJoZ0lKQ0lpSWlJaUlpSWlTZ01NQkJJUkVSRVJFUkVSRWFVQkJnS0ppSWlJaUlpSWlJalN3UEVaQ0h3dUEzaFNBRUtlaHI0U0lpSWlJaUlpSWlKS0oyRy9GcGQ2MXRuUVYxTEQ4UmtJek9xZ3ZTMVkwYkRYUVVSRVJFUkVSRVJFNmFWNG8vYlcyYUpocnlPSjR6TVEyUFZ5N2UzY2NRMTdIVVJFUkVSRVJFUkVsRjRXdmFhOVBlSGNocjJPSkk3UFFHRFBHN1dvNi9wSndOUzd1RVdZaUlpSWlJaUlpSWlPckxBZm1QRUlzSFE4WU04Rit2MWZRMTlSRFlLcXFtcERYOFFSc1c4NThQa0lvSEkzWU0wQ3VsNEJ0T29QdU5zQTFtekFZQUVrWTBOZkpSRVJFVkVERUFDVEF6QmFELzVIUkFKQXNCTEE4VG1VSkNJaUlxcVZFdEhHUTc1aW9HSW5zSE1Pc09wendGc0EyQm9CbDM0THRPclgwRmRady9FYkNBUUFieUV3L1VGZzFXZUFIR3JvcXlFaUlpSTZpZ2hBWmp2Z3hBdUJrLzhHWko5UTk3ZVViUWVXdkFPcys2YXE5ZzBSRVJFUmFVUWowR1UwTU9RNUlLTmxRMTlOVXNkM0lEQW1XQTZzbWFoRlowczJBZjVpSU9SbGNKQ0lpSWpTazZwbzJYeHlRUHRZa0lCQmp3UDlId0VFSWNualZXRCt5OEQwZjJxcjN3QWdtUUd6Q3hDT3owb3pSRVJFUkxXU2pJRFJydTFDemU0QXRPZ0xkQjROMkhJYStzcHFsUjZCUUNJaUlpSktwS3BBMFJwZzJYdkE0cmVCaUYrcnN6eHlmTTNIL25vZk1HK2NGdnpyY1QzUTYyYWdTWS9rUVVNaUlpSWlPbW94RUVoRVJFU1U3bll2QWlaY3FOVldQdXMvd0duM1ZIMXQ1YWZBcEt1MVdqZWp2d0xhREdxd3l5UWlJaUtpUThOQUlCRVJFUkVCKzVZQjc1NEtHTXpBWGR1MGJTMkJaQUdMbFFBQUlBQkpSRUZVTXVDVk5rRFlDMXc5SFdnenNLR3Zrb2lJaUlnT0FZdTZFQkVSRVJIUXBDY3c4RkVnNUFIbXZxUjlidm1IV3EzbFhyY3dDRWhFUkVSMEhHQWdrSWlJaUlnMHZXNEJKQk93N0gwZ1dBSE1mVkU3L2E3Zmd3MTlaVVJFUkVSMEdEQVFTRVJFUkVRYWV5N1E1VkxBVndUTWZoYW8zQU8wR3dxNFdqVDBsUkVSRVJIUlljQkFJQkVSRVJGVmFUOWNlenYvWmUxdHV5RU5keTFFUkVSRWRGZ3hFRWhFUkVSRVZacjMxdDdLUWUxdFd3WUNpWWlJaUk0WERBUVNFUkVSVVpYTTlvREJwcjF2c0FLTnV6ZnM5UkFSRVJIUlljTkFJQkVSRVJGVkVRUWdzNTMydnJPWjlqRVJFUkVSSFJjWUNDUWlJaUtpUlBHQlFDSWlJaUk2YmpBUVNFUkVSRVNKTWxwcWJ4Mk5HL1k2aUlpSWlPaXdZaUNRaUlpSWlCS1pITnBiZzdWaHI0T0lpSWlJRGlzR0FvbUlpSWdva1RFYUFEU1lHL1k2aUlpSWlPaXdZaUNRaUlpSWlCTHBwd1piR3ZZNmlJaUlpT2l3WWlDUWlJaUlpQkk1bTBUZk5tL1k2eUFpSWlLaXcwcFFWVlZ0NklzZ0lpSWlJaUlpSWlLaUk0c1pnVVJFUkVSRVJFUkVSR21BZ1VBaUlpSWlJaUlpSXFJMHdFQWdFUkVSRVJFUkVSRlJHbUFna0lpSWlJaUlpSWlJS0Ewd0VFaEVSRVJFUkVSRVJKUUdHQWdrSWlJaUlpSWlJaUpLQXd3RUVoRVJFUkVSRVJFUnBRRUdBb21JaUlpSWlJaUlpTklBQTRGRVJFUkVSRVJFUkVScGdJRkFJaUlpSWlJaUlpS2lOTUJBSUJFUkVSRVJFUkVSVVJwZ0lKQ0lpSWlJaUlpSWlDZ05NQkJJUkVSRVJFUkVSRVNVQmhnSUpDSWlJaUlpSWlJaVNnTU1CQklSRVJFUkVSRVJFYVVCQmdLSmlJaUlpSWlJaUlqU0FBT0JSRVJFUkVSRVJFUkVhWUNCUUNJaUlpSWlJaUlpb2pUQVFDQVJFUkVSRVJFUkVWRWFZQ0NRaUlpSWlJaUlpSWdvRFRBUVNFUjBHR1FDR0FMZ2g0YStFQ0lpSWlJaUlxSVVCRlZWMVlhK0NDS2lZNTBROS82OUFGNXFxQXNob3JTaHFpb2lFUm1oVUJpaFVBaVJpQXhaVmhDSlJDRExDc0xoQ0dSWlR2Z2VXVmFncWlwVVZZV2lKQTRCRmFYcWE4RmdTUDk4TUJpRW9xZ3dtVXl3MjYwd0dBeXdXRXd3R2cwd0dnMlFKQWtta3hFbWt4RUdnNlIvam9qb1dMTU93RWdBbXhyNlF1ai8yYnZ2K0xqcU05L2puM09tU2hyMUxsdmRNaTVnMHd5WUJEQUprSVJzZ0RRMmxaVGRiTEt3Q1NtYm01dXkzTndiTnRtUVRWbElJWlJBQXFIM1l1TUNOc1lVMjdoakczZkxSYktxVmFlZU9lZitNZEpnNFNJYlM1WTk4MzIvWG5wcDVwd3B6MUIrZXM0enorLzNFNUZScEVLZ2lNZ0k2QWFlSVZFRWJBUCtEbnh1VENNU2tWUVJpMWwwZEhUUjNyNmY5dmI5ZEhYMTB0UFRSM3Y3ZnZyN1E0VERFZnI3UTBTak1XSXhhNkF3bUNnT1JxT3hJYThWalZxQWcrT0FaVmxEemxuVzBLTGh1em1BWVpyNFBHNENnVXg4UGk5K3Z3K3YxNFBmN3lVejA0L1A1eVVqdzQvYjdTSVF5Q0l2TDV1TUREK1ptWDZ5c2pMSnljbEszaTR0TFJ6aGYxSWlJdTlkREpoT29oaW9DMlFSU1dVcUJJcUlqS0Rsd0V5Z0Z0aUUxbDhRa1NPTFJLSkVJbEZDb1FpUlNJUmdNRXg3ZXhldHJlMDBON2V6WmNzdU9qdTdDSWNqaVNKZlBFN01Cc3QyaU5rMmNjY0IwOFQyZUxEZGJoeVBCOGMwd2VWSzNEZE5HUHh0SGpBaW1TWVlpVjVtQnhMbkQzR093WE1IM0Rkc0cySXh6R2dVdzdJd0xBc3pGc09JeHhQM28xRk15OExqY3VGMm1iZ0FsMm5pTWtuY053eGNwa0Z1ZG9ES2NjWGs1K1ZTVjFmSitQRWw1T1hsNFBONThIZ1NIWVkrbnhlZnp6dksveFpFUk9CRjRESVNlZHhyWXh5TGlNaG9jbzkxQUNJaXFXUUc4QS9BMHlRU3lzdkhOaHdST1luRTR6WWRIVjIwdFhYUTNOeE9lM3NucmEzN2FXM3RvSzJ0azdhMi9lemYzNE1WaitNWUJvN0hnKzN6RWZkNndlUEJ6c3JFOW5xVFA0N0hnK04yNDNpOU1BWlRjWS9jUHdoWUZzVGptSllGdG8wUmkySFlObVk4RHBhRkVZdXpldE5lek9nT3pIbXZZOFJpRlBnOEZCZmtrSjBkb0tBZ2w4TENQQW9LY3ZENWZCUVg1MUZXVmtKRlJURTVPWUVUOFJGRkpJMHNIZmg5NFpoR0lTSXkrbFFJRkJFWllkZVFLQVErZ3dxQkl1bm1uVFg3WXZUMTlkUFMwc0dlUFMxczI5WTRVUHpiVDE5L2lONWdtR0E0U2h5dzNXN2lmaitPejArOE9oL0g3eWZ1OCtHNDNlQjJZN3RjaVM0OWwydElaOTVKYnpCK24rL3dqM0VjR093a2pNZnBqOFhZR3c3ajZnMWp0Ty9Cakd6RGpNZnhXQlpaUGc4NWdVeXlNLzBVNUFZNHJhR0txcW9LYW12SGtaZVhPekJGMllQdlNPOG5JbklZbXdkK1R4blRLRVJFUnA4S2dTSWlJK3owZ2Q5dmpXa1VJbklpeE9OMmNyMitycTZlZ2FMZkxuYnQyc2ZXcmJ2bzYrdkhobVQzM21DSFg3eXdtSGdnUUR3cks5SFI1MDdUbE13d0VsT1gzZTdrbWx4eEVtdDF2VnRuTklvWkRPSUtoM0h0NldEeHBsMFlBMU9VeHhYbVVWdFZ4b1FKVlV5ZVhFOU9UaGI1K2JrVUZlV1RtZWsvZ1I5SVJFNVZnNFhBaVdNYWhZakk2Tk1hZ1NJaUkyd3ZNQjZvQm5hT2JTZ2lNb0pzMnlZYXRZaEVvdXplM2N5bVRUdlp1SEViemMxdHRMWjIwdFBYVDM4b2d1TnlZZnY5eERNeWlHZGxZV2RrSkRyK0JydmpCanY4NVBqRTQ4bENvQkdMWVliRHVIcDc4WVRERkxnTjhyT3pLQ3JJWlh4RkNSTWJxcGc2ZFFLbHBVWEozWTVOL1RzUWtRUFVBVHRJNUc3Vll4dUtpTWlvVWlGUVJHU0U5UU1CSUJmb0d1TllST1Q0eEdJVzNkMjl0TGZ2cDdHeGlXWEwxdkgyMnp2bzZPZ2lac2VKT2daeGo0ZTR6NGVWbFlXVm0vdE9seDhrT3Q3ZXRkbUdqQkxiVGt3MWRoeXc3VVQzWURDSUx4Z2tJeFRFYjBCSmRpWm5udEhBNmFjM1VGMWRRVzV1TmdVRmlXbkZJcExleW9GOVFBdFFNc2F4aUlpTUpoVUNSVVJHbUFWNEJuNmlZeHlMaUJ5N2VOeG16NTU5ckYyN2lZMGJ0N05yVnpPN2RqZlQwOTFIRElnUEZ2d0NnVVMzWDJZbWpzZWpMcitUMldESDRFQngwTlhUUTdIcE1LNG9qM0hqU3BrNnBaNkdoaG9tVHF3aEkwTnJESXFrbzF5Z1orQW5lNHhqRVJFWlRTb0Vpb2lNZ3NIZUh3MndJaWMzeDNFSUJzUDA5UFRSMnRySjJyV2JlT3V0TFd6ZnZwdmV2aUNoV0J6TE5MRUNBV0w1K2NSeWNuQUdOL0l3VFJYL1RrVzJuZGkxMkxJd0l4SGMzZDFreDZMa1lKT1Q0V05TN1RnbVRheGgwcVE2OHZOenlNN09KQ3NyRTdmN3hPL01MQ0luanBmRStxUXh0SkMraUtRMkZRSkZSRWFCQ29FaUo3ZWVuajUyN05qTDVzMDcyTDU5RDIrL3ZZUEd4cjNFckRpMng0TTFzSkdIbFoyZDZQekx5bExSTDlWRm83ajcrbkQxOWVIdTdjVWJpVkNabTBsdFpUbjE5WldjZGxvTnA1MVdTM0Z4d1ZoSEtpS2pRTG1iaUtRTEZRSkZSRWFCa2ttUmswc3dHS0tucDU5ZHU1cFp1M1l6cTFkdlpOKytOanE3KzRuYU5uR3ZGeXMzbDFoZVhtS3FyOCtYbU81ckdGcmZMeDFaVm5JakVsZGZIOTcrUGdvY20rTHNUS1pPckdiS2FiV2NjVVlEQlFWNVpHWDVjYm5VTFNoeXFsUHVKaUxwUW9WQUVaRlJvR1JTWk96RjR6Wjc5N2JRMkxpWEZTdlc4K3FycTJscjZ5UnUyOFFIZHZXMXNyT0pGUlFRejhrQnR5YUR5UkhZTmtaL1A5Nk9EdHpkM1FRY213dW5UZVM4YzZjd2VYSTlsWlZsK1AxYVgxRGtWS1hjVFVUU2hRcUJJaUtqUU1ta3lJbm5PQTdSYUl6bTVqWldydHpBaGczYjJMS2xrYWFtTnNLV2hlWHhZT1hsSlg2eXM3SDkva1R4VHgxL2Nxemk4Y1RtSTMxOWVIcDdxY3IwVXBVWDRQeHpwM0wrak5NcEt5dkM2L1dvVTFEa0ZLTGNUVVRTaFFxQklpS2pRTW1reUlsajJ6YWRuZDFzMzc2SDExOWZ6YUpGeStqcDZTT0dnZVgxWWdVQ1JBc0xpUlVVZ011VktQeHB2VDhaQ1k2VDJIekV0bkgxOVpIZDAwMUdmeC9uVEtybDR2T25NV0ZDSmFXbGhlVGw1WXgxcENJeURPVnVJcEl1VkFnVUVSa0ZTaVpGUnA5bHhkbStmVGRMbHF4azVjb05iTjNhU0RBWXh2TDVpQlVVRUMwc0pCNEk0UGo5S3Z6SmllRTRFSXZoN3UzRjNkTkRTVHpLYWFYNVREKzlnV25UVG1QeTVEb3lNdndZNmtJVk9la29keE9SZEtGQ29JaklLRkF5S1RJNmVudjdhV3ZyWlAzNnJiejg4bklhRzV2WTM5Vkx5SGF3c3JLSUZoZGpGUlJnZTcyYTlpdGpaNkJUMExBc3pHQ1FRRzh2dWRFUTR3dHltRFZ6T2hkZU1KM2k0Z0lDZ2N5eGpsUkVCaWgzRTVGMG9VS2dpTWdvVURJcE1uSnMyMmJidHQyc1hidUpkZXMyczJyVlJycTcrN0FBS3l1TFdINCtWbjQrVm03dU8xTi9SVTQyOFRpdW5oN2NYVjJVR0RZWG5sYk5CZWRNNGZ6enA1R2JtejNXMFlta1BlVnVJcEl1VkFnVUVSa0ZTaVpGam8vak9QVDA5TE5qeHg3bXpsM0M2dFViYVczdkltbzdpYW0vdWJuRWlvdUpaMlRnZUwySkFxRElxY0J4TUNJUlhKRUlCZjI5MVBoY25EZXRnVm52UDRmeThtSUNnVXpjYnYzM0xIS2lLWGNUa1hTaFFxQ0l5Q2hRTWlueTNqaU9RMmRuTjIrOXRZVTVjMTVoOWVxTjlBZkRXQmtaV0xtNVJBc0xzUW9MRTlOK1JWS0FFUXJoYld2RDI5N096S24xWEh6ZUdVeVpVa2RkWFNVZWovNDdGemxSbEx1SlNMcFFJVkJFWkJRb21SUTVlbzdqRUlsRTJibHpMMis4c1phbFM5ZXlzM0V2dmNFd3NleHNZb1dGeEFvTHNUTXoxZmtucVNzYXhkWGZqNysvai9GT25NbVZKVncwY3pvWG5EOWRYWUlpSjBBNjUyNWFVRU5rZUtrME5xZ1FLQ0l5Q3RJNW1SUTVXdkc0VFdkbk4xdTJOTEpvMFZMZWVHTU5mWDFCSXFZTEt4QWdVbFpHckxEd25YWC90UGFmcERySFNmekU0M2g3ZThqcTdxYmNiZkQ1YXo3QXVXZE5wcnk4Q0plSzRTS2pJcDF6Ti8xMUZSbGVLbzBOS2dTS2lJeUNkRTRtUllaaldSYnQ3VjI4OE1JckxGdTJqbTNiZDlNZmltRDcvVVFMQzRrVkZXRUZBdUQxam5Xb0ltUExjVENEUVR5OVBVeko5SER4NUJvK2V1WEZsSmNYWTVybVdFY25rbExTT1hkVElWQmtlS2swTnFnUUtDSXlDdEk1bVJRNW5QNytFTHQzTnpOdjNtdTgrZVpiTkRXM0VySWhucGxKcEt3TUt6OGZlM0RqRDNYL2liekR0c0d5eUF5SHFJNUhlUCtrYW1aZGVDYlZWUlhrNStlTWRYUWlLU0dkY3pmOXhSVVpYaXFORFNvRWlvaU1nblJPSmtYZUxSUUtzMzc5TmhZdWZJTWxTMWJSMWRXRDVYWVRMUzVPYlA2Um02dnVQNUdqRlkvajd1aWdLQkxpN0lvQ0xqbi9ETTQ3YnhvbEpZVmpIWm5JS1MyZGN6Y1ZBa1dHbDBwamd3cUJJaUtqSUoyVFNaRkJvVkNZRFJ1Mk1YLythNnhZc1o3V2ptNWlIZytSa2hKaWhZWEVBd0h0L2l2eVhzVml1SUpCOGtMOTFIc05Mam52REQ0NGF3WmxwWVY0UEo2eGprN2tsSlBPdVpzS2dTTERTNld4UVlYQUVhTEJVMlI0NlRUWXBITXlLUktQMjJ6YXRJT1hYbHJLdkhtdnNyK3JCeXN6azFoUkVlRng0M0Q4ZmszOUZSbEowU2orNW1ZYWNqTDR4S1huY3NXczg4akx5eDdycUVST0tlbWN1K2t2c3Nqd1VtbHNVQ0Z3aEdqd0ZCbGVPZzAyNlp4TVN2cUtSbVBzM3IyUDU1OS9tVGZlV01QZTVsWmliZytSMGxLaUpTWFlnUUJvZ3dPUjBlRTRHTkVvMlpFdzV4ZGxjOVg3cGpQajdNa0VBcGtZS3J5TERDdWRjemVORUNMRFM2V3hRWVhBRWFMQlUyUjQ2VFRZcEhNeUtlbkhzaXoyN20zbHBaZVc4c3d6THlVNkFGMXVJb1dGaE1lUHg4N0tTblFBcWhnaE12b2NCek1lSjlEUnpzVlZ4WHpxaWd1WWZGb2RnVURtV0VjbWNsSkw1OXhOZjUxRmhwZEtZNE1LZ1NORWc2Zkk4Tkpwc0VublpGTFNoMjNidExmdjU0VVhsakIvL212czJkTkN6SEdJRkJjVExTOVBiQUxpY28xMW1DSnB5d3dHeVF2MmNXRkZBUisrOEV3dU9QOE1Nakw4WXgyV3lFa3BuWE0zWGN1S0RDK1Z4Z1lWQWtlSUJrK1I0YVhUWUpQT3lhU2tQdHUyYVczdFpNV0s5VHp4eEh3YWR6VVR0aDFpT1RtRUt5dXhzck1UbTRDb0ExQms3TmsyWmpSS1VYOHZaeGZsOEttUFhNalVTZlZrWjJ2S3NNaUIwamwzMDBnZ01yeFVHaHRVQ0J3aEdqeEZocGRPZzAwNko1T1MycnE3ZTFtOCtFM216bjJWRFJ1MkViVnRZdm41Uk1yTGlSVVdxZ05RNUNSbUJJUGtkTzNua3RveXJ2N0FlVnh3L3JTeERrbmtwSkhPdVp1dVpVV0dsMHBqZ3dxQkkwU0RwOGp3MG1td1NlZGtVbEtQNHpqMDlnWjUvZlZWeko2OW1FMmJkdEFYaVJITHpTVmNVWkdZQXV6MXFnTlE1RlJnMjVpaEVPWEV1WGg4RVorOTZoTEdWNVRnODNuSE9qS1JNWlhPdVp2K2Vvc01MNVhHQmhVQ1I0Z0dUNUhocGROZ2s4N0pwS1NXU0NUSyt2VmJtVFBuRlJZc2VKMlliUk1QQkFpWGxSRXRLUUdmYjZ4REZKSDN5QWlIcVFuMWNzMTVVN2pxOHBtVWxCU09kVWdpWXlhZGN6ZGR5NG9NTDVYR0JoVUNSNGdHVDVIaHBkTmdrODdKcEtRR3k3Sm9hZW5nOGNmbnMyalJNdG83dTRsbFpDUTZBQXNMc2YxK01NMnhEbE5FamxjOFRtWW95Qm5aUHE1OS81bGNjdUdaK1AxZXJSOG9hU2VkY3pmOTN5NHl2RlFhRzFRSUhDRWFQRVdHbDA2RFRUb25rM0xxNitycVpjR0MxM240NGRtMHRlOG41bklUS1NraFBINDhqdCtmbUFLc0lvRkk2bkFjRE5zbUw5VFBCOFlYOHNXUFhVSmR6VGhjTGhYN0pYMmtjKzZtditnaXcwdWxzVUdGd0JHaXdWTmtlT2swMktSek1pbW5ybkE0d3NxVkczamlpZm1zWGJlWllDUkd0TENRY0dVbDhad2NkUUNLcEFFakZPSTBEMXcxclk2cnI3aVF2THljc1E1SjVJUkk1OXhOMTdJaXcwdWxzVUdGd0JHaXdWTmtlT2swMktSek1pbW5ubmpjcHJHeGljY2VtOHVTSlN2cDZ1a2pHZ2dRcXFyQ3lzdExiQVFpSXVrakhpY3JFdWE4SEQvL2RNMGxUR21vMW1ZaWt2TFNPWGZUdGV6UjgzUjJVdm56bjJQRVlzU3pzOW45Z3g4UXo4NCtydGZNVzdRSTIrK241NElMRGpxWHZYUXBybENJM25QUEpSNElIUE5yWnk5ZENrRHZqQm5KTDNROTdlMjQrdnF3OHZNVEc3N0pVVW1sc1VHRndCR2l3Vk5rZU9rMDJLUnpNaW1ubHI2K0lIUG5MdUc1NTE1bXg0NDl4Rnd1d3VYbFJDc3FzRE16eHpvOEVSbEw4VGdsL2IxOCtxd0dQamJySENvcnk4YzZJcEZSazg2NW02NWxqNDY3cTR1RzY2OG5ZOU1tQU9LWm1lejQxYThPV2NDYjhLMXY0ZDJ6NTdDdnRlR0pKNUszeno3bkhLTGw1YnoxM0hNSFBXN3ExVmZqMjdPSGpRODhRT2kwMHpEaWNYeTdkeC95TlNQanh1RjRQRU9PblgzT09RQ3NmdjExN0lFdmRodXV2NTdzcFV2WmUrT050RngzM1RDZldnYWwwdGpnSHVzQVJFUkU1TVN6TEl2dDIvZnd0Nzg5emZMbDYraVB4UlByQUZaVVlHZG5nOHMxMWlHS3lGaHp1V2dONUhEWCtsMjh1bVVYbjcva2JONTM3bFJ5YzQrdiswVkU1RlRqMzdhTituLy9kM3k3ZGhHdHFDQjQybW5rTFZ4SS9ZMDMwdnoxcjlQeXBTL2hISkE3ZWZmc3dkL1lPT0p4dU52Ym1mTEpUeDd5M0liSEh5ZGNVM1BFNTJldFdaUHNFaXk3ODA3SzdyNzdvTWVzZi9KSnJJS0M0NDVWVGw0cUJJcUlpS1NaL3Y0Z0N4YTh6djMzUDh1K2xnNnNqQXpDdFZWRXk4dkJyZFJBUkE1Z21rVDhHYXgySERZODh4ci9zSDQ3WDcxNkZ0V1ZaWmhhTjFSRVVweGhXWlE4OEFEbGYvb1RaalJLcUw2ZXJiLy9QVlpSRVpYLytaOFVQZlVVRlgvNEEvbno1OU4wL2ZWMFgzUVJrT2o0Sy8vem53LzVtczFmL3pxNWl4WlI5T3l6eVdQdXprN3F2L2M5QUxiOSt0ZTRna0dNYUJSallBS251NjhQZDFmWGNYMFdNeHFsNnVjL1Q5NTNCWVBIOVhweTZ0TFU0QkdpZG1xUjRhWFRZSlBPMDB2azVHVlpjYlpzYWVTaGgyYnp4dEkxOUVkaVJJcUtDRmRXWWdjQzJneEVSSTdNY1hCYk1lbzhCcDg5ZHhJZi9jQjVaR2I0TUxTTHVLU0FkTTdkOUgvd3dRemJKbS8rZkNyKy9HZDhBNTE5K3ovOFlScC84aFBzakl6azQ0b2ZmWlJ4di9rTlpqUUtRS2krbnM2cnJxTHQwNS9tekFzdlBPUnJyMXl4Z3RMNzdtUGM3MzUzMlBPMVAvd2grZlBtSFhSdTNlelpuSEhsbGNuSHdUdlRmdy9zQ0R6ajhzdnhkSFlPZWE3dDgyRkdJb1RxNjluNDBFTUg1WDFuelp5SkVZMnlkdjU4ZFFRZVFpcU5EZnJhWDBSRUpBMEVnMkZlZWVWTjdycnJNVnBhTzdIOGZrTDE5VVRMeWhMVGdIVWhMeUxETVF3c2o1Zk5qc04vTDNtTFpXL3Y0Sit2bnNXa2h1cXhqa3hFWkVUbExGNU03WTkrQkNUV0FuUUZnd1NXTFdQcVZWY2QvR0RESUZaVWhLZTluWXh0MjhoNTVSVmFQdjk1QU1MVjFjbjFBS2Q4NGhNSFRSZGVzMmdSMDJmTklscGFTc2ZWVjFOK3h4MGpFbitrcWdySDU4UGIzSnk0WDEyTmI5Y3VBUGJlZUNONWl4YlJjOEVGUTllREh1d1JVMDZZOGxRSWxCUFBjY2hhdng0Y2g4aTRjY2Y4YllNWmpaSzFiaDBBdldlZE5TWWRMSVp0azdsaEEvMm5uMzdDMzF0RTVGall0czNldmEwOC9QQWM1czFiUWpBU1M2d0ZXRldGblpXbExrQVJPWGFHUWI4L2d4YzZ3K3g0WUI1WFRhN2lZNWRmUUVHK2RwOFVrZFRRUFdzV3dhbFRzWEp6MmZYakgzUDZSejk2VUlmZGdYYi84SWZFQ2dzcHZlOCtHdi9qUDVMRk5IOWpZN0pqNzFDU093NmJKbzdQbHp5KzR4ZS9ZTmVQZnNTMHl5N0RzS3prWmlHZWxwYWppbi96M1hkVDh0QkRqUC9WcndEWWRPKzk1TDMwRXRuTGxoRWRONDRwbi9vVThVQ0FqUTgrbUZnYUJ0NHBCQ28zVEhrcUJNb0pWL3o0NDFUKzRoY0E3UDdCRDJpNzl0cGplcjZudFpXR2Yva1hZT2p1UjRkaVJxT2NPWFBtTWNkNDREYzM3NWE5ZkRtMVAvb1I3czVPdHR4K2UySXJkaEdSazFBd0dHYlpzclg4NVM5UHNtZnZQc0llTDZHR0dxSWxKWENFc1ZORTVHZzRYaStiNGphM3Jkekd1ajJ0ZlBVZkxxYWhkaHdlank0eFJPVFV0L1cyMjdCeUUxOXdERTdETmVKeHpqcnZQQUMyLy9yWGRNMmFOZVE1UFFkTUIyNGV1R1o5ci9JV0xjS3dMQUJ5M25pRGNFTkRjczNBbzFINDVKUEoyeFArOVYvWmR1dXRkSHpzWTFUZGZETTREajB6WitMcTdTV2p0NWZReEluSlFxQ2pqc0NVcDcvU2NrTDV0MjFqM0c5L203eGZjZHR0OUo1MzNyQzdHeDNJaUVTU3QrMFRzS2o5NEhvUGcwSU5EUmdEeDhydnZKUCs2ZE1QZXM2UmlwTWlJaWRDYzNNYmp6enlBZ3NXdkU1WFR4L1IvSHhDTlRYRWMzTDBUYStJakJqSE5BbjVNM2hoZjRTMWR6L05GODZkeE1jdU81OThkUWVLeUNsdXNBajRYaHhxR3ZDZzhqdnVZTyszdnozc2F4US8rbWp5OXJoYmI2Vmc5bXoyM25oajRzQXd4YnJjUll2STJMbzFlVDl6MHlZbS90TS9zZjFYdjZMZytlZUpaMld4LzdMTG1QeTV6eEdxcStQdEJ4N0FzTzNFZ3cvWS9WaFNrd3FCY3NKNE9qdVo4SjN2WUliRGhLdXJ3ZTFPYk1OKzQ0MXN2dWNlWWtjNVJkamQyd3RBL0JpbnRMMzl0NzhScWFvQ3dMZHJGNU91dXc1SXJNc3dLSGZKRW1wKzhwUGtmVE1ZNU15Qm5aOE9KYkJpeFNFN0RnZS9NUklST2RGQ29UQnIxMjdtd1FlZlorMjZ6VVFNazFCdExkSFNVaHkvWCt1K2lNaW9jRnd1OXZxeStNUHFIYnkrYlMvL2V0WEZURG10QnJjdUtFWGtGSGFrYWIxMUE3djhIbWh3Q3UrZ3Jzc3VnNEVDbXhrSzRXMXB3Yjk5KzBHdjcyMXVwdUsyMjVMSGN4Y3ZKblA5K3VUOVdHRWhaaWlVdUFZR2JJL244RUhiTnVOdnZUVzVPUWhBOHplK1FhaXVqbkczM1lZUmo5TjB3dzEwZmZDRDlKMTVKb0ZWcXloNThNRjNPZ0wxaFhISzA3OWhPU0U4N2UwMGZPTWJlUGZ1eFhHNWFQenBUMm04NlNZY2x3dmZuajAwL1BNLzQyMXFPcnJYR2xnWHdZeEdNV0t4bzQ3Qnpzb2lucDFOUERzN3NTN1dnTUZqOGV6c0lUdEFpWWljYXZidjcrYlJSK2Z5eTEvZXlZcVZHd2o1L1BSTm5FaWt1aG9uSTBORlFCRVpYYVpKbjhmTDRqNkxIejg0bi9tdnJ5TWNqZ3ovUEJHUmsxU3NvSUJZUVFIV3dPOERtMWZpMmRtSmM3bTV5WFBPdTJhc2RWNStPZTdPVGx4OWZjUURBYnJmdFpOd3VEcXgyWkxqY2hHdXJrN2VMM3I4OGNRREJuSzM3Yi81RGR0dXZmV2RwcGpCdFFYZlpkeHZmNHV2cVFuWC92MTBEdXd1RE5CeTNYWDRkKzBpNTlWWGNkeHUvRHQzVXZOLy9nOW1NQWd3WkpPU2QzOEdTVDM2Tnl5akxtUExGdXEvKzkxa29XLzNEMzVBLzdScEFPejUvdmVwL0svL3d0L1l5S1F2ZlltZE45OU16L25uSC9IMS9EdDNBbURFWW1SdTNrei8xS2xIRmNlVVQzN3lrTWVQOUMzUGdUWSsvREN4b3FMRG52ZnQzczFwWC83eVViMldpTWhJc3F3NDI3ZnY1bTkvZTVxbFM5Y1N0T0pFS3lvU0c0S29BQ2dpSjVyYnpYYkh4YzN6bHJOcTgwNitmT1g3cVNnN2ZBNGxJbkt5V3YvY2M1VCs1Uy9rTGxuQ2xqdnV3UGI3azJzRU52NzBwM1RObWtYbEwzOUp4dWJON1AzT2R3algxdzk1dnBPUlFkYUdEVGh1TngwZi9XanllUGZGRnhNdEtXSC9oejdFMmVlY1E2eWtoTGJQZkFaUFd4c0EvZE9tNFcxcncrenJ3N2QzTDdiSFE3aW1ocndGQ3dDSWxaVWRGS3NSajFONi8vM1lmai9CcVZOcHVlNDZpZzVZSjlBTWhSS1BzeXlLSDNra0VaL0xoZTMzSnd1Q0FNNlJ1ZzBsSmFnUUtLT3E2UEhIR2YrYjMyQ0d3d0RzL2RhMzZMN29Jc1lOdEQyM2Z2YXptTUVnNDI2OUZYZG5KeE51dUlHMlQzNlNwaHR1U0t4amRRaFphOWNtYitlODl0cFJGd0tQbDVXZGpaV1hkOWp6N3E2dUV4S0hpTWlCSXBFb3I3eXlnanZ1ZUpSOUxlM0VNak1KMVU5SWZIR2hiM1JGWkt3WUJsMjRlSEJiSzQxL2Y0SHZmL3FEMUZTVTRIWnJxckNJbkRvODdlMFVQL29vN3U1dWFtNjZpZTIvL09XUTg3bXZ2cHBZeTg5eDhPemJCNmVmUHVSODFwbzFHTkVvUmpSSzhhT1AwdktGTHdBTTZmNGI1R3RzcEhEMmJKcXV2NTdlODgrbmY5cTB4TVllQXd6YnBtRDJiQUQ2cDB3NUtGYXp2eDhBT3hCZ3ozZStrMXdXYTFEN05kZGc1ZVlTcWF3a1dsNU9yS2dJS3pjWGYyTWptZXZYVTNQVFRkZ0g3RndzcVV0WENESnF5bSsvbmZJNzd3UVM3Y1c3ZnZoRE9xNjVoc3dOR3lpOTkxNEFPcSs0Z3BZdmZZbFljVEZWTjkrTUdZbFEvTmhqeEhOeWFMcmhob05lMDlYZlQyRGx5dVQ5L0huemFQN2ExNDRxbmcyUFBFSmtZRk1TMzg2ZFRCbllyWGpWc21YSngrUysvREoxMy8vK2UvaTBJaUluWGtkSE40ODhNcHM1YzVhd3Y3dVhhRUVCd2RwYTdFQkFHNEtJeU5nekRHeVBoOWQ2b256cm51ZjUwcmtUK2RpbDU1R1o2Ui9yeUVSRWprcGszRGgyM0hJTGRkLy9QajBEbllBSGNsd3VJbFZWZEY5MFVXSTl3SGRwdXY1NlBDMHR1UHY2MlBiclh6UCtWNzhDb1BUZWUvSHUyNWVjNnV0cGFhSDQ4Y2N4WWpIOE8zYlEvNjZDSWtEcFBmY2tOeURwL01oSERqcnYyNzBiQUNzbjU2RE9SSUJvZVRtdG4vc2NBTzd1Ymx4OWZlQTRXRGs1eVZsM2grbzBsTlNqUXFDTW1yYlBmSWFpSjU3QThYclo4Zk9mSjZjREgwcm5sVmNTbkR5WjZwLytGRE1TT2V4VzY0WFBQb3NaamVKNHZlQTQrTGR2SitlTk4raTU0SUxoQTNLNWNBWVhyRDVnNFdybndFV3MzM1hobk53NUNUampnRFVXUkVUR1VpeG1zWFZySS9mYzh5UXJWcXduakVHNHNwSklWVlZpT29lbUFvdklTY1EyREJyakJyOTlmU01ydCszbEd4K2ZSVlZGS1M2WHZyQVFrWlBYdTVlUXFyemxGaXB2dVNWNS84RE5Ra29hR3ltNS8zNEFlZzZ4bVdUR3hvMU12dlphL0x0MlllWGtrTGR3SVZsdnZaVThiOWgyY2xPUnJIWHJDTmZWRFhtK3A3MmRzcnZ2Qm1EL0ZWZlFQMzE2OHB6dDkyT0d3OVRjZEJNQXNaS1NZVDliNXR0dk0rSDY2dzg2M25uNTVjTStWMDU5S2dUS3FMSHk4dGgyNjYxMmNYZStBQUFnQUVsRVFWUkVxcXFJWjJZTysvaHdiUzJiN3IwWGQxZlhJZGNsY0hkMlVqYlFZYmovZ3gvRWpNWElXN0NBY2YvelAvU2VkOTZoZHplS3g1TTMzOHNhZ2E2K3ZtSGpGaEU1a2FMUkdQUG52OGI5OXo5TFUzTWIwWXdNUXJXMWlhbkE2Z0lVa1pPVmFkSnJlbm11cFpldDl6elBGOCtmekpXWG5vZlhxN1dvUk9Ua1pPWG12cWZueFFPQklmZWpaV1gwelpoQllNVUt3alUxdEgzbU01akJJUDFubmtsazNEaWk0OFlSS1NzalZsYkcxR3V1d2RQWmVkQnJ4b3FLMlBhNzN6SHU5NzluMTQ5L1BPUmMrNmMrUmZHREQyTFlOdjNUcHRGMzl0bkR4dGcvZVhJaWI3UnRITk1rbnAzTi9zc3ZaOTgvLy9ONytzeHlhakVjWjJDUGFEa3U2cjA0ZXBrYk5qRHBpMThFRHQ1ZS9YQU0yNmJ1Mjk4bTk5Vlh3VFRaOE5CRHVQdjZtUGpWcndLdzc4dGZwdW1iM3p6b2VlNzkrNWwyaUJidDRZU3JxOW53eEJNRVZxNWs0dGUrUmp3UVlNUEFncXFINDJ0dXB1Njczd1ZnN1VzdkhmTjdwb04wR213R3g0UjArc3d5dWh6SG9hV2xnMGNmZllINTgxK25zNmVQYUZFUm9ab2E3TXhNRlFGRjVKUmgyRGE1VHB5ckpwVHp4UTlmU0VWcDRWaUhKSkxXdVp1dVpVOGVaaVF5WkowK0l4YkRjQnpzd1JrZmpuTk1Nejljdyt3eUxFY3ZsY1lHZFFUS1NjK3diYXIrMy85TEZBR0IxbXV2VGE1NTBIM3h4ZVF1WGt6WnZmZGlGUlltMXp3WWRPQzNLV3NXTFVwY0xIUDBhd1JtclY4UEpBcURzZExTSThZWkt5MVZBVkJFUm9WbHhYbnJyYzM4OWE5UHMyTEZlaXlQaDNCMU5aSHg0MEU3dTRuSUtjWXhUYm93K2R1bUpyWjN6T1hmUG5vaFV5WlU0bkpwSXhFUlNXL3YzcXpEOFhpR0ZxQ09jZmtYRlFEbFVGUUlsSk9hdTZlSG1oLytrSnczM2dBZzFOQkEwN2UrbFR5LyszLy9id0tyVitQcTZXSDhyMytOZjlzMjluN3ZlOG1weUw2QlJVL2pXVmxEQjhIRHJSSDRyb0UxZis1Y2dDRnJNSWlJbkVpOXZmM01ucjJZSjU5Y1FITkxCOUhzYkVJMU5WaUZoZW9DRkpGVG05ZkxhMTBoZGo2MGdIK2VPWlVyMzM4V1dkcElSRVJFWkZUcENrSk9Xcm12dk1LVVQzNHlXUVNNbHBlejlYLytaOGkzSk5IU1VyYmZja3R5VGNHaXA1NWk2dFZYazdkb0VRRFpLMVlBRUI3WUxmaFEzRDA5K0JzYjhUWTFrYnRrU2VLZ3kwWHVraVZrYnR3SVFQZEZGNDN3cHhNUk9UTEhjV2hxYXVXMjIrN256MzkrbUwwdEhZUUtDK21iT2hWTDZ3R0tTSXF3VFpNOXRza3ZGNi9sZHcvUFpYOVAvMWlISkNJaWt0TFVFU2duclhoT0RxN3ViZ0JDOWZWc3UrMjJRMDdQN1oweGc2MjMzVWJkLy9wZnVIcDZzTDFlK3FaUHg5WFhSLzZjT1FEMG4zWFdZZC9IM2RhV25DWThLRkpWQlNTbXJrUXFLK21kTVdPa1BwYUl5TERpOFRodnZybWVlKzk5a2cwYnR4UHplZ2xWVlJFdExkVlVZQkZKUFlaQnlPM2xrUjF0Tk44L2grOSs3Q0pxeDVkZ2FBZDBFUkdSRWFkQ29KeTArcVpQWjk5WHZvSzNyWTNkMy84K2RrYkdZUi9iTzJNR0d4OTZpUEcvK1EzN3Jyc09LejhmdzdacC90ZC9wZUwzdjZmanlpdUhQTjcyZWdsTm5BaEF1TDZlY0cwdHZ0MjdzVE15Q05YVnNmZUdHd2pYMWRGMDQ0MkVhMnVQZVMwR0VaSDNLaEtKOHVLTHIvUFh2ejVOYzBzSGtad2NRdlgxaWVVTjFBVW9JaW5NTWwwc2J1bWg0L0ZGL09ES0N6aTlmanh1clJzb0lpSXlvclJyOEFoUm1XaVVIT091U0lmaTZ1M1ZJcWtuaVhRYWJOSjU1emw1Ny9yN2d6ejIySHdlZTJ3dVhiMzloRXRMQ2RYVTRQajkra0pDUk5LSGJWT1o0ZUhHaTZmemtmZHBuV1k1TWRJNWQxT0dJVEs4VkJvYlZBZ2NJUm84UllhWFRvTk5PaWVUOHQ0ME5qYnh0Nzg5elpKWFY5SVh0UWlQSDArNHNsSlRnVVVrUFRrT3hXNkRMNXc1Z1gvOHdMbGtaeDErWm9qSVNFam4zRTNYc2lMRFM2V3hRWVhBRWFMQlUyUjQ2VFRZcEhNeUtjZkdjUnkyYjkvREgvN3dkOTU4Y3oyVzMwK291cHBvV2RtUUhjNUZSTktST3hyaDg5UHJ1RzdXMlpTVkZvMTFPSkxDMGpsMzA3V3N5UEJTYVd4UUlYQ0VhUEFVR1Y0NkRUYnBuRXpLMFl0R1k2eGUvVGIzM1BNRUc5L2VRU1F6azJCdExWWkJnZFlERkJFWjRIRnNaaFJsYytOSFpqS2xiaHlteGtjWkJlbWN1K2xhVm1SNHFUUTJxQkE0UWpSNGlnd3ZuUWFiZEU0bTVlaEVJbEVXTDM2VFAvemhRVHIyZHhQTHk2Ty9vUUU3SzB2ckFZcUlIR2pnY3FXU09MLzgvQldjWGwrSnk2VmlvSXlzZE03ZGxIV0lEQytWeGdZVkFrZUlCaytSNGFYVFlKUE95YVFNYi8vK0hwNTY2a1dlZkdvQiszdjZDWmVVRUtxcXdzbktHdXZRUkVST1dvYmpVT3FDYjE1NkZoK2FNWlVNdjNlc1E1SVVrczY1bTY1bFJZYVhTbU9EQ29FalJJT255UERTYWJCSjUyUlNEczl4SE5yYnU3ajMzaWVaTzNjSllkc2hWRkZCdUxvYTNHNTFBb3FJRE1keENMaE12bnhtSFYrODdEd0NtZjZ4amtoU1JEcm5ic28rUklhWFNtT0RDb0VqUklPbnlQRFNhYkJKNTJSU0RtL3IxbDM4NFE4UHNIcjEyMFRjYmtLMXRVUkxTaEpGUUJFUk9XbytISzZzTHViZlAvVUI4ckxWVFMzSEw1MXpOMTNMaWd3dmxjWUdGUUpIaUFaUGtlR2wwMkNUenNta0hNeXlMRmF0MnNoZi92SUVHelp1SjVLVlJiQ3VqbmgrdmpZRkVSRjVqOXkyemFXVlJmejQweCtnT0M5N3JNT1JVMXc2NTI2NmxoVVpYaXFORFNvRWpoQU5uaUxEUzZmQkpwMlRTUmtxRnJONCtlWGwzSDc3dzdTMGRoREx6YVYvNGtUc2JGMjBpb2djTDlOeHVLQThqeDlkZFJHMUZjVmpIWTZjd3RJNWQ5TzFyTWp3VW1sc1VDRndoR2p3RkJsZU9nMDI2WnhNeWp2QzRRano1cjNLZmZjOXc3N1dUc0tscFlTcXEzRXlNN1Vlb0lqSUNERnNtM05MOC9pUHF5K2lkbHd4cHNaWGVRL1NPWGZUL3pFaXcwdWxzVUdGd0JHaXdWTmtlT2swMktSek1pa0pQVDE5UFBiWVBCNTQ0RGtpVnB4d2VUbkJ1anB0Q2lJaU1nb014NkU2TzRPYnIzb2ZaelpVWW1pY2xXT2szRTFFMG9VS2dTTkVxWWJJOE5KcHNGRXltZDVhV2pxNDc3Nm5tVFBuRmNLMlE3aXlrbkJsSlhnOFl4MmF5SWlvTHN6QmJacHNhK3RLSHN2MmU3bnk5RHFlWHJPVmNNdzY1dGQwRGJOZXB1M1lISmkxbmw5YmpzL3RZdldlVm5wQzBlVHhzdHdzUEM2VDNaMjl5V01YMW8raklqZUxiZTFkck5yVmVzeXh5U25DY1ppUW04bTNMcDdHckxNbkRmdmZsTWlCbEx1SlNMcFFJWENFcUJBb01yeDBHbXlVVEthdmZmdmF1T09PUjNsNThadUVEWlArdWpwaXhjWGFHVmhPZWpOcXlzalA5Qi94TWZNMjdPVGJIenlIcjc3dkRIWjE5dkNwUHorVExQcjkwL3ZPNEx1WG4wdFBLTXJOczEvbitYWGJBY2p5ZVhqNGF4ODc3R3ZlK3RKS2RyUjM4OVQxMXh6eHZmOXo5aHM4c0d4ajh2N2QxMzJZQytyS2VXdHZPLzk0NTdNQTNQdmxqekNqcG95NTYzZnkzVWNYSmg5NzEzVWZZbVpkQlc4Mjd1Tkw5OHc1OGo4SU9hVVpRS25memZjdVBZc3J6cG1NMiswYTY1RGtGS0hjVFVUU2hhNUtSRVJFUmtoemN4dTMzLzR3THkxY1N0em5vMy9DQkt5U0VrMEZsbFBDalI4NGg3T3FTbzc0bUtrL3ZZZU4renB3bVFhMVJibmMrSUd6K2VYY1pYamRMcjV3d1JRQU1yeHUxamUxSjU5akdvbkhIazZPMzN2TXNYcmRMcWFQVDJ3TThmS1czY25qZTd0Nm1VRVpGeldNdytkMjhjRkpWWGpkYnM0Y24vaGMvWkVZMTV6Wk1PUzFubHE5NVpqZlgwNWVEckF2YlBHejJVc0p4K0o4NHYzVHh6b2tFUkdSazRvS2dTSWlJaU5nNTg0bWJydnRQbGF0Zmhzck01TmdmVDFXWWFHS2dKSnk1cTdmeWRxWmJVd2JYOHhGRGVQNW41ZFdjTzA1a3lqSnpnVGdiMitzWjJkSHp5R2YrNHM1UzNsMTIxNEFudnUzVHh6eU1aKzc2em5XN0dsTDNsLy8wNjhjOUpqemE4dko4Q2JTMkJ0bW5jVU5zODRDNE1hSFgrS2FNeHZJOUhvNHQ2YU1IMTg1azd4TVgvSjVsMHlzNUpLSmxVTmVTNFhBMU5Scm1QejI1VFhFWFM0K2Z0NFUzQzVORXhZUkVRRVZBa1ZFUkk1YmEyc0h0OS8rRU11WHYwVXNFS0Mvb1lGNGJpNW9mU281aGZ6ckEvT1ovYzFQVXBEbDU4SGxiL09IaGF1NHFHRWN2L2o0eFFEODQ1M1BVaGpJNEVOVGF0alYyVU8yMzhzakt6YnhpYk1tOHJXTHBnSGdPTkFUaXZLNTh5WVBtY1k3cUxVM3lJNzI3aVBHOGQrZm1rWEVpaC94TVIrZVduUEk0OHQyTm1NN0RxWmhjSEhEK0tQNDFKS3FIS0F6RnVkM0w2NGd5K1BteW5NbmpYVklJaUlpSndVVkFrZUkxcElRRVVsUFRVMnQvT2xQRDdGczJicDNpb0Q1K1dNZGxzZ3g2dzFIR1Z3Nk9oS3oyQjhNMHgrSkpjLzNoS0tNend2dzR5c3ZTQjc3d1lmT0cvSWFoZ0hmdWV3Y2dFTVdBdi9qb3pQNS9oVXpqaGhIUlY3Z2lPZXpmQjQrTktVV2dQOTVjUVh6TnpZT2lYRmpjeWV4ZUp6VnUxdjV4WnlsM1BmVkt6bTdxcFFuVjIzaEowOHZPZUpyUytycHNteCsrK0lLWEk3RFplZWNwZzFFUkVRazdha1FLQ0lpOGg2MXRuYndwejg5eEtLWGwyTmxaZEUvY1NMeHZMeXhEa3ZrdUgzNXd0UDU4b1duai9qckZtUWRlak1TbitlZERSMys4YzVuZVd2dk8yc012bnRxOExYbm5FYUcxNDN0T0x5NmJTL1JnZTdCanY0UUFGLzU2NXhrQVRQYjcwMnVKYmkzcXkvNVd0ZmU4ZXlRZFF3bHRUV0ZvdnpxcFZWa0J6SzRjSExOV0ljaklpSXlwbFFJRkJFUk9VYU80N0JqeDE3dXVPTVIzbGk2QmlzcmkyQjlQZkdjbkxFT1RXUlVyZG5UeHRTZjNwTzgvN3RyTCtYeUtUVUVvekZtL1B6K1laLy9uVWNXTW0vRFRtQm9nYTg0a0ptOC9adFBYNW9zN2gzSyt5Y2twdnlhaHNFai8zSlY4dmoxRHl6ZzVjMjdoM1F4WHRRd0hwZHBFb3ZidkxadEwvOTI2Vm5EZjBoSlNjMmhDTGZNWGM1L21DN09tamdlVSt1M2lvaEltbEloVUVSRTVCaHQzNzZIMy83Mlh0NWF2NDJvUDROZ1F3T1cxZ1NVRlBMa3FpM2MvZW82THFpcjRDY0hUQVYrTjJPZ21HSWY1eG9wTTJyS2tyZkhIV1pxOE9CYnJHOXE1NEs2OG9QT1R4OWZ6QjgvZDFueS9yMnZ2WlY4clgzZC9jeW9lZWM1RnpXTXA2NG9sKzVRaE1WYjloeGY4SExLMk5iZHo4L21MdVAvdWsybTFZM1RYazRpSXBLV1ZBZ1VFUkU1Qm52M3R2RDczLytkdFdzM0U4M0pJVGk0TVloSUN1a09SZGpSM2sxZDBUdi9iYnRkNXBDQ0hVQlJJQU1BQXc0NnQ2MnRpODcrOEpCanY3MzIwb1BlSzl2djVlcnBFd0JZdHFPWnIvejFCVXpEd0hZYzZvdnplT2FHandPSmRRc0IxalcxODhkRnE2a3B6T0hLTStyWTBOekJGKzUrbnNubGhYejk0dWxEWHJzMEp3dUF5b0xzNU5xRkFOOGM2QXpjdEs5VGhjQTBZanNPV3pwN3VPV0ZwZno0eXBsTXFUMjRvQ3dpSXBMcVZBZ1VFUkU1U2kwdDdkeHh4Nk9zV2JNcHVUR0lyZW5Ba29KeU0zelVGdVZTTWxCSUE4ajJlYmozeXg4NTVPT3pEbkh1d0duQWc2eTRqZTBNYlIvOCtzWFR5Zlo3QVhoczVXWUFidi84NWN5c3J4Z3lmWE45Y3djQXEzYTE4TWIycG1Tbm91TkF4SXJUMFIvaTZkVmJ1ZnJNQ2UvaEUwczZXZHZheGMvbnZNRlBQblloRThlWGFKcXdpSWlrRlJVQ1JVUkVqa0ozZHkvMzMvOGNDeGN1SlphWlNYRENCR3gxQWtxSyt2aFpEWHo4cklZUmVhMWdOTWJuN25vT2dKMGRQWFNISXNsenVSays3dnppRlV5dEtHTE5ualplV0w4RGdKVzdXM25maEhGQVlqZmp1NWFzWTlPK1RnRCsrMU96aG5RZlRxMG9aUDFQdjhMdXpsNCtmT3RqUXdxQlgvakw4eVQ2RldGQ1NSNVBmT05xQUQ1NzEzT3NiK3JnblFuSGtrNXN3MkRWdms1Ky91eHIvT2dmTG1SU1ZlbFloeVFpSW5MQ3FCQW9JaUl5alA3K0VJODlOcGY1ODEvRDh2c0oxdGRqNWVlUGRWZ2lKMVJQT01vMWYzd3FlYjhpTHpCa1RiN1o2N1p6eHl0cmsvZWJ1L3NBaU5zT2EvYTBNUzR2UU1EbkllRHpESG5kSHorMWhKditZU2EvWGJDQ3NvRU94T2ZYYldQdStoMVl0bzE5SEFzUWxtUm40bkc1a3JjSEZRY3kzbGsvc0tmL2lKdVRTSW95VFZhMDdPZVhjOTdnaDFkZVFNUDRVcTBaS0NJaWFVR0ZRQkVSa1NPSXhTeG16MzZadi8vOU9TSVlpU0pnVVJHNllwUlVkdTlyYi9HcmVjdjU0S1FxYnYzTUI0RkVRVzlIKy83a1kyYldWd3g1enBtVkpXeHI2enBvNnUrZ2VkLys5QkhmODc2dlhubkU4NE83RmYvd3ljWDRQVzcrL2ZJWnpEcXRrcTJ0WFh6N2taZUl4ZTJEbm5QUGx6NUNaVUgyUWNjSFB4UEF0WGM4eS9xbTlpTyt0NlFvdzJCWlV3ZTN6RnZPVFZlOW42cml2TEdPU0VSRVpOUnBlME1SRVpIRHNLdzRDeGN1NVlFSG5pY2F0d2xYVlJFckwxY1JVTkxTSjg1cTRFTlRhd0J3bVNhZm5URUpnUFZOSGV3UGhxbklDM0RaNU9wUmo2TzV1NThkN2QzMFJhSkFZbjNBSGUzZDdObmZPK3J2TFNuSU1IaDlWeXYvL2NKUzl2Y0d4em9hRVJHUlVhZU9RQkVSa1VPd2Jadmx5OWR4OTkyUDA5N1ZTM2pjT01JVkZXRHFPelJKVFROcXl2QzZFOU5vTHoydGluT3FTNmt0ZXFkRDZtc1hUZU1uVHk4QjRBdm5UNmFxSUxGUnpxTE51OGpQOVBPNTh5Ynp2Y3ZQNVpXdGV3aEZyY08rejlPcnQvS2pwMTdoKzFmTTRNc1huZzY4MCsyMy9xZGZBZDdwU1B6NU5SY2QxZVlmTHRQa3ROSjhOZ3hzS0RMb2U0OHR4T2RPcEx2ajh3UDg0dU1YQTNEVE02K3lvNzBiSVBsYjBwaGhzR2piWG43NTdLdjg2T3FMeU1ueWozVkVJaUlpbzBhRlFCRVJrVVBZdkhrbnQ5LytNRTNOYllUTHlnalgxSURYTzlaaGlZeWFuMTMxL3VUdXZkV0ZoOTROZTlPK1RzNnBMdVU3bDUwTGdPMDRQTE5tRzI3VDRETXpKakUrUDV0ZlhITVIzM3RzRWZIaldOdnZXQlJtK1hua1h6N0dXMDN0dkxpeE1YbDgrdmdTZmozL3plUlU1ZDV3TkhudTdYMmRtZzRzUThReG1MTjVEeVVMVjNMamxUTnhtZXI4RmhHUjFLUzJCaEVSa1hkcGFtcmxycnNlbzNGM005SENRc0sxdFRncUFrcUsyOVRTbWJ6ZEc0NnljbGNMcjI5dlNoNzcrSitlb2pnN2s5cy9memtlVnlLRmZIcjFWdmJzNzJWblJ3K1ByOXdNd09WVGFyajFIejlJYm9ZUHI5dEZhVTRXcFFPYmdBRDRQVzVLYzdMSTlMNnphY2k3SDVQcDlWQ2FrNFhmNHo3aVl3REtjck9ZVkZiQTVMSUNidm5rSmNueloxV1Y4T2N2WE1IWlZhVjRYQ1lkL1NIK3ZIZ05mMTY4aHJhQkthQXUwMURCUjVJczRORTEyL2o3U3l1SmFRTVpFUkZKVVliakhHWkZaeEVSZWM4R0x5czF3SjU2K3ZxQzNIUFBFenorK0h3aVdWbjBUWjJLblprNS9CTkZUbkhuVkplUzQvZXh1YVdUdlYySkhYOFAzQ3prdHBkVzhtK1hucDFjSXJPdE44ZzFmM3FLcm1BRWdHeS9seWUrY1RVVkE3dnhYbmZQYkRJOGJ2NzhoU3RHTk02cFA3MEh2OGZGL0c5ZlM4SEFGTTZvRmFleHM0ZUdrc1J1M20vdjYyUlNXY0dRNTRWakZvNERwbW5nTWd4Y3BvbGh3TDg5K0NJTE4rMGEwUmpsMUZhYzRlZW1ENS9QSldmVXFsQ2NScFM3aVVpNlVFZWdpSWpJQU51MldiRGdkWjUvZmpFeHQ1dGdUUTEyUnNaWWh5VnlRcXhvYkdIaHBsM0pJdUM3dmJCK0IwK3NTblQ5OVVkaWZQT2hsNUpGUUVoMEVkN3c0QUs2UXhHVzc5ekhpc2FXVVl2VnNoMWFldm9CMk5yYXhhZnZlSVovZS9CRm9sYWNCUnNiK2R4ZHovSHMybTFEbnVQM3VNbnd1dkc1WGJoZGlTSmdMRzd6eG82bVE3MkZwTEcyWUlqZkxWekJobDJqOTkrd2lJaklXRkZIb0lqSUtOQzN5cWVtN2R0M2M5Tk50N0Z6VHd2QnVqb2k0OGRyY3hCSmEyZFdsdkROUzg4RzRJZFBMcWF0TDhnUFBuUSt6Ni9ienJxOWJZZDhUa05KUG5tWlBwYnYzSWZMTkpLYmRZeVVZRFFHd0lTU1BHNllkUlkvZXVxVjVPWWtYNzk0T2srczJwS2MrbHRWa01PNTFhV1U1R1FscHpNemtQbzZRRnR2aUlmZmZIdEU0NVBVWUJnR1o1Zms4NnQvL0FDbEJkbGpIWTZjQU1yZFJDUmRxQkFvSWpJS2xFeWVlam83dS9uOTcvL09TNHVXRWNyTm8zL3laSzBMS0NLU3h0eUd3U2NuMVhEalI4OG5ONkR1OEZTbjNFMUUwb1hhSEVSRUpPMVpWcHlubjM2UmhRdVhFZkg2Q05iVjRYZzh3ejlSUkVSU2x1VTRQTGxwSjNQZjNJSnQyMk1kam9pSXlJaFFJVkJFUk5LYVpjVjUrZVhsUFBQTVFxS0dRYWk2R2pzUUlMa2pnb2lJcEsybzdmRFhOemV5WmtzVG1rZ2xJaUtwUUlWQUVSRkpXNDdqc0c3ZEp1Njg4MUU2dW5xSlZGUVFLeTVXRVZCRVJKSjI5WWY0dzZKVjdHcnRHdXRRUkVSRWpwc0tnU0lpa3JhMmJkdk5uLzcwRUh1Yldna1hGaEt1cklRUjN0aEFSRVJPYmJiajhQcmVWdjZ5ZUEyUmlEWFc0WWlJaUJ3WEZRSkZSQ1F0dGJSMGNPZWRqN0o1eXk2aWhZV0U2dXB3Zkw2eERrdEVSRTVHcHNuc3R4dTVhK0VLZ3VIWVdFY2pJaUx5bnFrUUtDSWlhU2NXczVnejV4V1dMbHRMeE9jalZGdUxuWms1MW1HSmlNaEpMQmkzK2V1Ym0xbTBmb2MyRHhFUmtWT1dDb0VpSXBKMjFxeDVtNmVmZnBFWUJzRzZPdUtCd0ZpSEpDSWlwNEIreStLdVY5YXhlVWZMV0ljaUlpTHlucWdRS0NJaWFhVzd1NWRISHBsRDUvNXVJbVZsV1BuNVlPclBvWWlJSEoydDNiM2N1WGd0WGQzQnNRNUZSRVRrbU9uS1IwUkUwa1k0SE9ISkp4ZXdhdFhiUkRNeWlZd2ZEeDdQV0ljbElpS25rTGpqc0dSUEM3TlhiQ1pteGNjNkhCRVJrV09pUXFDSWlLUUZ5N0tZTis5VkhuNTREa0hiSVZSVG8zVUJSVVRrUGVtekxPNWF2b0YxMjF0d0hHZXN3em1rU0NTR3BVS2xpSWk4aXdxQklpS1M4aHpIWWRteWRkeDMzelAwQnNPRUt5cUlGUmVEWVl4MWFDSWljaW95REZyRFVXNlord1o3MjdySE9wcUQ3TnZYenVPUHo2T3RyWE9zUXhFUmtaT01Db0VpSXBMeTl1MXI1OEVIbjZlbGZUK1JrcExFbEdBVkFVVkU1RGc0anNQYiszdjUwNHVyNk93NU9kWUw3T3NMTW52MlluNzJzeit5ZFdzamxzZkQrcWIyc1E1TFJFUk9JaW9FaW9oSVNvdkhiWjU0WWo1cjFtd2ltaFVnT0dFQ2pzK25RcUNJaUJ5M21HM3o5S2FkekYrMWRjeW40WFoxOVhEMzNZL3g2MS9mUTFOTEp4WFRwdkR6dWN2WXU3K1BTQ1RHU1RxRFdVUkVUakQzV0FjZ0lpSXlXaHpIWWZueXRTeFk4RHB4cjVkd1RRMzRmR01kMXBndzN2MTdvQkQ2N3VNbTRERk5QSWFCeHpUeEdnWnUwOFJ0bXZnTkE1ZGhrT0Z5NFNLUlJEUjJkckxUY2NEbE9sRWZSVVRrcE9JQTl5N2ZTRTFoTGpPbVZHR2FKL2FMcG1Bd3pNYU4yM2pra1JkNGM4VjZJcWFMNklSNi9yWmxIeE9LYzJuSXkyYkxsbjFNbkZpTzE2dkxQeEdSZEtlL0JDSWlrckoyN05qRFhYYzlSdnYrSGlJVkZjVHk4c1k2cE9OaURQeVlob0ZKb3BobmtDamVtWWFCTVhoODRKd0w4Qm9HbVc0MzdvRUNubitneUpmcGR1TTU0SmpMTVBBUDNFNit0Z0dtbVpnODRETE5nZnVKS0V6VHdEUU1tbnd1SHR2ZFJLZkxoWnBOUkNSZDdlNEw4c2VYVjNOemNTNlZwU2Z1YjAxM2R4OFBQZlE4VHovOUVuM0JNSmJmVDNqQ0JMcDlXV1RIYldZV0ZyRHlqVzFNbUZDS3k2WEpZQ0lpb2tLZ2lJaWtxTjI3OTNINzdRK3paY3N1WWdVRmhDc3J3WDFpLyt3ZHJpZkVBTndESFhkdUVoMTQ3b0hPTys5QTE5MWdjVzd3WFBMM0FiZDlMaGVtWWVBQnZDNVg0cHhoWUE0VSswd0QzS2FaS0JDYWllTXVsNG5ibmZoeHVWeTRYSWxqSG84TGo4ZUZhWnE0M1M1Y0xnT1B4NDFwR3NuN2ljZTVNWXpFdWNTeGFSaFB2c2lkNjNjVDE1UnJFVWxURHJDaXJaTy92N2FPYjE5NUFYNmZaM1RmejNIWXRHa0hEenp3UEs4c1dVSFVNQWxYVmhJdEw4Zk96TVF3RENxOFh0dzlVVEx5QTlUVmxhZ1FLQ0lpZ0FxQklpS1NvdGF1M1lUZjcyWHlSVE5ZNlhod1BFYzNKZmpBS2JLREhYY0hkdDRsandFR2lXTGJZR2VkMnpEd21XYWk2ODQweVJpY1Vqdnc0eklNZktZTG55dFJ5RE9UUHdNZGZLYUJ5ekFUUlR2QTVYSWxmZzhVOG95QnJqKzMyOFRuY3ljS2ZoNDNQcDhiajhlRjIrM0M3WDduMkdBQnordjE0SGE3TUFiZTU1M1hHdmlzQTkxK2htRU9lY3pSK3VUbEYvRGlteHZZNG5LQlozUXZma1ZFVGxZTzhQU0duZFRtNS9MSmkwN0hQVXFGdDFBb3dySmxhN243N3NmWnRhdVpxTWREc0s2T1dFbEpjcGtHbjJreU1TTVR2Mm5TMEZCR0lKQXhLckdJaU1pcHgzQWNMUnNySWpMU0Jrc29HbURIVm10dmtQLzczR3VzM2QyR0M3Q2lGcTZCTGp5WFllQWRLTTY1QmpycEJvOE5GdlM4QXovdWdlTmUwMHdjUCtDeDVrQ0hIaVNhNGR4dUY2YVo2SjRiN0s1TGRPTzkwMUZubWd4MDU3bVNuWFdKanJ4RUVkRHI5UXgwN2lYT2U3MnVaR2VlMSt0T3J1OTNzckNzT0F0ZWVaT2Z2YkNjTG4rbXVnSkZKSzJWWjJid3kyc3U0dXlHaWhFZnIxdGFPbmoyMlpkNDlORzU5SWVqeEFvS0NOYlVZT2ZrREJsN2EveCtQbDFSUVhGaERwZGRkanErVWU1UVRBWEszVVFrWGFnalVFUkVVbGFXMThNM0xqNlR6bzVlTnJ5MW0wZ2todnVBNHAvYk5KSzNYYWFKeXpRd0JpNEZCcWZRZWp4dTNHNFRyOWVOMStzZVVxRHplQkpUYWcwalVid2JuRm83dUphZWFacko3anVYYS9DM21WeDc3MWc3NzA1V2JyZUxTeTZZenZMTmUzaHN6MzRzYlJ3aUltbXNPUmppankrdDRPYjhBT1hGdVNQeW1wRklsSlVyTi9EZ2c4K3o4ZTN0Qk9NT29kcGFJbVZsaVUyd0RpZ0N1b0JwT1RsNFhDNXFhb3EwUVlpSWlBeWhqa0FSa1ZHZ2I1VlBMdXZXN1diLy9qNjhYamMrbndlWGE3Qzd6cE1zOFBsOFE2ZldKZ3AycDM2UjdrVGEwOVRLMTI5OW1KM2VUREMxRnBXSXBDKzNZWEJOL1hoKzhLbEx5UFFmWHpkZVUxTXJ6ejMzTXM4K3U1Q3U3bDZzckN4Q3RiWEVpb29PT2RaVytmMWNWVnBLUlVFT3MyWk5JVGMzODdqZVAxMG9keE9SZEtHdmgwUkVKT1dkY1VibFdJZVFGc3BLQ3ZuU2hhZnpYd3ZYRUhuWE5EVVJrWFJpT1E0dk5EWlQvL29Hcm4zZlZQenZvU3N2RW9teVlzVjY3cjMzS1RadDNvbmxkaE9wckNSU1hvNGRDQnp5T1Q3VDVJenNISEs4WGlvckM4ak8xdHFBSWlJeWxBcUJJaUlpTWlMY2JoY2ZualdETjdZMU1iOHpoSzBwd2lLU3h2cWlNZjZ3WkRVVFN2T1lPYm5xbUxyTVcxczdtRFBuRlI1N2JCN2RQWDFFYzNJSTF0Y1RIK1pMbGhLdmwwblpBYkt5ZkRRMGxLWEU4aE1pSWpLeU5HOUhSRVJFUmt4T1RvQ3ZYSEUrVmFZTlduMUVSTktaWWRCdk85d3kvMDAyN1c0N3FxZll0czJtVFR1NCtlYmIrY3RmbnFBekhDVTRiaHg5VTZjU3o4MU5UQVUrVENIUUJNN0t6Y1h2ZGxGZlgwcDJ0cVlFaTRqSXdWUUlGQkVSa1JGMStwUjYvdW1pYVhoRElSVURSU1N0T1k3RHR2MDkzUFhpS3RvNis0NzR1TDYrSUlzV0xlTm5QL3NUYTladEpwS1RRKy9reVlScWEzSDgvbUdYVzZqeVoxRGw5NU9UazBsMWRkRklmeFFSRVVrUm1ob3NJaUlpSThvd0RDNDlad3FMbG0vZ3BaNG9qczgzMWlHSmlJd1pHM2l4c1lrcHk5N211c3ZPd3UwZXVteENQRzZ6YXRWR25ueHlQc3VXclNNVWpSRXRMQ1JVWDQrZGxYVlU3K0UyREU0TFpKSGo4ekIrZkQ1WldmNVIrQ1FpSXBJSzFCRW9JaUlpSXk0L1A0Y3ZmWGdtbFpvaUxDSkNGSGhnelJaZTNiQUwrNEF4TVJRS00yZk95L3ozZi8rRnhVdFcwdWYyMEQ5aEF2MFRKMkpuSHYzVTNueVBoOXJNVEFKWmZxcXJpM0c1ZEprbklpS0hwbzVBRVJFUkdSWG5uRFdacXpkczUvZXJkK0FjWlZlTGlFaXFhZzZHdVAzbDFWUVc1bEJiVWNDdVhVMDgrK3dpbm5ycUpjS1dSYVNraEZCZEhVN0dzZTMwNndLbVoyZVQ3MVYxcXdBQUFDQUFTVVJCVlBWU1ZWVklmdjZoZHhRV0VSRUJGUUpGUkVSa0ZIM3FJKzluWTJzWEwzV0dzSSt3eUwySVNNb3pETjdxNk9LUEM5N2t5dW9DSHZ6N3MyemUwa2pNN1NaU1UwTzRvZ0s4M21OKzJYRitQNU1DMlFRQ1BtcHFTa1loY0JFUlNTV0c0Mmkram9qSVNCc3NkV2lBRllFMTY3YndnOGNXc3NmdzZQOEpFVWw3cG1XUnMya1RabHNic1p3YytpZE13QTRFRWpzQ0h5TTM4SkdTRWs3UHpXSHFsUEdjY1ViVlFXc1F5dEZSN2lZaTZVSWRnU0lpSXFlSXdlL3VFcitOb2ZlTmQ4NWJsazNVc2dpR0kwUmlGajM5SWFJeGkyQWtRakFjSlJTSjBSc01FWXhFcVMwdjVySnpUeC9WOWFUT21GclBaN2Z1NHJkTE54SHpEYi96cFloSUtyTmRMbnBxYW5EbjV4UEx6ei9tcWNBSEt2UDVxTW5NSkM4M2s5cmFFaFVCUlVSa1dDb0Vpb2lJbkVDMmJlTTRFTGR0NHJhTmJUdUoyL0g0d0xIRWZjZUJlRHlPRlkvVEd3eXp2N2VmU0N4R2QxK0lycjUrZWtOaHVucERCTU1SdXZyNjJkOFhKQmlKMHRjZm9xTzdqNGdWeDNac2JNZkJpc2V4Z2ZqQWZadkVhOGNkaDdweEpmd3hMNE9aRGZXNDMwTTN5dEV3VFpPUFhud084NWF1WjdWbGdjY3pLdThqSW5KS01BenNyQ3lpeDdsMnFzY3dPQ01uaHh5dmgrcnFZbkp6ajM1ekVSRVJTVithR2l3aU1nbzB2U1E5V0ZhY1lEaEMxSXJUSDRvUXN5eUNrU2pSbUVVNFpoRU1oZW1QUklsRVk4bkg5WWJDaENOUmVvTmhlb01od3RFWXZhRUl3VkNFM21DSTNsQ0kzbUNpazY4L0ZLWXZGTUd5N2NRYkdvQUp1RXh3R1podUUwd0R3MldBWitDMjE4UXdEUXkzaWVFeXdXMGtmbnNNREk4TDAyMkF4d1V1QThOalluaitQM3QzSGg5VmZTNSsvSFBPbVgzUG5zbStBSUd3aXhSUUVLM2dnbGlMVzIxdDFkYldXcnQ0Ylh0YnEvZW5yYmV0WHZYMnR0cHEzYW0xYUJXcmRWOFFRVlJFOWowc1lRc0JRdlpNWmlhem50OGZFd2FRTFFHR2tPUjV2MTd6Y25MT25ITytFK0taTTg5NXZzK2pVZXpONE9IenZzSzUzcEtVL2E1MFhXZmg0alg4NHA5emFYWTRKU3RRQ0NGT1VJSFp6RlY1ZWVTa096bm5uQ0VTQ0R4QmN1MG1oT2d2SkNOUUNDRkVuNlByT3JxdUU0L3JpUXk0enV3N1hTZjVjN3h6dmE0bk12QUNIV0ZhL1FFNlFoSGFneDIwK2dQNEFoMjBCWUlFT3NMNEFrRmEvVUhhZ3gxMGhDSzB0UHNKaENLRUkxRmk4Y1JVM0dnc1JpUWVKNmJyaEtOUkl0RW80VmljYUdkbVgwelg5d2Yxa29HNHpnQ2VPUkdVVXd3cVNyYUdvaGxRakM1TUpoV3pwb0pKUlRGcEtLb0NLaWlLa255T29pYmFSaXFkUWNGOS8xVVZVQkt2UFpvOThTRC92ZVFqTEtQTmpNM0xSVk5QZnBCT1VSUkdEaTFuYXRGcS9sWGZUdFFnV1lGQ0NIRzhOR0NVeTRWRjB5Z3F5c0Roc1BUMGtJUVFRdlFTa2hFb2hCQXBJSGVWVDU1b05CRkVpOFJpaENOUm9yRTRvWENFV0R4T0tCSWxISW5RRVlrU2pjWUloU05FNDNIYS9FR0NvVEF0N1g1YWZJa3BzMDArUDRGZ2lKYjJBQzN0QVpwOWZvS1JDTzN0UVpyYi9ZUmo4ZjBIVlFDdE00aW1xWWxnbTZwMkJ0bEFNYWlkMlhrcWlnWjBadDhwcHNSRE5XbUp3SjBoRWJ5amM1bHExanF6OWpxZm4wNTBtT3dheU1QblhVUysrOFNtcXgzTjlwcmQvUGlSbDZrMldvK3JNTDRRUWdqSU01djVhbTR1K1dtSmJNRDBkRWRQRDZuWGsyczNJVVIvSVJtQlFnZ2hqdHVCbVhjNk9yck9RVC92WDU1WUZ3cEhhUE1INkFoSENZYkR0SFZtMkNXYVYzUVE2QWpSRmdqaUQ0WTc2K0g1OFFYRGhDTVJ3dEVvb1VpVVNEUkdSeVFSOEF0MlRzTU5SQ0pFSWxFNk9nT0JrVmdzTVVBRk9ERHJ6dGlaVmFjbHB0QmlWVkV5VEtoR0MxYURpbXBXRTBFOVZVa0VBanVuMkNZRGdwcVN5SzR6Sm9LRGlxYnV6OEJMUVJiZEthWEE0dllkL0hOdEZiZU1IWW5GbUpwTGhJSzhiSzZmUEpyN1BseEJ3R0tWS2NKQ0NORk5Ca1Zob00yTzIyUWtMeThOanlkMU4yK0VFRUwwUFJJSUZFSUlrUlNPUkloRU81dFd4SFJpOFJqUldHSWFiVGdTVFRTZTZGemZIdXdnMkJHbXlkZE9ZNnVmUUNoTVhYTUx3VkNFeHRaMm10cmFhV3hyeHhmc3dCL29vTEd0bldBNEFvQk9aOWRiaFVTd0x2bll0Nnh6V2lzNnVxSjBadDkxQnVYTUNxclprSmhLYTlNUzAybE5WaFN6aG1yUk1KczFMS3FDWXRFU0dYckpRSk95LzNiL0YzMWgrYkdtMHZaVlFUM01DenVXTTdtd2lETUtNbFB5ZTlBMGpRdk9IczFubTJwNHQ4NUh6Q0NYSWtJSTBSMHVnNEZoTGlkV2k0a0JBM0pSZS91TktDR0VFS2VVWEgwTElZUkkydFBZeXQvZi9aaVYxVFcwK2dPRUloSGFnNG1zdTlaQWdFaG5jNHhRSkVvNEdpTytyN3FFb1ROSXR5L3J6cml2UVVWbnhweFRRMDIzb21yMlJGYWRSVXRPdFZVNmErWHR5N0JMVExOVkVsTnJOUVZGN2R6UHZxdzhrVEk2T2p2Q3pjeGN0NUxTakltazIxSlRjOHJwdFBHZEM4YXhadWFiN05BMHlRb1VRb2h1cUhRNGNCbU5GQlZsU2phZ0VFS0licE1hZ1VJSWtRSzl0YzVNTEJaalYzTXJmMzczUTU2WSt6SHQ4VENLUVVFeEcvWlBxelZyS0dZVnRiTW1IcDFUYlpQQm5IMVA5Mlh5S1FjMHJOajNpMUdWZnB0MWQ5clR3YVBZdVcvVWhWd3hiQ0JxQ3YrZFhucm5FKzZkdTRLUVZhWUlDeUZFVjdnTkJxN0l6YVhZNDJUU3BDSGs1TGg3ZWtoOVJtKzlkaE5DaU82U2pFQWhoQkJKbXFaUm1Kbk85UFBQeEY5cTRaMmFUVFNITzNwNldPSlVVcUFGUDA5dFhNYVkzRnpLc2x3cE85VFVDU05ZdUc0cjd6YjR3V1JLMlhHRUVLSXZVSUZCZGpzWlpqT1ptUzdKQmhSQ0NIRmNaSTZWRUVLSVEwektMZWEyaW9sOHhUV2FQQzBOSTZkWmgxdVJjbXNDdTVoVnRZNzJVQ1JseC9DNG5kdzQ3V3pLVFNySUJBVWhoRGdxbDhIQVVLY1R1OFZFY1hFV1pyUGtkQWdoaE9nK0NRUUtJWVE0clBJTU4vZE9uY2lESTZmeFZkY1pGQ2daR0NRZzJHOEVDZlBQSFN0WnZycytwY2NaT3JpVVN3ZmxvL3I5S1QyT0VFTDBkZ1BzZHJ3V0N4a1pEb3FLTW5wNk9LSVBPYVIzbXp6a0lZOURIbjJKM0VZU1FnaHhSR2FEeGdXVkJRelB6MkRGcmdHOHNXVVRpOXQyc0QzV1FJeDRUdzlQcE5pZWFETlByVm5CME93TTBtM21sQjNuSzFQR3NXanpUajRMUjlHbGk3QVFRaHpDcVdrTWN6b3hHRFFHRE1oRmsrWlpRZ2doanBOOGdnZ2hoRGdxUlZISTg5aVlWbG5NUTlQTzUzZWpMK0JDK3pEU0ZEdHFuN3MvSmc0VVYyRnU4d2FlVzc2ZVdEeDFVM2R6c2pQNDdrVVRTSStFWklxd0VFSjhnUUlNY1RqSU1wdkp6bmFUbFNVTlFvUVFRaHcvQ1FRS0lZVG9Nb09xY01HUUF2NTN5bm44OS9BTG1leW93S1BZSlJ6WWh3WDBFTE4zcldUdG5zYVVIbWZVaUVGY1VKcURGa2xkVFVJaGhPaU5uSnJHRUljRG05bElhV2tXRm90a1Rnc2hoRGgrRWdnVVFnalJiZGt1SzFjUEg4QWZ6NXZDN1FPK3pKY053MGhYbkpJaDJBZnBDbXpvMk1zemExWVNpRVJUZGh5THhjeTNMcGxJV1NRSWNabDJMb1FRa01nR0xMUFp5T21zRFZoUWtJR2l5R2V0RUVLSTR5ZUJRQ0dFRU1kRlUxVUtQQTV1R0R1RU95Wk80S2Rsa3puZk5RUVA5cDRlbWpqSm9zUjRxMkU5NzI3YVJpeUZRYnFDdkJ4dXVYUVN6bEJRcGdnTElRUmdVMVZHdWx5WURCcmw1YmtZamRLMFN3Z2h4SW1SdlBLVFJPN0xDWEZzOHJXK2J6SnFLcU1LTTZqTTgzQkphekVmYktuaHBTMXJXUld1b1VNUHk3OTdIOUVVOC9ObzFTS0daV1V4TUVYMXFUUk41ZXd4bFV4ZHRablg2dHFJYW5LWklvVG8zeW9PcUEyWWt5TzFBWVVRUXB3NHlRZ1VRZ2h4VXBnMGphSjBKemVNcWVUQlNWUDRydmRzS294ZUxCaDdlbWppSklpanM4YS9tMW5yMXhJSXA2Nk9uOTF1NVlacEV5a21KbE9FaFJEOW1xT3pVN0ROYkdMQWdGd3NGdms4RlVJSWNlSWtFQ2lFRU9La1VoU285S2J4aTBsaitOUFpsM0JkOW5ncXREeU1pa3huNnUxQ1JIbXhaaFVmYjkrRm5zS3B1NlVsZVh4NzRnaHNRWmtpTElUb254U2cyR0loMjJJbUk4TkpUbzViYWdNS0lZUTRLU1FRS0lRUUlpVnNKZ05uRm1aeTc0Vm44OUJaRi9QdHRFbVVxdGtZa1lCZ2I3WW4xc0pUNjVaVDM5NlJzbU9vcXNMVXMwY3hwVFFITlpxNkJpVkNDSEc2c3FncUk5MXVyRVlqSlNXWmtnMG9oQkRpcEpGQW9CQkNpSlE3c3lTTC81cHlKZytPdllodmU4ZFRZc2hDazQrZ1htdGg2MVplWEwrQmprZ3NaY2R3T0d4Y2YvNVlDdldJWkFVS0lmcWRJb3VGUEl1RnpFd25CUVVaUFQwY0lZUVFmWWg4Q3hOQ0NIRksyTTBHemgyVXgxM25UT0JQNDZaeGlYTWtXWW9MVlplcFRyMktBbjRseExQVksxaTd0eUdsaHhwY1VjSjNKNC9HRlBCTE1GQUkwVytZRklYaExoZG1nNEhTMG16SkJoUkNDSEZTU1NCUUNDSEVLV1UxR1poWTV1V0JLWlA1L2ZDTEdCM0lKcnpUaHg2VnhoQzlTWFY0RDArc1hrRjdSK29haHdDY04yNFlrM1BjS0RKRldBalJUK1JiTE9UYmJLU24yL0Y2UFQwOUhDR0VFSDJNQkFLRkVFTDBpRXlIaGVsRGk5QzJOT0gvYUJleDVsQlBEMGwwaHdvZk5HMWs5dm9OaEtPcG15S2M1bkZ4N1pmUEpEK2Uyb0NqRUVLY0RzeXF5akNuRTZmSlFHbHBEamFidWFlSEpJUVFvbytSUUtBUVFvZ2VzMzFYUFp0MzdFSzFHMUdzMGtTa3QybUsrbmxtOHpJMk5yU2s5RGhqejZqa3NpR0ZLQjJwYTFBaWhCQ25nMXlUaVFxSEE1ZlRTbkd4MUFZVVFnaHg4a2tnVUFnaFJJK0l4ZUs4L3VseWRqZTFvS1diVVMyR25oNlM2QzRGMW5mczVxblZLd21FVTV1eGQ5blVzeGlweFZCaXFjcytGRUtJbnFRQm85MXVqS3BLY1hFV1pyT3BwNGNraEJDaUQ1SkFvQkJDaUI1UnM3ZVJGejc0aklBU3gxVG1SakhJUjFKdkZFUG4xYjByZVdQZGR1SXBiT2lSbDV2QkQ2WlBKQzNjSVkxRGhCQjlVckhWU3FIVml0dHRvNkFnSFVWNmFRa2hoRWdCU2I4UVFnaHh5dW02emdkTDE3Smk4M1lNSlE0TTJiYWVIcEk0QWI1NG1NZXJGekVxUDROQldXa3BPWWFpS0l3OW81SUxWMjNtcFpvbW9nYnBvdGtkeWhmK3UrKzVwaWpZTkEyN3dZQmRWVkZRME5HSmtiaGJiRkpWVEtxS1FWR0lBem9RaThlSkFhRllISDhzU2lBV295TVdJNkxyN0F2UmZ2Ry9Rb2lqczZvcUkxd3UzR1lUcGFYWnVGenl1U2pFNmNCU1hZMWw2MVk2eXNyb0tDczc0ZjJwSFIzRXpXYTZHdWwzTGxxRUZnemlPL05NWWc1SHQ0L25YTFFJQU4vWXNhQW1icm9iR3hyUTJ0dUpwcVVSZGJ1N3ZVL1IrMGtnVUFnaHhDa1hqa1I1NWFNbFJPSnhIQU04cUViSkJ1ek5kSFJXKzNmeDk3VnIrTlZaRTdDWlVuTjVZVGFidU9IU2MxajI4RC9ab0dySkMxcXhud2FvaW9LbUtLaUtnZ0Z3R2d5a0dZMmttMHhrR0kwWVZSV3JxbUhTVkl5S2drRlJNR2hxWWh0TlJWVVVkRjFIMTBGVkV2dFRGQVhRT3dPRkVPOE0rc1hpT3RGNG5GZzhUamdXcHlrY0poQ0wwUjZOMGh5SkVJekZxQStINmRCMW9ucml0ZElmWEloRGVjMW15bXcyM0c0YjVlVTVxS3FrQXdweE9raC85MTF5bjNxSzNUZmR4Tzd2Zng5SUJQT0dYbnJwWVYrLzl2WFhpVnNzRUk5VC9yT2Y0UjgrbkxvYmJrQlhWUXd0TFF5Yk5nMDFFcUhxYjM4alVGbDV6T01YL2Y3M21IZnVaUDJzV1FRcktsQmlNY3cxTllkOWJTZy9IOTE0OEkzU2diZmNBc0NLaFF1Sm14TGxCa3J1dWd2bm9rWFUzbm9yZGRkZDErWGZoZWc3SkJBb2hCRGlsRnV4YVR1THE3YWc1VnJSTWl3OVBSeHhFa1NWR0MvWHJtRmNkUUhUaDVTbTdEaDV1Wm44OE5KSjNQbnZUMmkzMnZwMXhwa0cyRFVOdDhHQXgyVENvV2s0TkEybjBZamJZTUJtTUdEVHRFU2d6NkJoTUtoWUxFYU1Sa1BuUTBYVFZGUlZ4V28xWWJFWXNkbk1Cd1VnNHZFNEJvTUJnMEhGWUZCUkZEVzVYTmQxd3VFWWdVQ0lhRFJHTUJnbUZJb1FDa1dKUk9KRW8xR2kwVGloY0pRR2Y0QTZmNUM5NFRDK3ppQmhheVJDZXl4R01DNmhRZEcvV1JTRkwzazhXQXdHQmc3MFlyVktiVUFoVG1kcU1JaXhxZW53S3pzLzA5TGVmeC8zUngvaC91Z2pYSjk5eHFaSEhpSDNpU2RRUXlFQUJuL3JXMGZjLzdiLy9tK2FwazA3N0RwRFF3T1ZWMXh4MkhYclhuNlpqcEtTbzQ3ZHZuSmxNa3N3OTRrbnlIM3FxVU5lcy9hVlY0aW1weDkxUDZKM2swQ2dFRUtJVXlvYWpmSFBEejZqeFIvQVdKYU9ZcEZ1d1gxRmZieU54emNzWVhoT0pzWHB6cFFjUTFWVnhvK3FZTnJLVGZ5cnRvV0lvWDljeW1pQVFWV3hxU3BlaTRVQ3M1a3Npd1c3cG1IUlZHeEdJNmJPb0o3UnFHRzNtM0E0ckRnY0ZweE9DemFiQmJQWmdLYnRELzZwcXRLWlZLbWdhU2NudTFMWElScU5Fby9yeEdLSllHRTBxaE9MeFdodTl0UGUza0Z6czUvYStsYjg0UWpCYUl5MlVKZzlvUkRiQWdIcVFpRWluZG1EUXZRWFE1eE84cTFXTWpPZGVMMmVuaDZPRUFLd3JWdDNVTERPKy9qamVCOS9uR1ZMbDJKZnV4YUFtTVBCeXZuekFUaGp6QmdBTkwrZnVNMUc4NFVYWXZENUtIamdBZHBIamNLeGJCblpMNzRJcWtwSFlTRnFLSVJweng1MGc0RlFmajRBNXRwYWxHaVVtTk9KRmdpZ2hNTW9uWitIaHZaMkRDMHRKL1NlMUhDWW90Ly9Qdm16RmdpYzBQNUU3OVUvcnA2RkVFS2NObXIyTmpKL1pSVVJrNEtqMElGNmtnSVFvdWZGMFZuV1ZzTkw2NnU0WmV6b2xFMFJ0dHVzZkcvR2Vhejk2NzlZRTR1QjFqZUR5UVpGd2FscHBCdU41RnNzbE52dFpKbE1hS3FLeVdUQVlqRmlOaHR4T0t4a1pqckl5WEZodFpveG1ReWRVM2xQUFVVQm8vSHcvKzdwNmZ0ckc4WGpPcTJ0ZnBxYkF6UTArQWdFT2dnR3creHE5Yk81cVpYcVFJQ0dmZE9NWTdGK25ma3AramE3cGxIcGNHQTNHeWt2ejhGdWx5eDVJVTVuMXVwcUN1KzdENERnd0lISjViclJpQktKTVBTeXkvQ2RlU2JWRHoxRS9aVlhFaW9vd0x4akIrbnZ2Z3Z4T0x1Ly8zMTIzM1FUM2tjZnhmdmtrMFRUMDluNHpETW9vUkJETDd1TXdOQ2h0RTZjU09rZGQ1RDIzbnZKL1ErODZTWUFWci8xVm5MWnNxVkxnZjFCeUFNTm56cjFvS3pGVVJNbUVEZWJVVU1oZ3VYbHJIL2hoVU5Lckl5ZU1BRWxIRDRKdnlWeHVwTkFvQkJDaUZNbUhvL3orYnBxMXUvWWhhSEFpcFp1N3VraGlaTXNTSmgvYkZ2SnVQdzhKcFhrcCt3NHVUa1ovT0RpQ2Z5LzF6NmhTVlc3WEhUN2RLWUFSa1doMEdxbHhHb2wzV1FpeldqRVpUSmlWbFZzTmpOWldTNXljdHpZN1dac05oTm1zd216dWVjQ2Y4ZExWUlhTMGh5a3BUa29LOHRHMXlFUUNCRU1obWxyQzFKZjM4YlczVTNzYW1tbk1SUmliVnNiTzRNZGhLVEdvT2hqOGkwV2NpMFcwdE1kRkJSa2RPdFUxdHdlWk1ubW5ZeXZLTUpwbGM5VElVNm13SkFockZpNGtOekhIaU4zNWt6MjNIZ2pkZGRmVDlsUGY0cHA5MjRBNmc3SUdHeVlNWVBNVjE1QkRZVUlGUldoQlFKa3pacEZ6clBQb3ZuOWJQamIzOWo3OWE4VEtpd2taK1pNdkU4L0RhcUtjZTllQm4vem05VCs1Q2VzZWV1dFJDRHVKSHltaDRxSzBNM201RmhEeGNXWWQrd0FvUGJXVy9ITW0wZmIrUEhFYlFjMEp0cVhqZC9McmlsRTkwa2dVS1NjZGNNR1VOV0Q3cGdBT0pZdlJ3bUhDUXdiUnN4dTcvb080M0hzNjlhQnJoTk5TeU5VVUhDU1IzeHNTanlPYmQwNi9NT0duZkpqQzlHYkJVTmhYdjkwT2NGSUJIdFpMcXFoYjJaeTlXc0sxTVFiZVhyTkNvWm5aK0t4cGViTHFhSW9UQnd6aEJtYmE1aTVaZ2N4YysvOUVteFFGQ3lxU3BuVnlpaTNHNi9GZ2tGVE1Sb05tTTBHUEI0N3hjVlo1T1dsWVRUMnpmOW5GQVhzZGpOMnU1bk1UQ2RsWmRtTUE5cmJPOWk1czRtYW1nYTJON1N4dUw2UmRXMXR0TWRpaEdYNnNPamxqSXBDcGNPQldkTW9Lc3JFWXVsZU4vVFpDOWZ3M29wTmVCMHd0S1FBeFdCTjBVaUY2SWNVSmRGY28zUFdnYTVweE94Mk52L2xMeFE4K0NDaHdrSmFKMDlPdnJ6bWw3K2s1cGUvVFA0ODRDYy93ZlhKSndDMG5uMDI2Vys4Z2NIbncvbnBweGphMm9pYlRPeTQrMjdNTzNmaS9ldGZLYjM5ZG1JT0IvNWh3MmkrNEFLMjNuc3ZPKzY0Z3hGVHBxQkVvOGxtSWNhNnVpNE5mK05UVDVIOXdnc1VQUEFBQUJ0bXpzUXpkeTdPeno4bm5KOVA1WlZYRW5NNFdQLzg4NFM5M3NSRyt6NVhwUmxibnllQlFKRnlRNzd4RFhTVGllVUxGeDYwdlBRWHY4RFkxTVNHWjUvRlAzUm9sL2VYKzdlL2tmZm5Qd093KythYjJmMjk3eDN4dFdvNHpLZ0pFN285NW83aVl0Yjk2MStIWGVkY3ZKalNPKzdBME5URXByLytOZEdLWFFqUkphdXJhM2gveVJxMFRDdkdITnV4TnhDOWtxN3JMR2l0NXZVTlpWdzlmQkRtRkFWOERRWURYNTB3Z3MrcnRyTmExM3ZWSFd3VmNCc01sTmhzRkZxdDVGa3NwQm1ObUV3R01qTmQ1T2Vua1pabXgrMjJZVFozTHpqUWx6Z2NGZ1lQem1QZ1FDOXRiUUVtMXJXeWRWY2pLMnYyc3I2NWxRMitkcGs2TEhxdGZJdUZFcHVOdERRSGhZVVozZHEycHFHVnp6YnNRUGZ2SnJidzUwUUNVekdPK0JHOTV5d29STzlpcnEwbDQ0MDM4SHo0SVk0bFM0QkUzY0REV1RsL1B2VlhYWVZweng1cWZ2NXpmRi82RW9YMzNrdmFPKzhRU1UrbjRmTExxZnZXdHdnVkZRSFFObjQ4MmYvNEI2NVBQc0gxMldmc3Z2bG1BRHp6NXFGRW93QzRQdnVNam9FRGt6VUR1eUxqbFZlU3p3Zjg0QWRVUC9RUWpaZGVTdEZ2Znd1NlR0dUVDV2crSDFhZmorQ2dRY2xBb042THJxZkU4WkZBb09oeDNibDRUM3ZuSGZJZWVTVDVjKzVUVDlFK2NpUytMMzNwNUErc2svcUZPZ25CZ1FPVHRSTzhUenlCZitUSVE3YloxNXBkQ0xGZlBCN24rUTgrbzhubnh6ZzZBOFVrZHh2N0xBV2E0d0dlM0xDTThRVmVCbWFscnZoOVdWa0IzNXc4bXJ2ZVdFakk3VDd0ZzRGR1JjRmpNRkRwY0REVTVjSnVNR0EyYU5oc1pyeGVONE1HNVdHekplcjhpZjAwVFNFdHpZN0hZMmZBZ0J6T0RwUlR2YldlMVp0M01YL1hYdGEwdEJLSXhXVGFzT2cxTkdDRTA0bmRhS0M4UEJ1THBldlhqdUZvakEvWGJHSExua2JHV25kU0V2NmM5aDBHbWt0dm9kaWhZamk5VDROQzlBcTJxaXF5bm44ZTUrTEZBS1MvK1NiMlZhc0llNzFvN2UzSDNMNTEwaVRhempxTG9aZGRCb0FTaWFBYkRPaG1NNjZGQzNGOUlVa0dFczFIMXIvNEl1SGNYQUN5WG5vcHVTNy9vWWRJZitzdGFtKzlOYkhnR05jNzdubnpzRzdldlAvOWJOakFvQnR2Wk1zREQ1RCs1cHZFN0hhYXAweGh5RGUrUWJDc2pLcFpzMUE2T3g3MzFkckxZais1eWhTbmxQZXh4dzY1Y3pMNHV1c08rbm50di81RnFMajRrRzJ6bjN1T2dqLzlDZUp4R21iTVFORjFNbDU5bGZMYmJtUHJ2ZmZTZXM0NVJ6MTIxYlBQSnUrNm1IZnNTQjUzNWJ4NXlkZTRQLzZZa3YvNnIrVFBhaURBcUVtVGpyaFB4OUtsaDgwNDNGZTRWUWl4MzdwdHRiejkyVXBpTmcxYmtSTkZtb1QwZVZYaFd2NitaaTEzVEJ5UEpZVlRXczgrY3lqbkxGbkhCMjBSNGtiamFSa005R2dhaFRZYkEreDJTcXhXYkVZRFZxdVp2RHdQWHErSDdHeFB0NmNGOWtlS0FnYURoc3RsWS9USVlvWlY1ak94cHBFbG0zYnh5WlphMXJTMFVSY09vOHUwWVhHYXl6R2JLYlJaOFhnYzVPZW5vNnBkUDI4MXR3ZVp0M29MYVZvYjE2UjlpRkdKRVc3Ynp0YWFOV1FPSElGYlRpVkNuRERUenAxa3ZQRkc4dWRJWmlZdDU1OVA3WTkvakhQcFVuS2ZlSUs5My9oRzhqdG8wYjMza2psN05tMEhmRGZVTlMxWm95KzUzeS84L0VYN2dvRHVqejdDMXRtZEdDQ1NrWUVhRENaTGFzV05SL2tmUFI2bjRLR0hrczFCSURHVExsaFdSdjdERDZQRVl1ejY0UTlwT2YvOFJFZmo1Y3ZKZnY3NS9SbUJNalc0ejVOQW9EajlHQTcrc3pRME4xUDAyOS9pNlF6WU5VMmZUczBkZDRDdW8vbDhlRDc0Z1BLZi9ZdzkxMTNIN3B0dlJqL0NTVEZ1dHhOek9wUFA5OW0zRENCdWxkb3FRcVJDS0J6aHpVOVhzTFd1QWVNQUY1cEh1aUwyQjFFbHpyLzNyR0hpbGlLbURDcEFUVkdBenVOMmNPM1U4VlQ5YXg0N0ZkTnBNMDFVSmRFUmRKVEx4V0NIQTQvSmhOVmt3RzYzVUZ5Y1JVRkJCZzZIdWMvVy9Uc1ZqRVlEWldVNTVPV2xNM0ZFQ2N2WDcyVGw5anJtMWRWVEZ3b1JsWUNnT0EwWkZJV0JOanR1bzRtY0hCZDJlOWRybk9xNnpvTDEyOWhTMThSayt4Ykt6WWw2WWRhT25UajNma0JyNFJEY1J3c1FDQ0c2SkZSWVNPTlh2b0t4dmg3WHdvVTBYSDQ1dTcvL2ZaUjRuSnkvL1EzbjRzWFlObXhnNHhOUFlHaHFJdU5mLzBJM0dLaTk3YmJEN20vZHl5L1RVVktDMnRHQjk5RkhBV2k0L0hKQ3hjVll0bTJqOG9vckRucDk1c3N2SjU0b0N1ZzZXLzd3QjJJT0IrYWRPNEdEdjhNZUtQLy8vbytHcTY1Q2EyNm1hZG8wTWp1bkI5ZGRkeDNaczJiaCt1UVRkSU1CeTdadGxOeDlOMm9nQUJ3OHpWazNTSmlvcjVOL1laRXlHYSsvVHZHdmZ3MkFFZzV6eHBneGJINzRZVlowcGtHUE9QOTgxRUNBOVMrK1NLaXdrRkZubnczeE9IcG5LcklTajVQeDZxdmtQZnd3aHJZMlVCUjJmKzk3N0w3cHBtUzJ4OWI3N3FQZ2YvNkhyTm16eVowNUU4K0hIMUo3MjIyMEhpYUw3NHNuMTMwTzEyNzljTmIvODU5RU1qT1B1TjVjVTBQRkRUZDBhVjlDOURkTmJlMzhjKzVuUkRVZFo0VUhSVHY5TXJaRWF1eUt0dkRreGlWVTVxUlQ0T2xHWTZodVVCU0ZzV01xdVdMVGRoNWFzUTNkMHZPQlpwZW1NZEJ1NTBzZUR4NlRDWXZGaE5mclNUYjk2RTcyanpnMmk4VkluamNOYjY2SHNmVkZuRnRkeHdjYmExaXdxNDY5b1JDUm5oNmdFQWZJTWhvWjduSml0Um9wTDgvcFZ0ZnYzYzArM2x5OEFSTkJ6bkdzdzZBcW9JTktuUHpHOTlqUy9IVUtuTGxJUG84UUp5WllVY0gydSs4bTc1RkhEcHJHcTZzcVcrNi9uN0tmL2hUWG9rVU12UGxtbEVnRUpSNW41NjIzRWl3dlArcCtuWjkvVHM1eno0R2lzUGNMTStNTzVCOHhBbE45UFdwN08rYmFXdUpHSXgwbEpYam16QUVnMHBrNWVDQWxGaVBudWVlSVd5d0VoZzZsN3JycmtvRkFBRFVZVEx3dUdpWHJ4UmNUNzBmVGlGc3N5WUFnY01URUd0RjNTQ0JRcEV6TWFpWHM5U2JUbjhOZUwvWjE2MUJESWRyR2owK2VpS0llVDZLbTNyNVU1TTVBWU83amorTjk0Z21BWkZxejkvSEhqMWlVVlZkVkxOdTNVLzRmLzhHdUgveUFQZC85N2tsOVAxR25rNmpueUhXdURDMHRKL1Y0UXZRbGk2dTJzbnJMVG94RmRyVDBuZy9TaUZNbmpzNm56VnQ1dVdvRFB4dzdDa01LcDRUUG1Ib1dpemJXOEZrNDJtTjNzMjJxU3FYVHlYQ25reXl6R2F2WlJHNnVtd0VEdkdSbk96RklwK3lVVWhTRjdHdzNHUmxPS2daNXVhaTJrUTlXYnVIVFBmWFVCSUxTYVZqME9CVVk0WExoTkJvcEtjbkM1ZXI2YkpSSUxNYUhxNnVwYld4aXZIMERJMjFiVWZSWWNuMmFieVZhOHpycXMzUElzY2pOQmlGU0pXNnhzUFcrK3hqOHpXOWlycTBGSUZoZVRzTmhFazlhSjA0RUV0K05MZFhWRk41L1A1Qm95RkY0MzMyMGpSdEhvTEtTdWk4a2xQakdqY00vWWtTaXNVY25KUjRuL2EyM0FQQlhWaDV5TE5YdlQ0elA0V0RuYmJjbHkyTHQwL0RWcnhKMXV3a1ZGaEwyZW9sa1poSjF1N0ZzMzQ1dDdWcEs3cnFMdUxuckdjcWk5NUpBb0VpWmxpbFRhSmt5aFRQR2pFRTNtVmp6eGh1VS92S1hlQjk5bE0wUFBRUzZqbTR3RUUxTFMyelFlWEdlT1hzMnUyKyttYnB2Znh2M2dnVUVoZ3loNmVLTEtmL3BUNDk2dkcyLy96M3ByNytPWmZ0MjluN3JXNGVzWC9maWk0UktTZ0F3Yjl0RzVkVlhBN0Q4ODgrVC95T3o0UUFBSUFCSlJFRlVyM0hQbjAvWmYvN25pYjk1SVVTU3J1dTh0WEE1VVQyT3ZjU0ZJcGxRL1U1UUNUTnIrd29tRlJSeFJzR1JNNnRQVkdhR214L05PSTlOejcxTGc2YWQwbHFCR2xCZ3NYQk9lanA1Vml0R2c0YkhZMmZZc01KdTEvOFNKMDdUVkRJeW5HUmtPQms1dUlEelYyNW56dnJ0ZkxpN2pqM0JEbUxIM29VUUtaRm5OalBBYnNkdU4xRmNuSVhhalZwY3RZMXR2THQ4TXpiYXVNUzlCSnZTd1lGdDl4UTlqcVZwTVRYQjg4aTJJQjJFaFRnQlNpU0NGZ2hnckt2clhLQ2doTU00bHkzRE0yY09hZSsvZjFEVEVHdDFOY09tVDZmeHExK2w2YUtMQ09mbVltaHFvdjZhYTdCdTNFanhQZmZnL1B4emxIZ2MzV1JDaVVieHpKMkxaKzVjSUJGSWJEM25IT3hyMXVBZk9oVC9zR0dIakNubm1XZXdiTjhPUU5QRkZ4K3kzbHhUQTBEVTVhTGpNSm1KWWErWHZkLzRCZ0NHMXRiRStIV2RxTXVGWmRzMjRQQ1pocUx2a1VDZ09IVjBIZWV5WllRS0NwSmZ6c0plYjZJWWFYeC9uei92azA5aXFxOW4rMTEzc2VIWlo1TVpnaXZuenovbUlWclBQanZSa2VsdzZjeWFsdHpYZ1oyUTlBTzdJbjNoWWt3NVlGekRwMDA3NXZHRkVJZmF1cXVlajFkdlFuV2IwYkt0RWdqc3A3YUdHM2g0NVNJZThKeFBwaU4xV2FGREJoVnorYkFTWnE2dkpYeUtPcmk3TkkyeEhnL0RYUzRjSmdPWm1TNEdETWdsTHk4ZHMxa3V0WHFheVdSZzdOaHlCZzdNNVlLYUJ0NVl2cGxQZHRXeHV5TWtYWWJGS1dWU0ZDcWRUdHhtRS9uNUdYaTZVUzVCMTNYZVhMS2U3UTFOVEhGc1lxaGxPenFIQnZ0eUd1YXlwZTA2Z2s0dk5qbjlDSEhjakEwTkRKcytQZmx6TkMyTmdUZmZqR1BseXVTeWp2Snlhbi95RTdTV0Znb2ZmQkJEU3dzNU0yZENOQXFRbUFMOEJjRUJBOWorNjE4VHljbkJQWGN1YVhQbTRGaTZGR3QxTmRicWFuSm56bVQ5UC85NXlCUmpZME1EdVU4OUJVRHpCUmZnSHpreXVTNXVzYUIyZEZCeTExMEFSTEt6ai9uK2JGVlZETGpsbGtPV04wMmRlc3h0UmU4bkh3L2lsTEd2V29XaHFZbkc2ZE94ZDU1QUE1MHB6VXBzLzczNXVNV0NvYUVCOC9idFZGNXp6WEVkcStyWlp3a09IQWdIN1BkNGFnUjJwVFc4RU9Mb0ZsZHRvYmFoR1MzSGpPcVFtaVA5VlV5UE02KzVtamxieTdseWFFV2lybFVLbU0wbXJ2L0t1WHkrN21sV3hBMkgzT0E1bVZRZzIyVGl3cXhzdkJZek5wdVpRWU84REJ6b2xRN0FweUdQeDg0WmJqdVZBN3dzV2J1RFY1WnVaR0Y5STIyZFg5aUVTTFVNbzVHaFRpZE9oNVhCZy9QUXVsRXFZZU91Qmo1Y3N4V1AwczUwMTJlb2lncjZGLzUyOVRoTy8wWk1POStpUGVjNzJBeHk0MDJJNHhYMmVnbm41Mk5vYk1RL2JGZ2krRFpzR0JYZitRNXRYL29TRFZkY2thaEwzNW5nNHBzd2daeW5uOGErWmcyN2Z2eGpOSitQckpkZVF0YzBPc3JLOEE4ZlR1dmt5ZmpPUERPNVRjT1ZWOUp3NVpVWW1wcEltek9IOUhmZUlaU1hkOWc2ZzVITVRLci8rRWZ5Ly94bmR0eDU1MEhyR3E2OGtxem5uMGVKeC9HUEdFSDdHV2NjOC8zNWh3eEpYQ1BGNCtpcVNzenBwSG5xMUpOZVhrdWNuaVFRS0U0WlEwc0xVWmVMNW9zdVNqWVI4WjE1SnBCSXZkNW55LzMzWTF1L0hrWFhVY0xoNHp0WVp5YWYydEZ4UW1NMjdkb0ZRTXpoWUYxblFkVWpNZS9lVGRreHBpOEwwZCswdGdkNFo5RktXa0lkMkl1OHFDbXNEeWRPY3dxMDZRRWVXdjhabzNOenFNaEtTOW1oWEU0YjM3L3NQTzU0WlQ3TkZsdEtwZ2c3TkkwUlRpZWpQUjVjUmlNWjZRNUdqU29tSjhjajA0QlBZNG9DVnF1SmlXUEtxU2pLNHRPMU8vajN1cTJzYUdpUytvRWlwVFJndE51TjFXQ2dyQ3dibDh2VzVXMWo4VGlmVkczSEZ3Z3cxYkdhSWxQOW9VSEFUc1o0Z0l6R2o2aHB1WnpzM05TZFo0WG9EOWErK21waTlscW5xTnZOeXJsemlWc1ByZTBaeWNoZzV3RWxwcUpwYWF5YU81ZDRGeHFZUmRQVHFiLzZhdXF2dnZxZ21YSUE2MmJQUnRGMTRrWWpLQXBWZi92YklkYzFPMis3aloxSDZGYThjdDQ4Z0VSTi9nUEVYQzZXTFY1OHpMR0p2a2tDZ2VLVWFaMDhtVFZ2djUxSWU5NjRFVjNUYUQzM1hBRFVBd0ordm5IajhJMGZqNjVwTEZ1NkZFZ0VDc3R2dlJYWG9rV0Vpb3JZK09TVFJESXljQ3hkU3ZGdmZrT291SmpxUC83eDRHbStnTEdwS2ZsODVieDV4RzJKaTY2dTFnaTByMTBMUUVkeE1aR2NuS08rdjBoT0RxczZhendJSVJJMjF1em16VTlYb05vTkdBc2NQVDBjY1JyWUhOckxveXVYY2MvRVNiZ3NxWm02cTZvcVkwY081TXVMVnZIdnVuYWlKM0dLc0Fya204MmNsWjVPa2MyRzFXUWdMeStkRVNPS2Nia3MzZXIrS1hyT3ZxWWlsNlJWTW1wZ0htOS92b0hYTisrZ0poQ1U2Y0lpSlFxdFZzcnNkandlT3dVRkdkM2F0cUV0d09lYmRtS1B0ekRac1JhcmV2USsyT20rVmRTMjFCRE1Tc01xL1ltRU9HNzZZV1lWSEM0SWVDUmRDUUllNGd2SDFJMUdEcnBOMWMzcmpKalQyZjB4aUQ1UFVqUEVLUlczV1BEKzVTOEF0SHo1eTBUUzA0R0RwK0RxQnNOQkFUMDFFS0Q4dHR0d0xWcEVSMGtKR3g5L25FaEdCdWc2NFlJQ2xHZ1UxNmVmVW5qdnZZY2N6OXhaOURSbXR4TnpPdEgzMVFuOFFvM0E1UEl2bkZqVDNuMFg0S0FhREVLSXJudjJuWStwYjJ2SE5NQ0RhcEY3VHdKaXhQbjNualc4dFdrTDBWanFRaTVXcTRYdlhIWXVwVVFPdWJ0K3ZHeXF5bWlYaXhsZUwrVU9COTVzRitQSEQrU3Nzd2JoZGxzbENOZ0xHWTBhSlFVWmZQZlNjZnozUlJPNHFEZ2ZoeWFSRTNGeW1SU0ZTb2NEdDlsRWNYRW1ibmMzQWdtNnp2SXR1OWhRMjhBZzgwNkdXSFljWXdzZGE2Z1c1OTc1YlBGTGxxc1FRb2hEeWJjeWNVcGx6cDZOYTlFaWRFMWp6NDAzWXF5dkIxWEZNMmNPY09nZEZpVVNZZkIxMTJIWnVoVUEwKzdkVkY1K09XbzBlc2kwNGN4WFhpRlVYRXpkQVIyRG5aMFpoUjJkM1lJUHg5RFdocUc1bWJqUmlQdmpqeE1MTlEzM3h4OWpXNzhlSUZIL1FRalJMVnRxNi9oZzZWb1Vtd0ZqZnRjTG9vdStyeTBlNU5HcXp4bVduY213bk5SMUVTNHV6dU9iRTBmeSsvZVhFSEs1ajN1S3NBWVVXNjJNODNqSXMxcXhtNDJVbEdSUldWbUF3eUZaZ0gyQjBhaHh4dkJpU2dvekdMZHFLODh2cldLenowOVVwZ3VMa3lEVFpLTGNic2ZsdEZKYW10V3RjMFpEbTUrWEY2NkJlSVNwcmhXZDJ4Nzc3ekpuN3h0VStXK20zRzdFSXJGdElZUVFCNUJBb0RobHJKczJVWGovL1FEc3VmRkdRa1ZGakRqdlBOUlFLUGthLy9EaEIyMmpHNDJFaW91VGdjQURYd3VKN01HNDFVcmNaTUxZMkVqK1F3L1JQbW9VL3VIRDBkcmJTWHY3N2NSK1I0OCs0cmdNOWZYSmFjTDdoSXFLRXZ0WFZVS0ZoZmpHamozT2R5MUUvL1hlNHRYc2JHakdrR2RIODVoN2VqamlkS0xBbW81ZFBMcDhPWCtZOG1YTWh0UjhTMVVVaFMrUEg4SDgxZFhNODBXSUc3cC8yZVBVTk1aNVBJeDB1N0VZREtTbDJhbW95S080T0xOYmhmN0Y2VTlSSUNQTndaV1Roek82T0pjL3oxM0dndG82Z2djMEhoT2l1MVJndU5PSjAyaWt0RFFidTczclV3VjFYZWVUOWR2WlZ0L01lSHNWdzZ6YlVibzRlZDBXM0lIV3RJTDI5TEVTQ0JSQ0NIRVFDUVNLVXlZNGNDQU5NMlpnYkdoZ3ovZStoNjZxK0ljUHg3bHNHVEdybFdCRkJUdnV1T09RN1dwLzhoT2F6enVQaU5kTHpPRklQR3cyWWc0SHVuRi9WOGJpZSs3Qk4yWk1NcGdZdDluWS9ZTWZrUGZuUDlNNGJkcEIrNHliVEFRSERRSVNiZDg3U2tzeDE5UVF0MW9KbHBWUis4TWYwbEZXeHE1YmI2V2p0RFFsaGVhRjZNdmFBeDE4c25vVGdYZ0VjMkVHcWttK2hZaER2ZCs0Z1pmWEZYRmw1VUJNaHRRRTFkTFQzVncvZFJ3YlgvNlFuZnFoSlNDT1JBV0tMVlltcEtkUmFMWGlzSnNwSzh0bHdJQWNISTdqcVBramVwV3k0a3p1dW1JaTd5M2J6TitYYm1DN1AwQmNzZ1BGY2NneG1SaGd0K053V0Nnb1NPL1d0bld0N2J5N1lqUG1XQnNYT0piaFVFUEgzcWlUTVJiQVViK0F1c0t4WkpoQnJtU0ZFRUxzbytpNlhOV2NEUExoZW1TYXp3ZUtRc3poUUluSElSYmJIOERUOVpRSDJUU2ZUNHFrbmliNjA4bG0zMTkxZjNyUEIxcTdwWWJMN3ZnL3RnWGJjRjVTakdvMUhuc2owZThvT2xRYUMzajgvRXNZbkoyNjdwYTZydlBjcXgveTRPSk5YV29jWWxRVWhqb2NURXBQeDJreWtwYm1aT3pZTWpJeW5OSVJ1SitKeGVLc3FkN04vNzYzaEZWTnpVVGkvZldzTG82SENweWZrY0dZdERRcWgrUXpjbVF4aGk1bVFFZmpjZDVldXBFL3Z2NHhaNWpXY2FmM1JVeHFGUFN1MWp4VmFIQ1BaZGY0cHhpYmw0TW1wNjVqNnMvWGJ2TG5JY1N4OWFWemc4eHBFU2tYY3pxSk9STGRRblZWUFNpTDcxUmsya2tRVUloVEt4NlBNMy9sQnFwMzFXUEl0MHNRVUJ5UnJzQ202RzVlV0x1T2NEUjFqVU1VUmVIUzg4ZHhnVGNOSlJKSjNJUTZBcGVtTVRrOW5TblpXYmd0WmtwTGM1ZzRzWUtzTEpjRUFmc2hUVk1aTVRDZis2OCtseXNIbDJKVFZaa2tJTHJNYlRSU1lyZGp0NWtvS3Nyc2NoQVFvTWtYNE9YUDFtQWl3S1dlUlppVTdnUUJPNC92V3d0N0ZoSkk0ZmxWQ0NGRTd5T0JRQ0dFRUNkVmEzdUFXZTk5QWlvWWl5VVFMNDR1VEl6WGRxOWwwYlk5UjR2UG5UQ1B5ODUzTHg1UG1VazViS0YrRFNpMVdMaks2MlZNbWdlWHpjTG8wYVdjZVdZWkxsZlhPM3lLdmtkUklEZmJ6YTJYak9mbmswZVRiYlZJOW93NEpoVW90MXBKTnhySnowOG5NN1BybjRlNnJqTjM5UlpxNmxzWVk5M0VVRXNOM2M5RjBUSEVBbVRYem1aVFN5aWw1MWNoaEJDOWl3UUNoUkJDbkZRZkxGM0xtbTIxaVNZaGFkSWtSQnhiYmJTVnA2dFdzTmNYVE9seEtnWVVNVFUvQStNWEdrKzVOSTN6TXpPWjRmV1NhN09TNzAxbjRzVEJEQnJreFdTU2Nzb2l3V2szODdYSkkvanR4V2N4SU0xNTFNeFNJWnlheGhsdU54YXprYkt5N0c1MUN0N1IwTXFiUzZzdzYrMWM1RnlDUlkxd1BKUFNGRVVuby9WeldscDIwaHpwOXVaQ0NDSDZLQWtFQ2lHRU9HbGFmSDcrT1hjUjdkRUlwbklYcWxtQ0tPTFlvc1Q0cUxtYTk3ZHNJNWJpR214Zm4vRmx2ak51TUJhRGhsRlJxSFE0bUphVHd4a2VEMmxPR3lOR0ZETmh3Z0J5Y3R3eUZWZ2MxdmloUmZ6aHF2TzRvRFFQb3lxWDB1SlFLakRjNWNKak1sRlltSUhINCtqeXR1Rm9qTG1yTnJPN3NZVXgxczBNc2V4QTRmZzdWeXZSSU03ZDc5RVk2bHYxcllRUVFody91WG9SUWdoeDBtemVXY2VuYXphaDJ6UU1YZ2VLQkZKRVZ5alFncCtaRzFkUTIrcFA2YUV5TXp6Y2NORlpuRCs0aUM5blp6RTlKNGNCVGdjWjZRNG1UUnJNc0dHRjJHelNGVmdjbWFvcWxPVmw4THRyenVjckF3b3dxNnBrQjRxRHBCbU5WRHFkT0d4bUJnekl4V2pzZW0zQTNjMXR2TDFzSXpaOFRIZDlobFU5c1ZRK1RRK1IzZmdlOVlFT3BGU2dFRUlJa0VDZ0VFS0lreVFhamZINSttcnFXdG93RnRneE9JL2RuVldJQTYwTDFmTFk4dVg0UTZtZHcrYTBtUGpWeGVQNDJwaEJPR3htaGc4dll2TGtJZDJxNFNXRXpXTGs5c3NuOFpPemhwRm1Oa3JkUUFHQVFWRVk3SENRWmpLU20rc2hMYzNlNVcwanNSaHZMTmxBWFdzN0V4M3JxTFR1UE9IeEtDallBanNKTkZRUmlFbkFXZ2doaEFRQ2hSQkNuQ1R0d1E1ZW5yK1ltS0pqS25mMzlIQkVMeFFpeWt1N1YvTEp6bDJrZUlZd2FYWXJJNFlYYzk1NVE2bXNMTUJ1dDNTcmhwY1FBRGFMaWV1K1BKcmZmV1VpZGdVSkJncmNtc1pvdHh1THljakFnYm5kNmhTOHZxYWVlYXVyeWRaYXVOQ3hGRlU1T1NkQ2E2Z1dTOXNhOWdRbEVDaUVFRUlDZ1VJSUlVNlNwUnUyc25EdDVrU1RFSmMwQ1JISHB6SFd6bDlXTDJabnF5L2x4N0phVGFTbk82UVdvRGdocXFveXNiS0UrNitZak5jaW1ZSDkzUWlYRzZmQlFIRnhKaGtaWGM4eURvVEN2TFZzQTgyK05zNnlyNlhJMG5DUy9wWjBWSFJ5RytiUTBONkdKQVVLSVlTUVFLQVFRb2lUNG8xUFZ4Q0p4ekVXT2xDTThsVllIQ2NGRnZtMjh1VEtsWVNpeDE4Z1g0aFRTVk1WSmc4cjQ2NUx4dU9JaEtSbVlEK1ZhVFJTYnJOaHRab29LY2xDMDdyK1ZXdExYVE9mck45R2h0YktwWjRsbUlseU10dDdaRFV0SU5wU1RhdDBEeFpDaUg1UEFvRkNDQ0ZPMk82R1pqNWRzNG1ZV2NHUVpVV1JUcHJpQkVUMEdMTnJWekovNjA1aThmNVYzWDc3OXUzb1h3Z2kxZFhWbmZKeCtIdyt6ajMzWE00OTkxd2FHaG9BbURWckZxMnRyVjNleCt6WnM1azllM2EzaiszMys1UGJ4bUs5S3hnOFlVZ3BkMTQ4RHBlS0JBUDdHUlVvdDl0SnQ1akl6bloxS3hzd0Z0ZDVhK2tHV2dNaHBycVdrMmRvQkU3bXVVL0hFUGVUdHV0MTZqcWtlN0FRUXZSM2hwNGVnQkJDaU41TjEzVVdyYXRtUTgxdXRFd0xoalRwdUNwT2tBSjdZKzA4c200eEZabHBGS2U1ZW5wRXAwUmpZeU5qeG93aEl5T0R4eDU3aklxS0NtNjY2U1krL1BCRFZxMWFSVmxaMlRIMzBkVFV4S0JCZzhqS3l1STN2L2tOVjE5OTlYR054V3ExTW4vK2ZBQmFXbHBZc1dJRjExNTdMVk9tVE9IdHQ5L0dZRWhjUWc0ZVBQaXcyMWRWVlhIVlZWY0JIQlRZdk9lZWV3QzQ4ODQ3MGJURDEwN2J2WHQzY2x1Zno0ZkQ0VGl1OTlBVERBYU5DOFlPcFhwUEU4K3MyVUcwcHdja1RobW5wbEhwY09Dd21oazB5TnV0Mm9BN0dscFl1cVdXUEdNVEUyenJVakkrQlozTTVnVnNhOWxEeUpHTFJlN1hpUU5JY0ZpSS9rVUNnVUlJSVU1SWU2Q0RkeGF0b2pYVWdhMHNEOFVnM3k3RWlkUFJXZEM2bVJmV0Z2T3pzODdFMEEvcStQMzR4eittc2JHUlVDakVvRUdEU0U5UFovMzY5Zmo5Zm02NDRRYm16cDJiRE1BQnhPTnhtcHFhRHRySGswOCtTV05qSTQyTmpaU1VsQ1N6K1E0bk16UHppT3NNQmdOMnV4Mi8zNC9QNTJQS2xDbGNjODAxdlA3NjY2eGV2WnJSbzBjRHNHSERoaTYvdjcvKzlhL2NmZmZkS0lyQzJMRmp1ZmppaTRsR0R3MlZIWmdGR0l2RkR2dWFBMzhQcHh1ejJjVDNwcDFOVFYwVGMrcmJKUmpZVHd5dzI4bTFXUEI2UGVUa2VMcThYU3dlNTRPVm0ybHU4elBOdG80OFV3c25OeHV3azY1akM5WVEyYnVFOXB6cFdLU1VyeEJDOUZ1bjcxV1VFRUtJWG1GdlN4dHZmYllDeFdiQTZMWDM5SEJFWDZMQTdOcFZqTitTeHpubGVYMjZxKytmL3ZRbm5uLytlUUR1dmZkZTh2THlnRVJnNy96enoyZkJnZ1g4NkVjLzRxOS8vV3R5bXgwN2RsQmFXbnJFZlk0Yk4rNmtqTzJNTTg0NDVPZlZxMWN6Yk5nd0FHNjg4VVp1di8xMnRtM2J4Z3N2dk1CVFR6MTF5RDRlZSt3eGJybmxGZ0QrNTMvK2g0c3Z2cGlkTzNkU1dGaDQxR043UEljUHFOVFUxRkJRVUhBOGIrZVVzTnNzM0g3dHhiUy84RDZmN21sSlJWaEhuRVljcXNwUXB4T1R5VUJKU1ZhM3RxMXRiR1BCdW0wNDlTWW1PdGRoSXB5aVVZSXAya3A2dzN4cWZlZVJhWmJQYXlHRTZLOGtiVU1JSWNRSldieCtDenZybXpIbU9WQXRYWjhLSlVSWDdBZzM4VlRWQ3VwOEhUMDlsSlNaT1hNbVAvM3BUd0c0OU5KTCtkR1BmcFJjZCs2NTUzTEhIWGNBaVdEYXozLys4eDRaNDdFOCtlU1RUSjA2OWJEcmZ2ZTczM0h6elRlajZ6cTMzMzQ3Ly9tZi8zbUtSOWN6c2p3T2Z2dTE4Nm13U2lmaHZxN0M2U1RMYkNZNzIwMUdSdGRMR1VSamNlYXYzY3IyK21aR1dMY3kyRktUOHIrVjdPWUZOTGJVMFNIUmFTR0U2TGNrRUNpRUVPS0V2TE5vSmJxcVlDeXdReitZdmlsT3JTZ3hGalJ0NXIzcWJUMDlsSlQ0My8vOVg3N3puZThRajhjWlBYbzBzMmJOT3VRMTk5eHpEek5tekVpKy92cnJyeWNZREZKU1VvS3U2K2k2VGt0TEN6azVPUURjY2NjZEI5WGxXNzkrZmZKMUJ6NmFtNXVQK25qdXVlY0FLQzB0UFdSZFpXVmxsOTlqU1VsSjhuM2NlKys5eWVVRkJRVkVJcEdESHV2WHJ6K29KcURiN1dianhvMkh2TzUwemdZOFVGYWFpOTkvWXdyRlpnMUZtb2YwU1U1Tlk2akRnYk96VTdEWjNQVUpWM3RiMjNsMytVWnNCTGpBdVFRVm5kUldhOU54QnJkaWExck1ya0FLRHlPRUVPSzBKbE9EaFJCQ0hMZUdGaDlydDlhaU9vMW9Ibk9mbnJvcGVrNGJRWjdic29JSkJma016T283alVOKzhZdGY4TUFERHdDSllOc3p6enhEUzBzTExTMHRoN3oyZ1FjZVlNZU9IU3hkdXBSbm4zMFdSVkdZT1hObWN2MnZmdlVyNnVycU9PZWNjL2pOYjM3VHBlTWZhZHJ0UHZ1bTdiYTJ0aDd6dFVkejdiWFhVbHBheWxsbm5YWEl1Z05yL1hWMGRIRHR0ZGZTM3Q2ZVhOYmEyc3ExMTE3TGdnVUxNSnQ3WjFHekFmblovSExxR081NmR3bjFFVW5ENmtzVW9OeG1JOWRzSmlQRFNVRkJlcGUzMVhXZDkxZHVaaytyajBuMktnYVk5NlJ1b0FjZUY0WE12ZSt3dC94cWltMEttcVNGQ0NGRXZ5T0J3Sk5FN3ZFS0lmcWo1UnUzVWR2UWpPbzJvZHFOUFQwYzBWY3BzQ2E0aTJkV3J1VE9TZU94bS92RzM5cDN2L3RkSG52c01VS2hFRnUzYm1YVXFGSEgzR2J3NE1IVTFkVWx1KzhDdlBiYWF6ejY2S01BVkZkWEoydjM3VE50MmpSTUp0TkJ5NnFxcW1ocGFTRXRMZTJJeDFxL2ZqMEF6YzNOUktQUmJqWG9PUENtd09GdUVFeWVQSmw1OCtZbGY0N0ZZbno5NjE5bjJiSmxuSFBPT1h6MDBVY0F6Smd4ZzFkZWVZV3JyNzZhbDE5KytiUnVFbklrcXFweXpwbER1WEpMTFUrdDJrYlkwRGYrZmdWWVZaV1JMaGNtbzRIeTh0eHVkUXJlMDl6T1IydTNZbzM3bU9KY2psMExwWENrK3luRThiUXVwNlorTFQ3WE1Ed1NDQlJDaUg1SFR2MUNDQ0dPU3p3ZVo4WG1IVFQ0L1JoemJhZ21xUThvVWljVWovQjYzVm9XN2R4RFBONDNicjhOR2pTSXhZc1g4N1d2ZmEzTDJ6ejExRk44L1BISEZCVVZBYkJtelJxKytjMXZKdGZYMXRheVljT0dnN3I1YnQyNk5ibnNpK3VPeHV2MUFvbk1wYnE2dWk2UEVhQ2lvaUw1Zk44MDNxeXNMQ29xS3Fpb3FFaU9IeUFTaVhEOTlkZno2cXV2VWw1ZXpwLys5S2ZrdW9jZWVvamk0bUplZSswMXJyNzZhb0xCWUxmR2NUcjUxc1ZuTTMyQUYrMkFyc2lpZHh2c2NKQmxOcE9UNHlFbng5M2w3YUt4T0o5dDNNR08rbWFHV2JZeHhMSXpoYU04bENucXc5SzRpS2JVOVNVUlFnaHhHcE5Bb0JCQ2lPUFMwaDdnOC9YVlJGVXc1anVPdllFUUowS0JYZEVXSGxtNWxOYU9TRStQNXFRWk5HZ1Fqei8rT0Q2ZmovdnV1dytBek14TWZENWY4ckV2T3c3QTVYSWw2L050Mzc2ZHFWT240dlA1a3VzUHJBZjR4V1ZidDI0OTZOZ2VqeWQ1akp0dXVnbUFLNjY0SXJuTTdYYmpkaWVDR3p0MjdEanErd2dHZ3hpTit6UGRxcXFxa3MvZmYvOTlBQ1pNbUVCVlZSVlZWVlU4Kyt5elFDTGJjTnEwYWZ6akgvL0E2WFR5MGtzdkhWUWowT1B4OE9xcnIyS3oyWGpsbFZlWU5HblNJZStqdDNBNzdmekhwZWR3Wm5iWEEwYmk5T1hVTklZNW5UaXNKaW9xdkZnc1hjLzByRzhMOE5LbnF6RHFmaTV5THNhaW50cHptaUhtdzlPeWxGM3RmYmNKa3hCQ2lDT1RRS0FRUW9qalV0L1N4bWRyTjZONmpHanUzbG03Uy9ReUtuenUzOHJmVjYwbDNJZXlxc3htTXc2SGc1cWFHZ0R5OC9OeE9CekpoNnJ1djF3N01FZ1dpVVRZczJjUGwxOSsrWEVmZTk4eDlnWHhEQVpEY2hsQWVYazVBSnMzYndaZzllclZCQUw3dXd5WXpXYU1SaU1iTm14SWJyZXZhY2srZ3djUHByUzBsRGZlZUlOVnExWWxsOCtmUDUrUkkwY3laODRjakVZakw3LzhNcU5Iano1a2pLTkdqV0wyN05tWVRDYVdMbDNLc0dIRGVQcnBwNC83UGZla2pBdzNQNXA2SmtWR1JUb0o5MklLVUdxMWttMDJrNVhsSnF1YnRVdmZXN0dSWGMzdG5Hblp3SERyOXRRTThoaGN3V29DdnIyRXBXeWxFRUwwT3hJSUZFSUljVnpXYmExbFYyTUxobXdiaWxFK1RzU3A0ZGREUExOMU1TdDNOUnlVOWRiYnhlUHhaT2JjOE9IREQxcDNZT0RONlhRbW53OFlNSUFMTDd5d3kwR3g3dnkrV2x0YldiTm1EVU9IRGdWZzJiSmxBTXljT1pQS3lrb1dMRmdBSkJwODNIUFBQY3liTjQvbTVtYU1SaU43OWh6YTlPRGIzLzQyOFhpY0cyNjRBYi9mRDhDMmJkdW9xYW5CWUREd3JXOTlpMHN2dlJTTHhaSThKaVN5SXkwV0N6Tm16T0R1dSsvR2FyV2lLTXBoQTRhOXhSbURTL25WeGVOeHhDSVNET3lscktyS1dJOEhxOGxBUllVWGs2bnJ0U3QzTnJZeWI4MVdIUGk1eUxrRXM5SXpHYzR1LzBhMHdDN3FUazFwUWlHRUVLY1IrZVltaEJEaXVMeS9aQTF4Rll3Rk1pMVluRUlLN0l3MDgvaWFwVFQ0Kzg2MHRudnZ2WmVOR3pjQ01IMzY5SVBXdGJXMUpaKzdYQWRuSHIzMjJtdko2YnRIRW92RjZPam9TRGJuMk5kd1krUEdqWHp3d1FmTW5EbVQ1Y3VYQS9EZWUrK1JtNXVMeCtQaDhzc3ZaK3pZc1FEOCs5Ly9SdGQxTm16WXdQYnQyOW0yYlZ0eS96Ly8rYzhKaFVJVUZ4Zno0SU1QOHVLTEx4NTAvSFhyMW1HeFdNakl5R0Q1OHVWTW56NmRob1lHcnIvK2V1Njg4MDVlZmZWVlpzeVlRU2dVSWhRS0VRN3ZMMXkyYjFrb0ZHTGF0R2w4K09HSC9PTWYvK2pWZ1VDQWlhTUdjZE5ad3pCR285Q0hBdHI5Z1FJTWN6ckpOSnZ4ZXRQSXlIQWVjNXQ5SXRFWUg2L2J4dTdHWmtaWXF4bGszY05oZXVtY0Vsck1UMXJUQXZaMnlOK2ZFRUwwTjcydjlab1FRb2dlRit3SThjbnFUV2dlRTVyRGRPd05oRGlKNG9yT3V3MVZuTEd1Z0p2SGp1aXhMOUluZzkvdjU1ZS8vQ1YvK2N0ZkFCZzVjaVF6WnN6Z3pUZmZKRE16RTZmVHladzVjNEJFRVBEQU9uekFJZDJBRDZldXJ1NmdUc0tEQnc4R0VqWDdtcHFhRG5wdGMzTno4cm1tYVZ4d3dRVkFvdUhJcjMvOWF6Nzk5Rk1BUm84ZVRUd2U1L2JiYitmWlo1L2xyTFBPWXRhc1dRd2ZQcHdiYjd5Ui9Qejg1SDVHakJqQmpCa3plUFRSUjduNjZxdVpOMjhlMTE1N0xlKysreTYvL2Uxdms2L2JsN0c0ZWZObUJnNGNDSURQNXp0b09uUmZvYW9xWHp0M0RMNVFtQ2VYYjBGbVovWWVkazFqa04yT3pXcGk0TURjYm1VRE52Z0N2TDE4STZhNGowdGNpN0VxUFp1T2wxTS9oelhCMndpNkRGaWwzNWNRUXZRYkVnZ1VRZ2pSYlNzMzc2Q2gxWWZtdHFDWTVkdURPUFg4aEptMVl6bG5GK1F6M0p1TzBndWpnVXVXTEdINjlPbkpqcnhlcnpkWkMrL2IzLzQyOWZYMUI3MStYM1plZCtYbDVaR1ZsWVhmNzZlaW9vSS8vL25QUUtLejc4S0ZDN0ZZTEpTWGx6Tmd3QUFHRGh5WWZGUlVWSkNYbDhlVUtWT1lNMmNPOTl4ekR3QzV1YmtNSFRxVW1UTm44c0FERDVDWGw4ZXNXYk1vTGk3bWQ3LzdIWTg4OHNoQnRRQ3pzcks0K09LTHVlcXFxM2p3d1FmNXIvLzZMLzd3aHo4YzEzdnBTK3hXTTlkT1BvT3FYWTE4c3JlTnZsUDFzdTlTZ0VLTGhSeXJoY3hNSjFsWjNXdjhNbWZsWnJiVnRYQytjeU9qYk50UTZObHNQRnR3RythR2hmZ3lKbUxWZXQ4NVZBZ2h4UEdSUUtBUVFvaHVXN2w1Qjc1UUNDM2RJZlVCUlkrcDdtaGc1dHFWL0QvUDJhVFplbC9EbWpQT09JTUpFeWJ3NnF1dk1ubnlaUDcrOTc5VFdGZ0lKT3IvSFJnSUhEMTZOQTgvL1BBUjk3VnZhbTlwYWVsaDErL2R1L2VRWlU4Ly9UUTJtNDNDd3NLakJsS2ZlZVladnZLVnI3QjgrWEpNSmhQMzMzOC9pcUp3L2ZYWHMyREJBdTY0NHc2S2k0c0J1T1dXVzdqbW1tdHd1OTA4OXRoalhILzk5ZnpnQnovQVlyRUE4TE9mL1l3cnI3d3krZnIrTGpQTnhTOHVtOFRQL3ZZV0c4TjZENGVGeExGWVZKWGhMaGQyazVIeThoeU14cTdmQ052VjFNWUhxNnB4cTIxTWRTeExUQW52NGRpYk1lNG5yWDVWL1FPSEFBQWdBRWxFUVZRdWRjV1R5REwzK0hDRUVFS2NJb3JlbHlwdEN5SEVhV0xmeFhSZlBNR0dJMUcrZC8rVC9IMytaOWpQemNkVTJQWDZTRUtjYk5tNm13ZS9kREdYREM3cDZhRWNGNS9QeDl5NWM3bnNzc3NPV1JlTHhZaEdvMmlhbHF6cjF4M1JhQlRndUxZOW5OcmFXdHh1ZDVlbjZ1cTZmbHlabXZGNFBEbGxPVE16czl2YjkwYXJxM2Z5dzJmZnBoR05YajNYdlk4cnNsaTRPaS92LzdOMzU5RnhsRmZDLzc5VjFhdTZXNnUxZVpGa3lUczJ0Z0VIak1FTFc4QkFnSm1RUXliQUpJZDVNeVJ2M3BlWlpFZ21tZTJjSVc5SXdpOXpKaUVuRUNZUUFvR3d4NER0c0hpUEhXeU1WeG5MbGkxYmk3VlkxdHFTZXF1dXF0OGZMVFdXTGR2dDF0NituM044MUtyMWFhbmM2cnA5bjNzcHlFM25oaHZtNG5UYUw3d1RFSWthUEw5aE42OXYyOHUxcnQxOEszY3RIalhFV0hpWDBKeTFoT3FyZjhlU0FoOTI5ZEsrOWxMNXZac1FRcHhPMGppRUVFSmNsSmFPTG80M25FSnhhbWhaNHk4TFM2U1daanI1ZmVWK21ydUNvejJVcFBoOHZnR0RnQkNyMGVkME9wTU81TmxzdGlFTEFnSk1talRwb3VyMUpUdGRXMVZWSmt5WWNNa0VBUUZtRnhmdzljL054bWRKdGNDeFNnWG0rSHc0TkpYUzB2eUxxZzFZM2R6T3VuMUg4ZUhuOW94ZHBJMlJJQ0JBV3JpSmNGY2pZZlBTRGdJS0ljU2xSQUtCUWdnaExrcEhkdzkxemEyb21VNVVUMkxaRUVJTUd3WCs0ai9HbTU4ZUpSeVZLbXRpZkxMWmJIeGw1UktXWkx2QmxHRGdXRFRSNmFUVTdjYnJkWk9YbDVGd29EdHFtcnkvNXdnbk83cTRKdTBRbDdscXg5UVVYSGVvSGtlZ2pwT2oyN2RFQ0NIRUNKSkFvQkJDaUlSWmxrVjE0eW5xVzlxeEZhU055d1lOSXZYMG1DRmVyOTFINWFtTzBSNktFRW1MUmcxV3pDckdXVmNIaGdTMXh4S0hvakRINnlYRDZXRGl4QXd5TXR3SjcxdFJkNHFONVZWTXNIWHcrZlJkdlVIQXNaRU5DS0NaSVR6ZGxiUUVvNk05RkNHRUVDTkVBb0ZDQ0NFU1poZ21lNnRxMFEwVFc0NXJ0SWNqQkFDV0FnZUM5VHkzYnorR09YWnVzSVZJVkh1N24vLzVuOWQ1NWxjdjQ2NnRSZXZxR3UwaGlkTmsyKzNNOVBwSWN6c29LeXRBVlJPN2hRcnBVZGJzcXFDenA0Y2JQSHNvZGpRRFl5M2pVOEhiYzRRdTNTQXFMNTlDQ0hGSmtLN0JRZ2doRW1hWUpuc3JhOENob25sbFdyQVlPd3pWNHYyMmc5eDBlQ3Ezeml4R3U4U0wzb3Z4UWRlamxKY2Y0YVdYM21YMzdvT0VOWTFJUVFHbVUrcXZqaVVMMHRQeDJtMFVGVTBnT3p2eEJsbEhHbHI1dVBJRUUyMG51VGxqSHc1Rkg4WlJKcy9YVTBsWTEvRkhIR1E3NWJWVENDRlNuUVFDaFJCQ0pDeHFHRlRXTmFGbU9zRXVTZVZpYkRsbGRQUExpbytZbFpkRldVN0dhQTlIaUhPeUxJdEFJTVRxMVJ0NS9mVVBPTlhTUnNUbEpsQmFTalFuQnpSdHRJY29lazF5T2lsTlM4UGpjVkJTa3Bmd2ZtRTl5cFpQajlIZTNjM3RtZVZNc3JjTjR5Z0h3OEliUEk0VjZVSW44V1pBUWdnaHhpOEpCQW9oaEVqWTBSTW5PZEhTaG0yeUMwVUNnV0tNTWJIWTAzT0MxdzlYOEErTEZ1R3lTekJGakQyNnJsTlJjWnpubm51VHZYc3JpS0lReWk4Z1ZGS0M1VTY4OXB3WWZqWkZZWDU2T3VrT0I1TW01WkNabVpid3ZnMXRYYnkvOXdnNXFwOGJmUHRpTlhYSGFGZG9MUnJBNWYrVXJtZ2grWktNS29RUUtVOENnVUlJSVJKV1VkTkF4RERRc3B3b05na0VpckZIeCtBUE5mdjRYTzRrYnBnK1piU0hNNlpFbzFHNnU3dnA3dTZtcDZjbi9pOFFDQkFPaDRsRUl1aTZqbUVZV0Zhc1dKaWlLS2lxaXQxdXgrbDA0blE2Y2J2ZGVEd2VQQjRQWHE4WGo4ZUR6K2ZEWnBPM2xlZGpXUllkSFg3ZWZQTkRWcS9lUkd1N0g5M25JNXlYUjJUaVJKQ2YzNWlUYTdkVG1wYUd6K3VpckN3Zm15MnhEeGNNMDJMdDdzUDBoQ0xjbXI2ZkxGc1FyTEhiQUVZbFNuYkhKM1NFYjhKSUEwMW1Cd3NoUkVxVGR4eENDQ0VTVm5QeUZEb1dXcHBkT2dhTE1hc2gyc0V2RCszZ3NvSUo1UHN1elF3cjB6UnBiMitudGJXVmxwWVdXbHBhNk9pNCtLN0tsbVZobWliUmFKUmdNSGplYmRQVDA1a3dZUUs1dWJsTW1EQ0J6TXhNTkpuaUNzUWFMVlZWMWZMa2t5OXg0TUFSZENBMFpRckJvaUt3UzczVnNVZ0Q1cVduNDdYWm1EZ3hrNXljeEdzRDFqUzNzZTFRRGRscUc5ZDZEdUpRSXNNMzBDR2dtRHBablRzNUVqSFJUVlZtcGdzaFJJcVRRS0FRUW9pRVJQUW8rNCtjUU5jczdOSW9SSXhoSmhZZmQ5VHdoNE1IK2ZzckZ1QytSS1lJZDNWMTBkVFV4SWtUSjJoc2JDUWFqWTdvK2YxK1AzNi9uMlBIamdHZ2FSb0ZCUVZNbmp5WmdvSUNNakl1dmJxTmxtWFIydHJCNnRXYitOT2Yva3hENHltaWFXa0VwMDVGejgyRkJMdlBpcEdYWmJkVDV2R1FsdVpnMnJUQ2hQZUxSQTAyVjFUVDNON0pzclRqRk50UER1TW9oNFlDdUNQTkJEdHFDR2RQeFhWcHZHUUtJY1FsU3dLQlFnZ2hFdExSSGFDdXBUWFdNZGduZ1VBeHRnVXRuZWVyZHJNb3Y1QWxKUk5IZXpqRHByT3prN3E2T280ZE81WlV4dDl3TWd5RCt2cDY2dXZyZ1ZqR1lHbHBLVk9tVENFcksydVVSemY4RE1OazE2NXlubjc2VmFxckd3aWpFSjR5aGRDa1NiRmFnSkpWUGFiTjl2bEl0OXNvS3NvbFBUM3h6T0xHOWk3ZS9mZ1FiaVhJblJrZjQxQU53QnErZ1E0UlI2UWRkNmlCVm4wcUdZN1JIbzBRUW9qaEpJRkFJWVFRQ2VubzZxSE4zNE9TWmtOMXlwOFBNY1lwY01KbzQrbnlYY3pKelNITGt6b1Y4SFZkcDZhbWhpTkhqbkRxMUtuUkhrN0MvSDQvZS9mdVplL2V2V1JuWnpOanhneUtpNHR4T2xQbmQ5T251N3VIelpzLzRkbG4zK1JVYXdlNnowZXdxRWc2QW84VEdUWWIwOUxTOEthNW1EbzFOK0hhZ0pabHNXRi9GUzMrSG01TlAwaUpvd21Gc2RrZ3BEOExSN1FEWjdpSkx0MGlsaU1vaEJBaVZjbWRuQkJDaUlTY2JPK2t2clVkclN6eHJvbENqQ2JMc3RqU2VaU1hEMDdtb1FXWGovc3V3bDFkWFZSV1ZuTDQ4T0VSbi9ZNzFOcmEydGkrZlRzN2QrNWsrdlRwekp3NU15V21EaHVHeWRHanRiejAwcnZzMnZVcC91NEFvWUlDZ3NYRmtnVTRUcWpBOUxRMGNsMHU4dk16eU03MkpyenY4ZVoyTmg2b0lzdld6UXJ2UHV6SzJHMFFjaWJWaXVBSjF0QVIwUUZKQ1JSQ2lGUW1nVUFoaEJBWFpGa1dkU2ZiNk9nSjRMa0VwdlNKRktGQXR4WG1ONVc3dUhiU0pCWk96QnZ0RVNXbG82T0RBd2NPeEd2dnBSTERNRGgwNkJDSERoMml1TGlZZWZQbWtaMmRQZHJEU2twM2Q0QU5HM2J3OU5PdjRPOE9ZRGtjQkl1TENSY1hTeGJnT0pKdHQzTlZSZ1l1dTQyeXNnTFVCT3M0Nm9iQjVnUFYxTGQwY0kyN2hobXVCcFJ4TUNYNGRKNmVvN1NFUW9RTkIwNjVaSVVRSW1WSklGQUlJY1FGaFNOUjloMnRBVVZCOVVoOVFERThDc2dpUUFnLzUrOU9lN0ZxalJhZTNQY0ovMS9HaldTUG95bkMzZDNkN051M2o2cXFxdEVleW9pb3FhbWhwcWFHa3BJUzVzK2ZQMjR5QkMzTDR0Q2g0N3o2NmxxMmI5OUhWeWhDZU5Ja0lvV0ZHRjZ2TkFRWlJ6VGd5b3dNTXAwT3Brekpac0tFeERzRkgyOXE0NzNkaC9FcTNkeWIvV2ZjU29UeFVCdndNd3ErMEhFc0kwelFSQUtCUWdpUndpUVFLSVFRNG9MQ3VrNzVzUk9vUGp0YTF2Z0pwSWp4dzQyRHl5Z2lTL1Z5bUJOVW1DZUlNa1RUNmhSWTMxckptd2VMZU9pcXkxREgrUFJNWGRjcEx5L24wMDgveGJMR1V5QmhhRlJYVjFOVFU4T3NXYk80L1BMTHgzUU53VWhFNTRNUHR2SHNzMi9TMHRxQmFiZlRNMnNXZWw2ZUJBREhvWHlua3pLdkY1L1h6ZXpaazdIWkV2OGRmcmkvaXFhT0x1N09MR2VHb3dIR1JXM0EwMW40dW85Z1JIcm9pRXdnMHo2Mlh5ZUZFRUlrVHdLQlFnZ2hMaWhxR0RTMHRLRjZiRkxqU2d5TFREejRGQmN6OGpKNGVPWnN0dFRWc2FyMklGWFJabm9JRC9yNDNXYUk1NnAyc3JBd2o2c21qOTBwd3JXMXRlellzWU5nY0dpeklzY2J5N0tvcUtqZzJMRmpMRnEwaU5MUzB0RWVVaitHWVZCWldjTmJiMzNJNXMwZkU0aEVpVXlZUUtpNEdHT2NaREtLL216RWFnTm1PdXdVRlUwZ016UHhlcmpIVDdhejlXQTFlYloyYms3Zk8zeURIR2FhMFkwOTFFREFLQm50b1FnaGhCaEdFZ2dVUWdoeFFjM3RmbzdXTjZOTjk0SW1nVUF4dERSVWNrZ256ZWJnY3lXNUxDeWF3TnhKMmR4Y1dzeHIrNC93M3FrS2psdW5CcGNocU1BUi9TUy8zcmViK1lXM1lOZkdWclpXS0JUaTQ0OC9wcnE2ZXJTSE1xYUV3MkcyYnQzSzhlUEh1ZWFhYS9CNFBLTTlKSHA2Z3J6eHh2dTg5Y2QxZEhaMEViSGJDVTZmVGlRL1gyb0JqbU1aTmp0ejA5TkpjenVZUHIwQUpjRVB2UXpUNG9POWxUUjMrcm5WVThGa1d6UGpMeHN3UnNIQzIzMkVnSEV0aGlWLzdvVVFJbFZKSUZBSUljUUZIVzlzUmpjTWJKbE9GRlh1RE1UUWN1T2dTSmxBaHN2Qi9DazVBTmcxbFRtRjJYeC93bFhjVUZQTWU4ZXIrT0RVWVU0YW5RU0pZQ1ZSZThzQ05uY2U1WTBEcGR3N2J4cTJNVEoxczc2K25xMWJ0eElPRHo3ek1WWFYxOWZ6emp2dmNPMjExMUpjWER3cVl6QU1rK1BINjNqMjJUZjV5MS8yRWxWVklubDVCRXRLcENQd0dLQVE2L2hyVTlYWVYwVkJVeFEwaUgxVlZXeUtndHIzdmFMZ1VGV2Npb0xEWnFQRTdTYmRicWV3TUJPdjE1WHdlVSswZExDMW9vWk0xYzlOR2VVNGxQSGIwVnRCd1JzNFFvc09FUlBjRXRjV1FvaVVKSUZBSVlRUUYvVHA4WHBNRmRRMG13UUN4WkRMd1VjYUxoWVU1ZUIxOW05RzQ3UnJMSjFXd0JXVEozQjM4M1RlL1BRbzI5cXFPR0kySlpVaDJCYnQ1amVWSDNORllSNHo4ektINmlra3hUQU05dTNieDRFREIwWjFIT09GcnV0czNyeVpXYk5tY2VXVlY2S05VUGFkWlZtRVFoSGVmMzhycjcvK1BpZnFUNks3WFBTVWxSSE56Z2FidkoyK0dHZitCUm5vKzc0Z25rdlRjQ2tLTmtYQm9XbTRWRFgyci9leFhWV3hLeW9PVmNHdXFtaUtFZzhFYXIxQlA3VXZJS2oyQlFGVlZFVkJWV0pCUTh1eTBEUVZUZFB3K1Z6TW1ESHhJcklCVFRaOWVwd1RMWjNjNUR2S05FZkRvSDgrbzBxQjlPNGoxRVV0REt0M2dSQkNpSlFqNzF5RUVFSmNVTzNKVml5SGl1cVdQeHRpNk9XVGhVTlRtWldmZWM1R0hsNlhqYzhWNWJGdzBnUzJIcDNLcXFPVmZOaDVrQmFqQytNaXB1RlpDbFNFbWxoVldjbi96VnlJMnpFNlhiREQ0VEJidG15aHNiRnhWTTQvbmgwNmRJaVdsaFpXckZpQjIrMGUxbk5abHNXdVhaL3kxRk92Y3ZSb0RWRkZRYy9PSmpCOWVpd0w4QktrRUF1eVFhekxybnBhd0EwVU5DWDJPSmFocDJCVEZkeXFpck0zZ0dkWEZOeWFobDFWU1ZOVkhLcUsxMmJEcGlpNFZRMjdwbUpYbFBocmdhSW9xTDBmUUdtYWlxTEVsdlV0VjlYUGxxbHFiTG5EWWNQcHRHR3phYjFmYmRqdEdnNkhoczFtdytXeTQzQm9PQngySEE0Ym1xYkd6M0V4V3Z3OXJOdC9CTHNTNFJiZmJtS2g2WEhjNE1jeWNVV2FDQVk3Q0p0WmVFZDdQRUlJSVlhRjNORUpJWVE0cjBBd3pKRzZKckNyS0U2Wkp5U0dWZ1p1Y2hRZkJSa2VDak11WFAvTnJxbXNtRm5JRlVVNS9GWERkRjZwT01oSEhkV2NzRm9TdnYwT0UrWFYybjFjbFRlUkcyZE1IdHdUU0lMZjcyZjkrdlYwZFhXTitMbFRSVXRMQzJ2V3JPSEdHMjhrS3l0cnlJOXZXUlpOVGEyc1diT1pkZXUyVWQ5d2lraEdCcUZKazJKWmdQYlJDU0FuWTZEd1ZsOHdUd1VjcW9xdGQ0cXNUVkZ3OWdibityN2FlNWZiZXgvYmU2Zlk5bVhmMlhzejhEN0x5Rk93RVF2SzllM1h4MlpUc2RrMGJEWU51MTJMQiszNnZyZmJZK3MwVGNWdTExQlZGWWZERmcvMjllM2ZGd0RVTktVM2lLZjJadlVwSTVZcGFsb1c3KzJwcExHdG0rdlRQcVhFMFF4RDFlbDgxQ2pZelI2Y2dUcEN4dEQvdnhKQ0NERTJTQ0JRQ0NIRWVma0RRZHE2QXlndUcwcWEvTmtRUXlzREx5N1ZRVkcyaHl5UEkvSDkzQTZXbFUxa1dkbEVOaHlxNTRWOUZlelFqM0RLOGlkVVA3RE9hT09sSS90WlZKUkh1aXZ4OHc1V2Eyc3JIMzc0SVpGSVpNVE9tYW9DZ1FEdnZmY2VOOXh3QS9uNStVTjJYTk0wT1g3OEJQL3lMNytnb2JFWlZKVklRUUU5MDZaaE9VYnVXbEVHZUJ3UHFmVm0zUFhSRklVMFZjV3RhVGg3djdwNmcza2VtdzJIb3BKaHQyRlhWVHlhaHJNM00wODdJd08zTDlNT0xDd3Jsb0ZuV1ZaditVTWwvaFdzM3F3N08zYTdqYlMwV05hZDAybVBCL2E4WGlkMnU5YTd6TjRiQUJ3YmRUbUh3b25XVGpic1A0YmI4clBjdHgrUG1ocWR2bTNSSHJ5UlJ0ckNselBwMGt4NkZVS0lsQ2QzZEVJSUljNnJwYU9MenA0QWl0ZUdhcGVNUURGMDdHZ1VrRVc2M2NIY1Nkbm5uQlo4SVRmTW1zUVZ4Ym44cFdvRzYrcU9zN245S0xWR0MrWjVBb0ltRnV2YUszbTlZZ29Qekp1RHd6YjgxL2JKa3lkWnYzNDkwZWo0YlNZdzF1aTZ6cnAxNjFpMmJCbVRKdzgrdTlPeUxPcnFtdGl3WVFkWFh6T1B5bFkvZXpvakJES3pzQzVpNnVqcGdUc0ZZa0UzVmNYUkczeUxaOWNwNm1kVFlTR2ViV2Z2RGVMMWJldm9xNU1YcjRzWFc2NHE0RkExSEdwc1dxNmlnS3JHc3VRK3k1eFRzTmxzcUtyU20zVm53MlpUZTdmVGV0ZXIyTzIyK0g2eHJEeWxOMnRQeFc1WDQ0RThUZE9TbmtxYktrSjZsSGQyVkZCN3FwMmxuaVBNYzlkZ2tRb1Y5U3hzVVQvdVlDMUJNeldla1JCQ2lMTkpJRkFJSWNSNXRYUjI0UStGMEFxY296MFVrV0k4dU1namcweTNrOWtGR1lNNlZxYmJ3VzJYVFdINWpJbnNySjNPYXdjcldlZi9sRmFyKzV3WmdqMW1pR2NPZmNKVkJRWE1MOHdkMVBrdjVPVEprNnhidHc3REdPOVRCOGNld3pEWXRHa1RLMWFzWU5La1NZTTZscUlvRkJVVjhwVUg3dUx0L1VmNWNFY0ZFV2NBMVRUUUxIQXFDbTZiRFVkdm5UdW5vbURYTkR5OUdYYnB2Ylh1MGpRYlRqVVd1RlA3NnRuMUhoK0lONnRRRlFYRjZ2MnF4ckw4RlBveTgwRFRZaGwxTnB1SzIyM0Riai85bjRiTFpZOW41ZlhWeExQWnRIZ0Q0OU9EZGJINmVXcDhYZDg1RW0yTUlUNXpvT1lrcTNjZEprUDE4K1dzemJqVUtGamp1RGJnYVZTaXVFUDFuQXhIZ2ZFekJWNElJVVRpSkJBb2hCRGl2THFESVVMUktLbzdiYlNISWxKTVBsbTRGQWZ6cCtUZ3NnLytMWW1pS0tRNWJDeWJOcEdycHVTeXZtSXE3OVFlWmx2bk1kcndFN1Y2bTRyMHhUMFVxTktiK2RXZXZUeVJ1WngwOS9EYzlMYTB0RWdRY0ppWnBzbW1UWnU0NFlZYktDd3NITlN4RkVVaENpd3N5dWR6eFFXY2JPaWcrdWhKakhEMHMweS8zcHAxWjlhb1UxVTFubUVYYTJ5aHhKZjExYi9yK3hvTDRNVXk3MkxMYlRnY1d2dzRmVTBzeE5nUzBxUDhhZGNob3RFUUs5TjNVR0JyQXl1Ri9tOWI0QW5WWTBaNmlKaVpPT1FTRkVLSWxDT0JRQ0dFRU9ka1dSWk5yWjEwQlVPNHZUbWpQUnlSUWhRVUpwRk5WcHFUQlpPemgvejRIcWVkTHl3bzVwclNQTFpWVCtQTlE0ZlpHNnJsSkIzOXBneGJpc1hHOXNPc3JTem0zbm5UMFlaNHVtTlhWNWNFQVVkSVgyYmdyYmZlT3VnR0l1a3VCNzc4YkZwYXVvaTRuR1RQS3o2dG1VVnNHaTBRbnlKN1pnZmJ6d0tEWjNlK0ZlTmJaVU1MZTZ1YktOQmFXT3I5RkllYWV2KzNYY0U2TEwyYlRqMlRYSmtNSUlRUUtVY0NnVUlJSWM0cG9rZXBiMm5IeEVKTGw3c0JNWFR5eWNDcnVKbWVsMEd1Yi9ncTB1ZWx1N25uOGxLV1RadkVtdjIxZk5oNGxLMDlSL0JiZ1hnNHNOWHM1bmRIOXJKb1VnRmxFOUtIN055aFVFZ2FnNHd3WGRkWnYzNDl0OTEyR3g3UGhidFFuNCtpS09UbXBwT2JPM1RYaEJqZmVrSVIxdTQ2VEVkWEI3ZG43YVhJMFRyYVF4b0dGcDVJUFdxMGg1QTUybU1SUWdneEhDVFpXd2doeERsRm9yRkFJSFlWUmVZSGlTR2lvcEJQRm1rMk82VzVYbHdqMElRbU84M0pBOWRNNTRtYmx2R3poU3RabmphYkFqSlJ6VmlXVm5uZ0JLOGRQRHhrWmI1TTAyVExsaTEwZDNjUHpRRkZ3Z0tCQUpzMmJaSXNUREhranAxc1k4dW54NW5pYU9WRzc5NEUrcE9QVDA2OUJVdnZwazArd3hCQ2lKUWtkM1ZDQ0NIT0thSkhhVzczbzdvMEZKdE1heE5EdzRXRENhU1Q0WEl5UFM4cjZXN0J5Y2ozcFhIUFpkTjQ2dk8zOEdqWkRTeDF6Q0ZOY1JKVUlyemI4Q21mMUo0YWt2UHMzYnVYcHFhbUlUbVd1SGl0cmExOC9QSEhvejBNa1VJc3kySmorVEY2d2hHV2V2YVRaZTlCU2RGUW9HSWEyRU9uNk5IQlRNMm5LSVFRbHpRSkJBb2hoRGluaUI3bFpIc25xczh4MmtNUktTUUhIeGxLR2pQek01aVlPWHpUZ3M4bjErdm1nV3VtODlNYmwvSDRaU3U1UG0wbW5kRXd2Ni9jVDNzZ1BLaGoxOWZYYytEQWdTRWFxVWpXa1NOSHFLNnVIdTFoaUJSeDhFUXoydzdWa0tlMXNjaGRpWTNVempoMVJVNFN0VWp4WnltRUVKY21DUVFLSVlRNHA3QWVwYnJoRklwVC9helRxaENEb0tJd2lSdzBSZVBxa3J3UnpRWThrNllxbE9XbDg1VUZNL25WVGJmd2o5T3VvNmFsbTA4YVR5YWQ1eE1LaGRpMmJkdVFqbE1rYi92MjdRUUNnZEVlaGhqbjlLakI5c08xdFByOVhKMTJpQkxIeWRFZTByQnpoVThTTmlBcWRRS0ZFQ0xsU0xNUUlZUVE1eFFJaFFtRUkyaWVkQ1FTS0lhQ0V4c1plSmlZNFNZL1kzU3lBYytrS0RBeHc4UFhQamVIRzhxSytMaTZtWWFjQUpNeTB5NzZXRHQyN0NBVUNnM0RLRVV5SXBFSTI3WnQ0K2FiYng3dG9ZZ3hTbythbUpaSkpHb1FpUnBFamM4ZVI2SlJJbEdEcG81dVB0aDdsQXpGejhyMFQ5RFVGSjh2cTZpNEk0MjBBRWFLUDFVaGhMZ1VTU0JRQ0NIRU9UVzFkZUlQaGtoTHk1WTRvQmdTRThqQXJUaVlYWmlGeDJFZjFMRWlrUWh0YlcxSjcxOVFVTkR2ZTAxVktNMzFVWmlSUnNRd01DM3JvaklXNit2cnFhbXBTWG84WW5nME5qWnk3Tmd4U2t0TEIzMnNvYjdteElWWmxnVW9XRmo5SGlzUWIrNWpXUllvQ29acDBoVUkweE9PMEIyS0VBenI5SVFqaENKUi9LRXd3YkJPVzFlUWtLN1RGWW9RRHVzRUlqcUdCVkhEd0RCTUxDd00weVFhTldMTExCTTlhaEFJUmJnejQxTktuRU5UUjNSTXN5eDhnV3BDVVl1b0pYLzhoUkFpMVVnZ1VBZ2h4RGwxZE1lbTFLa2VHOG9vVHVFVXFVRkJJWTlNZkE0SE0vTXpjTmdHVjZIa0wzLzVDeXRXckVoNmYrc2NMWUxkRGcwM0Y5ZkpXTmQxdG0vZm52UllMbForZmo3cDZlbTB0YlhSMnRyYWI5M2t5Wk1CT0hIaXhJRDcrbncrTWpNemFXNXVKaHdPb3lnS09UazVkSFIwRUkxR0FaZzVjeVlkSFIyY1BEbjhVeUExVGVPNjY2Nmp1Ym1adzRjUFk1cERQeGR4MTY1ZFRKNDhHWWRqY1BWT2grdWFTM1dXWldGYUVEWE1XSERON0EyMkdTWlJNeFpvTTB3VHd6QXhzREFNazBqVUpCalI2ZWdKRW94RTZRcUc2UXFFQ1VjTnVrSWhBaUVkZnpCTWR6Qk1NS0xUSFk0UURFY0JDN0RRTUZFeHNDa21Oa3hzcW9sTmlTM1hGQU9GS0hiRnhLYkdscm5SU1ZPQ3BLbGhQR29JanhyR1l3dmgwVUo0dFJEcDJTRm1Pay8wSGovVldUakREVVQxSGlLbWQ3UUhJNFFRWW9oSklGQUlrZkxXcjEvUDhlUEhBYmpubm52SXlja1o1UkdOSHlmYk9zR3VvQXd5WUNNRWdCY1hFNVIwc3RLY1RNcjBqUFp3aHRTaFE0Zm82ZWxKYU51MHRJdWZjbXlhWnI4cHg5T21UYU9zckl6eTh2SitnVUJWVmJuaGhoc0FlUEhGRndjTVBFMmRPcFVGQ3hhd2ZmdDJLaXNyV2I1OE9WT21UR0h6NXMzVTFOU1FtWm5KMVZkZlRYMTkvWUNCd0R2dnZKT3NyS3lMZmc0dnZQRENXY3NVUmVHNjY2Nmp1TGlZS1ZPbTRQZjdxYSt2ditoalgwZ3dHR1Rmdm4wc1dyUm95SStkS3ZxdWxkNmt1OU9XS1ZpV1JkOW5RYVlGUGFFSWdZaE9PQkxMcUF1RmRTS0dpVDhZUm84YWRIUUhDVWNOQXBFSW9YQ1VVRFNLSGpYUkRaT3dyaE0xVEF6RElLeEgwUTB6UGdWWDE2T3h3S0JoWUpxeERFQVZBeWRoWEdvRXR4ckJyWVJKczBWeEtXRUtsTStXdVR3UlBMNElMaVdDVTRsZ1UzVHNSTEVyQmc0bGlsMkpQYmFyQm5iVnhJNkJVOUd4S1JFY2lvR21XT2ZwQXF6RWZnN0QvRHNZU3pRamhETlFROWk0YkxTSElvUVFZb2hKSUZBSWtkSXFLeXU1NDQ0NzRqZlFFeWRPWk9YS2xhTThxdkdqbzZzSHhhYWlxQklJRklPWFRobysxYzNVSEI4NVh0ZWdqN2Q4K2ZLRU02eXFxNnVaT25VcUFCczNibVQ1OHVXRFBuK2ZZREJJZVhsNXd0dC84WXRmdk9oenRMZTM4KzY3NzE1d3U5TXpkOC8xczVreVpRb0FjK2ZPWmM2Y09kVFcxakpseWhRbVQ1NU1TVWtKdWJtNUFPVG01bkwzM1hmSDkxdTFhdFZGai90OFZGWGwrdXV2cDdpNEdGM1gyYlJwRTQyTmpRQmtaMmN6ZCs1Y3RtL2ZUaVFTR1pMelZWWldNbWZPSER5ZTVJUFFZK1dhT3gvVHREQjdNL0FzTEt6ZWdKcHBmZllWd0xRczlLaEpJS0xUMWgwa0dBN1QwUk9tb3pzWXk4UUxodWdPNm5RR2dyUjNCd25wVVRvRElYcUNrZDZBV0N4elV5RVdRRk94VUJRTGpWallURlVzTE10RVVTeHNxaExieG9yaVVZUDQxQURwYXBCOExmYllwd1h4T1VLa3UwT3h4MnFBZEMyQVR3M2dVaUtveXNBLzg3NHpRMStvYnJoNjNGcTlaN3QwYUdhWXRFQTFQZEhMT0MwMkxJUVFJZ1ZJSUZBSWtiTEM0VEJmL3ZLWCsyWFJQUFRRUSt6ZXZadkN3c0pSSE5uNGNiTGRqMkxYd0NhM0FHSndiR2dVazR0RDFWZzRaY0tRSHZ2WXNXUGNjc3N0NTF4LzlPalJJVDNmbVE0Y09CQ2ZVanRheXNyS3VQYmFhL3N0ZStDQkIvcDkvK0tMTDVLZW5oN1Bpdlo2WTFQK0doc2JtVHQzTG9XRmhRU0R3WGpHb3NQaEdIQXE3WHZ2dlVkK2ZqNm1hZExTMGhKZmZ0OTk5d0d4aGlsOVdkaWFwbEZjWE15eFk4ZjZIY1BoY0xCMDZWSW1UcHhJSUJCZ3c0WU44ZHA3aXFKdzdiWFhrcDJkamNmajRjTVBQeHlTbjY5aEdPemV2WnZycjc5KzBNY2E3V3R1SUpabDhlYjJBOVNlOGhPSzZMMk5Md3dDNFFoQlhTZXNHNFRDc1N5K2lHa1NqdWl4S2JwV0xKeG10eUk0RlIybkd2dm4wcUs0VkIwblVRcVUyRHFIUFlMTHFlTlNkQnhFY0NnNkRrV1A3K2VLN3gvRnFabzRlN1B6WXNmUnNTdFJsSE1FOVVBQlJZMEZHUzBMaFF0UEVZOEZJWWNyK0hkcDA4d1EzbEFON1JFSkF3b2hSS3FSUUtBUUlpVlpsc1hYdnZZMWR1L2VEY0NpUll2WXVYTW5UVTFOM0hYWFhXemN1SEZRV1NHWGlrZzBDaXBTSDFBTVdob084c2lnS050RGFhNXZTSThkaVVTb3Fxb2EwbU1tS2hnTWN2anc0YVQyZmZ2dHQ3RXNpN0t5TXZidTNkc3YweXd6TTVPRkN4Znl5U2VmME5YVkZWOCtlZkxrK05SZmdIbno1akZ2M2p5MmJkdDIxdi9UZ2Y3ZnpwbzFDeUErRGJoUGMzTXp0YlcxSERwMGlIdnZ2WmRvTk1xYmI3NDU0TGdMQ3d0WnRtd1pvVkNJTld2V0VBZ0UrcTJQUnFQeExMNXJycm1HR1RObWtKK2Z6K2JObXdISXlzcGk2ZEtsWkdSazBOcmF5c2FORy9zZHc3SXNObXpZd0cyMzNVWnViaTQzM25najY5YXR3ekFHSC9DcHJxNW00Y0tGOFNCb3NrYnptanNYeTRLL1ZOU3c1OWdKMHRWdWZHb0FyeHJFcHdZcDFNTDR0QUJlTFlUUEZjU2pCUENtaDhpd0JmR3FBVHhLQklWWWtFNEIxTjRNT0xWM3VxeUNncUxFQW04MnhleGRCdWV1bDNmbXRaZElGcVVGbGlFaHB6RkNzOEs0UW8wMFJ5MndGSWtGQ2lGRUNwRkFvQkFpNVZpV3hUZS8rVTMrOEljL0FMRmFXaHMyYk9DKysrNWp6Wm8xN055NWs1VXJWL0x1dSsrU25wNCt5cU1kMjlxN2VsRHNLdGpsRGtBTVRoNloyQlNOeXlkbDQ3SVAzOXVQdm1EYW9XcGdPV01BQUNBQVNVUkJWRU9IbUQxNzlyQ2RwODlnbWx2WTdYWldyRmlCMiswbUx5K1B6WnMzRXdxRmNEcWRyRml4QXAvUFIzcDZPdSs4ODg0RnA2TldWVlZSVlZXRjIrM20zbnZ2SlJLSjhNb3Jyd0R3NElNUHhyZWJObTBhQUZkY2NRVUxGeTZrc2JHUkhUdDI4TjU3N3dFd1ljSUVuRTRuTlRVMTNIZmZmZWk2ZmxaQXNMNitubzZPRHJLeXNsaXhZZ1h2dmZmZWdFRzZxVk9uTW1QR2pQZytFQXNpM25ERERXaGFyQm1MYVpvc1c3WU1UZFBRTkEyYnpkYnZNY1Fhb3l4ZHVwUk5tellOdXRtR1pWbVVsNWV6ZVBIaVFSM256R1BDeUYxejU2SW9NR05TSGhPYTMrWHZKNnpCclo1alNyV2l4Y055aWpXY1UybkZlS1pZQm5hOW5aNm9pWVVxY1VBaGhFZ2hVdlJKQ0pGU3d1RXdEenp3QUU4Ly9UUVFtL3IyeGh0djRQVjZlZjc1NXlrcEtRRmd5NVl0WEhmZGRmSHBhMkpnL3A0UTJGU1FHb0ZpRUJRVWN2RGhjZG9wenZHaXFhbHhTNm5yT2djUEhoelUvdHUyYlNNU2laQ2ZuOC90dDk5T1hsNGVOOXh3QXo2ZkQxM1gyYng1YzcvZ1YwTkRBNisrK2lyVjFkVUFIRHg0a0ZkZmZUVyt2aTk0ZHE2cHRINi9IeUFlWkV4TFMrTysrKzdqd1FjZjVMNzc3b3ZYRCt5cjFUY1F3ekQ0ODUvL2pHRVk1T1RrRE5pQUl6YzNOejVWK2VEQmcvR3BzbjYvSC9XMDE1UGMzRnh5YzNQSnpzNG1JeU1EajhlRHkrWENicmYzZXg1VHBremg2cXV2UHM5UE0zSEhqaDBic3JxRFk0bWlLUGpjRHByMERBTG1lYm9qV3daSzd6OGh6c2NlOWFORUF4Z1MxeFZDaUpRaUdZRkNpSlJSVzF2TGw3NzBKWGJzMkFHQTArbmt6VGZmWlA3OCtVQXMwK1c5OTk1aitmTGxORFUxVVY1ZXpzS0ZDM255eVNmUHFxVWxZbGt1TGY2dVdMTVFMVFVDTjJKMHVMRGp4VTJlejgzRUZPb1dYRnRiTytqYWRRME5EYXhkdTVZYmI3d1JuOC9IcmJmZUNzU0NiUnMzYnFTam82UGY5cVpwRWc2SDR4bDRobUVRRG9majYvdHErcDByMEZWVlZVVkZSUVZMbGl5aHZMeWNQWHYyeEd2N1FXeEtNc0N5WmN2aXgzdnd3UWZwNnVyaWozLzhZM3k3am80Tzl1elp3MVZYWFVWaFlTRk9wN1BmZVdiUG5vMm1hZFRXMXJKcjE2NzQ4cDZlSHNyTHk3SFpiQVFDQVlMQklPRndtRkFvaEs3cjZMcE9OQnJGTUl4NEFIVEpraVdVbFpYUjJkbDVFVC9aY3pNTWc4cktTdWJPblRza3h4dExjcnhwZEJzdWRGUGU0b3ZCaXdVQ2cvUVk2V1RLNTRGQ0NKRXk1RjJDRUNJbC9QYTN2K1hiMy81Mi9LYlo0L0h3MWx0dmNjc3R0ekJyMXF4NERTL0xzdGl5WlF1MzNub3J4NDRkbzdPemt3Y2ZmSkFYWG5pQlo1OTlscUtpb3RGOEdtTktUekNNSGpWUWJJb0VBc1dncE9Fa1RYVlFrSjZHMTJrZjFuUDFUWDNWZFgxWXp3TlFVVkV4Sk1meCsvMnNYNytlTDN6aEMvRnN1Uk1uVHREVTFKVFEvak5tekRncld5NHpNL09zRHpnZWVPQUJYbnp4UlVwTFMvc3RmK1dWVitMVGh3T0JRTCtzUVlDdXJpNjZ1N3ZQT205RlJRV1daWEhreUpHekFxSmJ0MjZscmEwdHZzM3A5dTdkbTlEejZ2UEpKNS9RMGRFeFpEOXZpRFh6R0twQTRFaGVjeGN5TlQ4YnkrSEJWTFRSSG9vWTl4VHNSamVhR2FKTGg4emhmZWtXUWdneGdpUVFLSVFZOTNwNmV2alJqMzRVRHdLV2xKU3dhdFdxZUNiZ21hWlBuODdPblR0NThNRUhXYk5tRFJBcklKK1ZsVFZpWXg0UGVrSmg5R2cwbGhGb2sxUUFrVHczVHRJMEIwWFpYdFJoYmp3elVnMGMydHJhNGwxdUJ5czlQWjBiYjd5eDM1VFo0dUppbGl4WndrY2ZmWlJRRGNLQkdvTU0xRHprOUhxQmZZMUdYbnJwcGZpeXZveHFJRjRqY05XcVZmRmwyZG5aM0hISEhmMk9lK2JVNENWTGxyQmt5UklnVm92d2RDKzg4QUtLb2x4MEZ2YUxMNzU0VWR0ZmlOL3ZwN201bWJ5OHZFRWZheXcxRFhFNWJIUnBremlsZTVsb2J4M3Q0WWh4VGpWQ0tHYUVTSEpsVUlVUVFveFJFZ2dVUW94N0hvK0hsMTkrbVd1dnZaWjc3cm1IWjU1NUpqNjk3Vnl5czdOWnZYbzF6ejc3TEQvNHdROTQ4Y1VYNDlrdklxWTdFRUkzREhCTEVGQWtUME1sR3k5dW01M3BlUm5EY2c2UHg4T05OOTRJd0xwMTZ3YmNacWl6dFdwcmE0ZmtPQ1VsSlZ4enpUVTRIQTVDb1JDYk5tMmlwS1NFV2JObVVWWldoc2ZqWWRPbVRlZWM2bXV6MlloR283end3Z3NBOFU2N0FKMmRuYno3N3J2OUFvbDMzMzAzZHJzZHQ5dE5PQndtSEE3M3k5ajcvT2MvVDM1K2Z2ejd2cW5CRU90eVBOUjBYVDluQXhCRlVlSzFBb2REVlZWVjBvSEEwYmptRXBIdWRsS2NsMDFiVjBadmd3ZUo0SWprYVdZRURKMkFsSk1VUW9pVUlvRkFJVVJLV0xSb0VmdjI3V1BPbkRrWHRkOUREejNFL2ZmZmYxWjlLeEhMQ0l4YUZvcFRwcGlKNU5uUXlNU0wyNlpSbU9FZWxuTk1tVEpsd0dETWxpMWJhR2hvd09GdzhOWmJiMzAySnR2ZzN2NVlsalVrV1dEWjJkbGNkOTExS0lwQ2UzczdHemR1cEx1N20rYm1aa0toRUFzV0xLQ2dvSUNGQ3hmMnk5VEx5TWpBNi9VQ3hMdlVOalkyVWxoWVNHNXVibng2YjkrK3A5Zm9XN1ZxRmFXbHBWeDMzWFZVVmxheVo4K2VmbVBxNmVrWmNHb3d4R3JyK2YzK2VEZmlNL1hWR3R5eFkwZkNqWmplZnZ0dEFvSEFnT3ZTMHRMNDRoZS9tTkJ4a2xGWFY4YzExMXd6WURibGhZejBOWmNvbTZiaVMzTnlyS1dBRmQ3eUVUbW5TRjAySzR4aTZVU2xXWWdRUXFRVUNRUUtJVkxHeFFZQiswZ1FjR0Rkd1ZoR29HS1RRS0JJbm9xQ1M3RlRtT0ZCSGVGdXdUdDI3T0M3My8xdXYyVTJtNDBaTTJZTTZyanQ3ZTMwOVBRTTZoZ1FtMTc4NXovL21ZS0NBbmJ1M0JsdkFBS3dmLzkrSXBFSVBwK1BUejc1Skw1ODFxeFpmTzV6bjR0L2Ixa1dwMDZkWXVyVXFTeGN1REMrYjN0N083ZmRkaHVYWFhZWmhtR3diOSsrc3pMdkhBNEhWMTk5ZFR3WXFLb3FmL25MWCtJWmhBTk5EWVp6TnlMcEU0MUd4MFZYM2xBb1JITnpjNzhNeU1FYXJtc3VVVFpOeFdXMzBSREpCaVI2SXdiRFFqV0NZT3BFREF1UVdzSEQ0WTkvL0NQLzltLy9Cc1ErMUg3dXVlZVMrbkJDQ0NFdWhnUUNoUkJDREtqZDMwTkkxMUVjOHFkQ0pFOUR4WU5yMkxJQnorZTY2NjZMalVIVDhIcTlGQmNYODczdmZXL1FkZUVhR3h1SFluamNkZGRkOGNmbkN4VDFaZjF0MkxDQnVybzZGaTFheEtsVHA2aXVycWFwcVltWk0yZHkxVlZYQWJFbUk1V1ZsUUNVbDVjemI5NDhMci84Y2dvTEM5bTdkeStOalkxb1dpeTRQM1BtVEV6VHhPMk8vVzVzTmh0TGx5NWw5KzdkK1AxK1dsdGI0MDFBK201TXp6V05OMWwzMzMzM2tCN3ZZdFhXMWc1cElIQzRycmxFMlcwYVhyZURKdE14SXVjVHFjMW1oVkV0SGQyU3dOUncyTHAxSy9mZmYzODhLL3I0OGVQODdkLytMY3VYTHgvZGdRa2hVcDdjM1FraGhCaVFiaGlZZ0dxWGpFQ1JQQzl1TkZUUzNRNlVFYzRvV2J4NE1ZWmg5R3ZDTVJUcTZ1cUc5SGdYbzZlbmg5ZGZmNTFRS0FUQWdnVUxtRGx6SmdBTkRRMXMzcnc1dnUyZVBYdXcyKzNNbWpXTDNOeGNaczZjU1dOalk3K2dWRjFkSGNYRnhRUUNBY0xoTUVWRlJSUVZGV0ZaRnFacG9xcHF2RWJnbWpWcmFHMGQyZ1lVSXpWbDlsd1M3Y3ljcU9HNjVoSmxVMVVtWjZkejFPRWRsZk9MMUtJYVFWU2pCd3ZKQ0J4cXExYXQ0aXRmK1FxQlFJQ0pFeWVTazVORGVYazV0OTU2SzcvKzlhLzUyNy85MnhFZGoveDJoYml3Vk1xemwwQ2dFRUtJQWZXRXdoaW1pZUtRWmlFaWVabDRVQldGZ293MFJtTzIwMUFIWkhSZHA3bTVlVkRIT0wxMjNNVUlCb01BOFNBZ3dMNTkreWdzTE9UVXFWUHMyclhyckl5OWp6LyttTWJHUnViTm14ZWZZbno4K0hFbVQ1N00xcTFicWErdjUvcnJyNmVxcW9yVzFsYm16NTlQWVdFaFRxZXozL1MwY0RoOHdTQmdYNlprM3pnVDhjWWJiNHhhalVDSVRmT09SQ0k0SEVPWFFUZGFRY0ErVS9PeTJXRFBvdHR3NDlVUy8xMElNUkJuNkJTNmlZUUNoMGd3R09SZi91VmYrTy8vL204c3k4TG44L0hPTys4d2NlSkVsaTFieHBFalIvanFWNy9LNnRXcitmblBmODdFaVJOSGU4aENpQlFrZ1VBaGhCQURhdTNzSmhqUnNUc2tJMUFrTHhNUFBwY2RuMnY0dXIrT3BLSElpT3Z1N2g2Q2tjUllsc1g3NzcvZnJ6UHdtZXJxNnZwbE1UWTBOTEJxMVNyQzRUQUFIMzMwVVh3SzhNY2ZmNXowV0Q3ODhNT0V4N3hseXhhQStCZ0dFZzZINDlzTjlaVGswelUxTlZGVVZEUnN4eDlwMHdwejBGd1pISTBVc01CZFRXcmxNSWlSNW95Y0ltUmE2S2FDZkM2WVBNdXllT09OTi9qZTk3NFhiNmFVbFpYRm1qVnJ1UExLS3dINDg1Ly96SjEzM3NuT25UdDU0NDAzV0x0MkxkLzR4amQ0NUpGSG1ESmx5bWdPWHdpUll1VGxYQWdoeElDaWhvR2xnTHp6RjhuU1VQRGlJc2ZybEVEZ01EcGZFUEJjVGcvQTlRVUJSMUoxZFRYVjFkWDlHcVNjeVRDTStIYkRhYWluQjQ4MnUwMGpnb3VxVUFFU0JCU0Q1WXljeERCQnYvaVhHZEhyM1hmZlpmNzgrWHpwUzErS0J3Rm56WnJGUng5OXhPTEZpM244OGNlWk5Xc1d5NVl0WTh1V0xYejk2MThISUJBSThMT2YvWXlwVTZmeVgvLzFYNlA1RklRUUtVYnU3b1FRS1cvRmloWGNmdnZ0M0g3NzdhTTlsSEdsSnhSR053MVV5UWdVU1hKZ1IwVWxPODJGZHhpYnpsUlVWSERvMEtHemx1dTZ6cFl0VzNqMzNYZUg3RnlEblJZc3hwNjJ0cmFMM21ja3I3bUw1YkJwUkxGek1wbzVhbU1RcWNGQ3dhMjNvSnNtVVlrcEowM1ROTXJMeStQZlAvVFFRK3pjdVROZTMvWGt5Wk1jUG55WXc0Y1A0M0s1K1BXdmY4MmFOV3NvTGk0R3dHNjM4MWQvOVZlak1uWWhSR3FTcWNGQ2lKVDMxRk5QamZZUXhwMXdSS2Vsc3dzVVVPenltWkZJamhNN0RsVWoyK1BBWVJ1K2dQS2pqejdLbWpWcitNMXZmc05ERHowVVg3NTU4Mlp1dnZsbWNuSnlhR2hvR0pJNmNNa0VqY1RZNXZmN0wzcWZrYnpta2pGNVFoYmhUaWNXQ29wa0JZb2tLWXFDSTlLQmFWbm9jaGtsYmVYS2xkeHh4eDFVVmxZeWUvWnNqaDQ5eWgxMzNNR21UWnZPdTA5RlJRWC8vZC8valdtYWxKU1VqTmg0aFJDcFR3S0JRMFNLNXdweFlmSWVjdnd3TFFzOWFvQ2lvRWhHb0VpU0F4dDJSY1BqR0w1cHdlWGw1YXhkdTViYzNGenV2ZmZlZmcwdStyUzJ0dUowT3ZzdFM2Ym1YQ1FTb2FlbkorbXhpckVwRkFvUkNvVnd1VndKYlQrUzExeXlpbkt6T0hURVRjaDA0VlpEeUY5Z2tSVEx4RzUwb1Z1S1pBUU8wbTkvKzFzeU1qSjQ5TkZIK2ZuUGYzN083VG82T3ZwOS8rMXZmL3VzMXhJaGhCZ3NDUVFLSVlRNGl4Nk4waDBNbzdnMUZGVSs2aERKMGRCdzJqVW1wQ2NXWUVuR1k0ODlobVZaL1BDSFB5UTlQUjBBaDhQQjFLbFRCOXkrcXFvcTZacDR5V1NPaWZHaHJhMHQ0ZTZjSTNuTkpjdm5jbkRLOE9FM25MMkJRQ0dTbzVrQkRNdkNrQnFCZ3pKaHdvU0V0c3ZLeXVyMy9lT1BQODQvLy9NL0Q4ZVFoQkNYTUFrRUNpR0VPSXNlTmVnT2hxU1NyQmc4QzFScmVJTEpuM3p5Q1crODhRYUxGaTJLRjFrSG1EcDE2b0QxMndCS1NrcW9xYWxKNm55U0RaaTZ1cnE2RXRwdXBLKzVaSGxjRG5vTU55SFRqbVFEaXNIUWpHNHNLelpUUU9aQUNTRkVhcEJBb0JBaTVmMzd2Lzg3enozM0hKcW1qZmpOMkhobG1DYkJjQVRGTG44bVJQSnNxR2lLaWswYm5wdkh2c3lzMXRaV2xpNWRHbS9rY2ZqdzRRR25hdzVXSUJBWThtT0tzU0hSUU9CSVgzUEpLaTNJUnNkTzFKTFNEbUp3TkNPTVpVUXdTWTNPNzJOZFkyTmp2Kzk5UHQ4b2pVUUlrY3JrRGs4SWtmSmFXbHFvcjY5UHVQNlRpR1VFOW9UQ3FJNnhjMk1yeGg4WGR1eUtobXVZQXNyVHBrMEQ0Tml4WXdETW5UdVhBd2NPbkhlYTVtQjBkM2NQK1RIRjJKQm9rSGVrcjdsa2VWME9uR2xaaEN3SjNvakJVVEN4UjdzSUc1N1JIc29sb2FDZ1lMU0hJSVM0QkVnZ1VBaVI4dnB1M3IxZTd5aVBaUHlJR2dZOWdURFlKWnRFSkVjQjNEaXdxU3F1WWJxTzdydnZQbncrSDcvODVTOXBiVzNscHovOUtTdFhyaVEvUDU5Zi92S1hRMzQreVFoTVhhRlFZblgwUnZxYVM1YW1LS2lPREZxTURPQUVNajFZSk0yeTBJd2VkS2tSS0lRUUtVTUNnVUtJbE5jM2Rldk1Bc3ppM0tLR1NWQ1BvRGdsSTFBa1IwWEZob1pEMHlqSWNBL0xPUll0V3NTZVBYdG9iVzNsdHR0dTQ4WWJid1NncnE2T20yKysrYno3SnRQQk5kRmdrUmgvSXBGSVF0dU45RFdYTEUxVFNYUFpPQlZNeDBSRnhSaXhjNHZVb2xnR2RxTUxRMkxKU1R0MDZCQ3paODgrYS9sQTVRVE9WV0tnb3FLQ1diTm1EZm5ZaEJDWEppa0RMNFJJZVhWMWRRRFUxOWRqR0hJemxBalR0SWpvVVpRMCtieElKRXRCUmNQanRPSFFoaWNqY1AvKy9mekRQL3dEQUFzWEx1VGxsMS91dC82dHQ5NENpSGRjL001M3ZzUGt5Wk9UUHA4RUFsTlhvb0hBa2I3bWtxVW9DbTZuZzZEcFFobzhpTUd4c0VXN0NVdEdvQkJDcEF5NXd4TkNwTFJJSk1MUm8wZUIyTFMrVHovOWxNc3Z2M3lVUnpYMldVQTBhcUtvOG1kQ0pLY3Y5S0Nwd3hlRU9IandJTUZnRUlBZi9laEhMRisrSElDTWpBdzZPenU1N2JiYkFManl5aXNCV0xCZ0FhdFhyMDc2ZklrR2k4VDRvK3Q2UXR1TjlEV1hMRTFWY0R2c0JBMDdsbVZJTEZBa1RiRk1iRWEzVEEwZWhOTFNVaW9xS2daOURDR0VHQ3B5aHllRVNHbTdkKy91ZC9QK3B6LzlTUUtCQ1RCTWc0aGhvTmdjb3owVU1VNHBnSXFDUXh1K3lRZDMzMzAzcTFldjVyTExMbVBTcEVtODhjWWJiTnEwaWFsVHA3SjM3MTdjN3RpVTVIdnZ2UmVBQng1NFlGRG5rNHppMUdXYWlVVTVSdnFhUzVhaUtOaFVsYURsSEpYemk5VFIxeXhFNG9ESmN6Z2NNcTFYQ0RHbXlOUmdJVVJLVzdObVRiL3ZYMy85OVZFYWlSQ1hGaE1MRXhQN01BWUNHeG9hMERTTlAvM3BUL3pnQnovZ3h6LytNUkRyNUFyd3JXOTlDNERiYjc4ZGdNOS8vdk9EcWhXYWFMQklqRCtKL201SCtwcExsbW1hUktJR1lWTzZCb3ZCc3JDWkVmUVJySEVwaEJCaWVFbEdvQkFpWlVXalVWNTg4Y1YreTNidDJzVkhIMzNFNHNXTFIybFU0NE5obUlUQ0ViQ2xqZlpReERobFlhRmpFTktITDR2dWtVY2VPV3ZhWldscEtmbjUrUUE4OGNRVC9QS1h2K1NyWC8wcWE5YXM0Zjc3NzZlNnVwcjI5dmFremljWmdha3IwVURnU0Y5enlUSk1pKzVRQko4cXdSc3hXQlpZcGpRTEVaYzhKUnJGMGRnSVFIaktGQnoxOVFCRXM3SXcwODc5ZnRsMTdCZ1QzbnFMbnNzdnAvMldXL29mMHpDWStLdGZvZWc2Sjc3OTdRSDM5KzNZZ1JZTTBuWFZWUmhlNzBXUDI3ZGpCd0JkaXhhQkd2dHcxdDdTZ3RiZFRUUXJpMmhHeGtVZlU0eC9FZ2dVUXFTczU1OS9ucHFhR2dBZWV1Z2hYbnJwSlVLaEVQL3hILy9CQng5OE1NcWpFeUsxbVZnWW1BU0hNUkI0NTUxMzRuYTdtVE5uRGdjUEh1VDExMS9ucnJ2dU91ZjJ6ei8vUExXMXRXakQxTHhFcEw3eGNzMVpsa1ZZaitKV3BhNmxHSnhZZVVtTHFDUkVpMHZRM0R2dUFPREkwMCtqUktQTStldS9CbUQzcmwxTS9iZC93N052SDZlKzlDWHF2dmU5QWZkWFRKT2kvL2YvOE83ZFMzdGJHODdhMnZpNnJzV0xjUjg2UlA3enoyT3BLdEgwOVBpNmxudnZqUWZvaW43MEk1d25UbER4OHNzRVo4NUVNUXljdlkwUXp4U2VOQW5MM2o4VGZQbzN2d25BM284K3duVEVTdjZVL1B1LzQ5dXhnL3BISHVIa2d3OG04Nk1SNDV3RUFvVVFLYW0rdmo3ZXRkRnV0L092Ly9xdjZMck9DeSs4d0ljZmZzaExMNzNFVjc3eWxWRWU1ZGhsV2JHc1FOVW1GU1RFWUNpWXd6aWQ3T3RmL3pwZi8vclhBWGo2NmFkWnYzNDlEei84TU04ODh3d0FtcWJ4bGE5OGhlTGlZbjc2MDUveTNlOStGNEJienZoRVBsR3FxcDZWRmJoczJUSUNnUUE3ZCs0ODd6S0FLVk9tNFBmNzZlenNUUGljUHArUGUrNjVod01IRHJCNzkrNkU5cGs4ZVRLNnJyTjQ4V0xTMDlONTRZVVh6dHJtMm11dnBheXM3S3lzNldSa1pHU3dZTUVDUEI0UGYvclRuN0FTK0oxZmNjVVZYSGJaWmZqOWZ0NSsrKzBCdHhuSjU2NnFpYjNXamZRMWx5ekROT2tPUlhBVElsWUpTTEpaUmZJVUxHUm1zTGdVOVdVQUt0Rm8veFdtaWF1M0dXSGF3WU9VZmVjNy9WWTNQdlFRd1ZtektIcnNNYng3OXdLUTlmNzduRjRvb3JtemsremVFa2FLYVRMeHFhZmk2enB1dXVtY21YcTJscFo0UVBKTUI5OThrMUJKeVhtZmsyZmZ2bmlXWU1ILy9BOEZ6ejU3MWphZi92R1BSTE96ejNzY01iNUpJRkFJa1hKNmVucTQ1NTU3YUcxdEJlQWIzL2dHSlNVbC9QTS8vek12dmZRU2htSHc5My8vOTh5ZE81ZjU4K2VQOG1qSEpzTXcwYU1Ha2pjbGtxV2dvQUZSWTJUU1NCNSsrR0h1di85K3ZGNHYzLy8rOTNuNDRZZXgyKzM4L3ZlL0IyRFJva1dzV0xHQ2pJeU1wTHN2YXBwMlZpQ3d1TGdZdjkvZkwrZzMwTEs4dkR4V3JGaEJhMnNyYTlldTVhNjc3aUw5dEUvL1QrZjMrMW0xYXRXQTYrNisrKzRCOXpzOTRMVnc0Y0ord1VaSGJ3YUFZUmdzWExpUU9YUG1VRlZWaGFJazEwcDIwYUpGL2I2MzIrMFVGeGNEc0dUSkVzTGhjSHhkS0JTaXZMeTgzL1lsSlNYTW5Uc1gwelRKeU1oZzRjS0Y3Tm16NTRMbkhjN25uc3pQWWlTdXVXUkZUWXZ1VUFpM0s0S2lLckZXOEVJa1RTNmdvZmJFRTAvdzBrc3ZBYkMzTjFEMGkxLzhndWVlZTY3Zk1qRTJ1YXVxMEhwNkFQQWNPSERXK3BhNzc4YjV3UWZrdlBNT2tmeDhqdi80eDh6NFgvK0x6cVZMT2ZhVG4rQ3NyNmZ3bVdld2RYWVNLaTdtMUgzM01lV0pKNmo5L3ZkcCthdS9Ba0FMQkZBaUVaVGVLTHl0dXh0YlI4ZWd4cTFHSWhUOTZFZng3N1ZBWUZESEUrT1hCQUtGRUNtbG82T0RMM3poQy9FYjhPTGlZaDU3N0RFQVpzK2V6VGUvK1UyZWZQSkplbnA2dU9tbW0xaTdkdTFaTjdVQ0RNc2txT3Q0SlNOUUpFbEZRVU5OT3RpVURHOXY3WnljbkJ4eWNuTE9Xbi9WVlZjTjZ2aDlXV016WnN3Z056YzN2dHp0ZHJOa3laSisyNTYrYk51MmJUUTNOM1BreUJHbVQ1L2VMeWgwOE9EQmZ2dk5tVE1uL25qKy9QbnhiYWRQbjA1UlVWRjhuZC92QjJMUCtmUnN0clMwTkxLeXN2bzFxTGp2dnZzQXpzcFFUTmJzMmJQUHVlN01nSmZmNys4WENKdytmVHJYWEhNTmdVQ0FEei84a0NWTGxqQnYzanpjYmpjN2R1eUlCMXBIK3Jrbk8zVjN1Sys1d2RBTkM3Y2FqdDlFQ3BFTUMwV3VvV0ZRWDEvUHZuMzcraTFyYUdnNGE1a1lteksyYlFPZytmNzdDVTJaZ21LYTZIbDU4ZldCeXk0am1wbEp4N3AxTlB5Zi8wT291SmllK2ZOeE5EYVN1WEVqcGQvOUxoMHJWbEQ3L2U4VG1ET0hhRTRPaFU4L2pYWGEzNktpeHg0ajY3UlNSdE43czlITDE2Nk5MOXU5YXhjQVYxeDU1VmxqbkhmenpkamIydUxmTDFpOEdOUHBSQTJIQ1phVlVmSEtLL0dhZ1gwV0xsNk1FcEdTRXBjQ0NRUUtJVkxHdm4zNytOS1h2a1JsWlNVQUxwZUwxMTU3clY4R3lZOS8vR1BXclZ0SFJVVUZMUzB0TEYyNmxNY2VlNHgvL01kL2xMcGhRZ3doQ3dzREM0Y3RkZjVmT1oxT1FxRVFlWGw1L1FKZWRydWRzckt5ZnR1ZXZteGI3dzNEcmwyN2FHcHE0dmp4NDh5Yk53K0FUejc1cE45K3B3Y0MzVzQzUHA4dmZtNm4weGtQZ3ZWbERKNlpKZGNYTU51N2R5OHpaODdFN1hiejBVY2ZBWERxMUNtbVRaczJ5SjlDek9sWmk5ZGVleTBkSFIwY08zYU1VQ2dVMytiQjArb09PUndPRmkxYVJGbFpHZDNkM2F4YnR3Ni8zOC82OWV0WnNXSUYwNlpOSXk4dmp4MDdkdERZMkRqaXo5MXVUNjN1dXFacEVRenJwR1ZFQUNudUpnYkhVSjJNM0VjNnFVdlg5WlI3cmJsVVpiMzNIb2JYUytzWHZrRHB0NytONXZkVDh4Ly9RZWZ5NWZGdEhBME5aRzdjU09iR2pmMzJMZTB0R1RIUXV1TC8vRStLLy9NL0tSK0NXdWJob2lJc3AvT3pCaWZGeGZFYWhmV1BQRUxtcGszNHI3bW1mNk9UdnFEL0NINklLMGFIQkFMRnFGQWpFU2E4OFFZOWwxOU96OXk1UU96RjBGVlZSY3RmL3pYUnJLd0xIR0YwS2FaSjJzR0Q4YkdMMGZmWVk0L3h3eC8ra0VqdnAxZ09oNFBYWG51TnozM3VjLzIyUzB0TFkvWHExU3hac29TbXBpWkNvUkNQUHZvb1R6LzlOS3RXcldLdS9FNkZHQkltRnRFVXEwdm1jcm5vN094azY5YXRiTjI2RllnRnU4NmN5bnZtTXJmYnpiMzMzaHRmZi96NDhZVE90MzM3ZHVycjYxbXhZa1c4VHQ3ZGQ5OTkzbjFDb1JCTlRVMFloaEhQeHV5YkhqdHAwcVRFbit4NXZQMzIyL0hNdmR6Y1hLWk5tNGF1Nnh6dHJaZlVaODJhTlJpR1FYNStQa3VYTHNYdGRnUFEyZGtaRDRRQ0JBSUJMTXNpUFQyZG0yKyttYnE2T2padTNEaWl6NzF2dTFRUmpPZ0FwS2toQ2VDSVFWS0phdWZ1aUNvdXJMdTdtNS84NUNjOCsreXpsSmVYRDVnOWZDNnZ2ZllhTzNiczRGdmYraFpUcDA0ZHhsR0tpK0dzcStQa0F3OWdQM2tTVzNzN1drOFBaZC81RGllLytsWHEvL2YvUGl2VHJ1VWNOZjNPTk9ITk4rT1Bqei8rT0xVLytBR1gzM1FUU2pRYWJ4WmlQM2t5b1dOVlB2c3NlYSs4d3VRbm5nRGc4UFBQazdsaEE3NlBQeVl5YVJKenZ2aEZESytYaWovOGdVaGhZV3ludmtCZ2duVnp4ZmdsZ1VBeGJLYjg1Q2Z4UXFSbmFuejRZU2IvN0dlRXAweWg0dFZYTVoxTzhsNStHZS91M2RqOC9uajc5TXlORzlHNnU4L2F2L1hPTzhsNzZTVnM1eWk0M3REYkhVbU5SRml3ZVBGRmp6MVVYTXpCdDk0YWNKMXY1MDZtL3VBSDJOcmFPUEwwMDdGVzdHTFVPWjNPZUJBd1BUMmQxMTkvL1p6RjJVdExTOW02ZFNzclY2Nk1ady9PbmoyN1h5Yk9wUzRRaXRYNFVtUnFzQmdFQXdQZEdObGc0SEJtWERpZHpxVDJNMDBUdjk5LzFsVFdSUFJsdVUyY09KSERodzlmY1B2UzBsSUtDZ29vS0NpSUw3dnl0Q2xEWjA1RnZsakZ4Y1VVOXQwd0FCTW1UQUFnSEE1enhSVlhETGpQbmoxN01BeUQvZnYzVTFSVWRNNmczQWNmZk1CVlYxMUZWVlVWTUxMUGZUQ0J3TEdZNWRNZGltVUNPaFI5dEljaXhqa0xCVU56NDBpZDVPNFJweWdLUC8vNXorbnE2dUs1NTU3ajBVY2ZUWGpmWC8zcVYyemV2SmtQUC95US9mdjNEK01veGNXbyt2blBDY3laZzVHV3h1SGYvWTZ5Ung3QldWOVAxdnZ2MC9UVnIyTDRmRVFuVE9ESU04K1E5L0xMRjJ6ZzBhZHorWEthLytadjRoMkVNemR0aWpjcVNkKytuZEQwNlJjMVZUL25qMytNUDU3MmpXOVE5WXRmMEhybm5SVDk4SWRnV2ZnWEwwYnI2c0xkMVVWd3hveDRJTkNTak1DVUo0RkFNV3djemMyNGFtb0dYTmR4MDAxRW5ud1NaMTBkbWV2V0VaZ3pCKytlUFZpYVJ2UGYvRTE4dTRsUFBqbmdNVnJ2dkpQYzExN0RlZUxFZ01mdkN3UU9CZldNT2duQjZkUGp0Uk1LLytkLzZCbWcyWVNaWXBrRjQ4R2pqejdLKysrL1QwZEhCMy80d3grWU1XUEdlYmN2S3l0ajE2NWRmUGU3MzJYOSt2WDgvdmUvditnYmRDSEUrVm1BYnBoRW9pYU9ZUWdxaDhOaHFxdXIyYnQzTDF1M2JtWHQyclY4N1d0Zml6ZHJPSmNQUHZpZ1g4MjVSS1dsSlpjVkV3NkhXYlZxRlYvNHdoZkl6TXpzdCs3MDZiTm5janFkOFNZYzJkblozSHJyclJmc3lMdGh3NFo0VUd2bHlwV2twNmZ6eWl1dkFKODF6QmlNM056Y0FWOWZ2Vjd2T1Y5M3QyL2ZIczhpN0N1QVgxcGF5blhYWFhkV1IrRFZxMWNESS8vY0V3M3lqdlExbDZ5ZVVBUU5FeHNHMHVoQkRJcWlZS2h1YkJJWVNKckg0K0hMWC80eXp6enpERTg5OVJUZk9hUEQ3TGxVVmxheWVmTm1BUDd1Ny81dU9JY296cUd2QmgrQXE3bzYvcmpydFBxdm9hbFRPZnk3dWIxU01BQUFJQUJKUkVGVTMxSDZULy9FaVgvNko0emVzaGFtdzBIWGxWY3kvZXRmSjJQVHBvVFBXZld6bjhVZjU3Nytldnp4cEYvOGd1eTFhNmwvNUpIWWdndjhuOHpZdEFuM2FabjZhWWNQTStPaGh6ajJ4Qk5rcjFtRDRmSFFmdE5OelA2YnZ5RllXc3FobDE5R01YdExTVWk1cEpRbmdVQXhiSTQvL2pnTEZpOG1VbGpJZ2RXcktmak5iNWo0MUZQVWZ2LzdXS3BLeTkxMzQyaHNwRzNsU29vZWZ4d3NpL2JQZjU3SWFaL2s5em53N3JzQVRILzRZWnoxOWYzV0hUd3RoWHJhLy8yL09NNVkzK2ZRQ3k4UTduMFQ3cXl0WlZidnpkZSswMTZZTTdadXBlUmYvelgrdlJvSXNPRDY2OC81SEwyN2RnMlljWGo2SHcweE1oUkY0WlZYWGlFckt3dWJMYkdYTnEvWHk2OSs5U3Npa1VqS1RRc2JyRUNvTndBdTcvdkZJSFFUSW16cDZJWXg1SUZBdjk5UFJrYkdXY3ZYcmwxN3dleXhTSktGc1BzYVE1d1p2RXRQVHovdnNwMy9QM3YzSFI1Vm1UMXcvSHVuSjVuMFRocVFRbWloU0srQ1VsWEVpdTVQWE5lMmk3MnN2YXl1ckN1eXJtVmRVVmZXdWlLb0tDb2dxQ2lvZEFSQ2dGQUNTVWhJNzIzNi9mMHh5WVdRbnN5azhYNmVKdytaVzkrQlllYmVNK2M5WjljdURoOCtyS3hUcVZRY08zWk1tU3A3cnBxYUdzQlpMN0R1L1N3cks0djgvSHdHRGh6WW9ITXhPSnRkU0pLRXpXWlRHbVRVcVh0OGJ2ZmU5dGk5ZTdkUzEzRG16Sm1FaFlXeGVmTm1NbXEvdE92WHJ4K1RKMCttb0tDQTlldlhLL3ZaN2ZaNkRWWHE2djlGUmtiVyszdkl6TXprMUtsVG5mN2NXeFBrN1lyWFhIdWR6Q3RCTDFuUlNyWk9QYS9RKzhpb3NLazlNSFQxUUhxNG0yKyttYmZmZnB1VEowL3k3YmZmdG1xZnQ5NTZDM0IrOXR4MDAwMXVISjNRRlAycFV5VGNmTFB5MkJvUUFEZ2JjVFFtOXA1N09QRGRkNDJ1UzErOFdObi9YSkxOUnR3OTk5UmI1cnRsQzU0SEQ1NDVkMkFncXBvYTdGNWVBRGlheTBSM09JaDg3VFdsT1FnNForVFY5TzlQeEwvK2hXUzNjL3JPT3ltOTZDSXFody9IdUhjdklTdFduTWtJRk1rUnZaNElCQXBkSXZHR0cvQ3N2U2tLT2l0bE9XRGRPZ0xXcldzUVNCdHkyV1ZOSG10UUsyc3VPTHk4em54RFUvc0dDaWpMQUJ4TjNKUUpQY1BaWFR6YlFnUUJteWFwUlNSUWFEOExWcXl5Z3lxTERTKzlhNmRPK3ZqNEVCWVdodEZvVkdyVGJkMjZsWkVqUjJJd09HOVpDd29LbEttckFINStmcFExVVZLaU5ieHFQenZxcHE3V2tTU3BYcmFhUnFQQlpqc1RnRG4zbkZPbVRHSHIxcTBrSmliaTcrL1BybDI3MEdxMWpCOC9uaE1uVGlnbEN5Ukpvckt5RXFQUlNHbHBLUWNQSG1UNDhPSDFHbkxVTVJxTnpKa3poODgrK3d4d2RwOE1DQWpBWURDd2ZmdDJ4bzBiMSs3bjNaaTZhYmdPaHdNZkh4K01SaU1PaDBPWml0dllGTFp6RzZxQTg5L2s3Q3pKeXNwS1RwMDYxZW5QM2Z1c2E0R21kTVZycnIyS0txdngwWmp3VUludWowSUhTUkoybFFHdGlBdDB5Tml4WTBsTVRDUTFOWlhseTVjVEZSWFY3UGFWbFpVc1g3NGNjSDc1ZEhaakpLSHpTSFo3dmM2N0hYRjJza2xyS1BVQ0pRbGttUlAvL0NkMm8xR1pFV2R2NG5NcjR1V1hLYnptR3RRbEpSVFBuYXZjYStmZGVDTWhIMytNejYrL0ltczBHTkxUNmZ1WHY2Q3FyZ1lnL08yM2xXUElyVXlxRUhvdThTOHN1SjB1SjZkQlMzTkxuejZvcXF1UkhBNzBwMDRocTFTWW0vbEF6S3BOb1E5NzkxMDB0Vy9HS29zRkpJbER0UmYrMEh4R1lGTUJ3OGJhclRmbThNcVZXTSs2dUQrWC90UXBCb2h2NjRSZVFpWGlmNElMMUdDaHhtYWxvTUpFaUxmcnYyZzVmZm8wa2lRcGpTSEd0Nk1tYkZ2VVpZM1ZkUUhXNi9XTUdER0M0T0JnTm16WWdNVmlJU0FnZ0prelozTHMyREdTazVPeFdzL1VhS3NiWjFSVUZCRVJFU1FsSldHMVdwV081WDUrZm93ZE81YWFtaHBPblRwRlhsNGVGUlVWeXZQeTgvTkRwVkkxR2xqU2FyWG9kRG9sWTY2NHVCaWowWWpCWU9EbzBhTktNQ3c3T3h1THhkS3F3RmR6c3JLeTJMRmpCL0h4OFl3WU1ZSVJJMFlvdGZLT0hqMUtkaU9meFI5ODhJSHllMU5UZyt0MDluTnY3ZDlIWjcvbTJpdXpvQVFmcVJKUGxRVm5hcmVZSGl5MFQxMk5RSTI0THVpd2hRc1g4c1FUVC9EMTExOXo5ZFZYTjd2dDh1WExLU3NyUTZWU2NkOTk5M1hTQ0lYbS9MWm5qM0xmdUcvYk5tVlcyTDV0MjlDZFB0MWlja3JtRTA5Z2F5SWpzQjVaQmttaUtpa0pYVUVCcXNwSzlOblpPTFJhVEgzNzR2Zjk5d0JZRzVsRko5bnRoSDcwRVE2RGdlckJnOG03OGNaNlNUZXEyaGtIa3MxRzhLcFZ6dE9wMVRnTUJpVWdDQ0IzczdxM2d1dUpRS0RnZHJKYWpUa3lFazFaR1pyU1VnQk92UGdpQU5yQ1FvYk9tb1hOMzcvSjVoeUFVamN3NkxQUDBCUVhvNjZvUUZ0WUNMTGM2b3pBanJKNWUyTTdwN2JUMmVxZW15RDBCZ2E5eUpJVU9rN0dnZFh1b0xURzdQSmpsNVNVTVBxY1prMXhjWEgxNnNDMU4wdTRLWFVaR1dxMW1nRURCakIwNkZEMGVqM0Z4Y1Y0ZVhsaHNWaVFaWm5LeWtvR0R4NU0vLzc5MmJsekp4a1pHYWhVS3J5OHZMRFpiT3phdFV0cHJMRjU4MllxS2lvQStQbm5uNWsrZlRxVEowOW0vZnIxbkQ1OVdwbU9EQkFmSHcrZ1RNTTlkMngxNXo5WFVsSVM0R3hha3BPVFEwNU9EdE9uVCsvUTM0VkdvNkdxcW9xOHZEeU1SaU02blU1cG1CRWJHNHRXcStYNDhlUGs1dVlpeTNLOWFjSFE5TlJnY0U0UHpzcks2dFRuSHRDS203T3VlTTIxUjBXTm1kSnFNLzZxYWp6VlltcXcwRkVxN0pJQjBUdXM0Lzd2Ly82UEo1OThFcXZWeXBvMWE1cmQ5aC8vK0FjQWwxMTJtZkwrSi9SczBYLzdXNnUyMjdkdG03Tys0Tml4VkNVbE9SdDcxSkljRGdMV3JRT2dxcEVtaDZxcUtnQWNSaU5aOTkrdmxNV3FVemgvUGpaZlg4eFJVVmpDdzdFR0JXSHo5Y1dRa1lIbndZUDBmZnBwSE8xc2pDYjBMQ0lRS0xpZE5TU0VRNnRYS3pVQzYybGxpL0p6cy9hQ1Y2MENoNE9pK2ZQSmVPb3BBTlFWRlF5Ky9QSkd1d3dESEZxMUNuTnR4eVo5ZWpxRHJyMFdnTDA3ZHlyYitHN2VUUDgyZFBJU2hLWVlBQk5nQnNUSHFYQytNbVBENHJCVFhPWDZRS0RkYm04d1JUY3RMWTJnb0NBR0RCalE3TDd0TFFlZzErdng5UFJrK3ZUcEJBUUVZTEZZMkxsekowZU9IRkdDVUNVbEpheGR1NVloUTRZd2JOZ3dwazZkeXNhTkc4bk56ZVhBZ1FQazVlVVJGUldGbDVjWHYvNzZLN201dWNyeHM3T3pPWERnQUVsSlNjVEZ4YkZyMTY1NjV3OE5EYVdrcEVTWmxncG5hczlObWpTSjRpYW1Md1VGQldHejJUaDkralFKQ1FtTUhUc1dTWktVV29SdEVSRVJ3ZVRKayt2OUhack5abEpUVXpsMjdCaGhZV0VrSmliU3IxOC8rdlhyUjNwNk9sdTJiR2wwV2pBMG5Cb01aNllIZDlaejErdjFUZFpyUEZ0WHZPYmFvN3pHak1WaXhVOVhqWmRVaGNnR0ZEcENsaVRzR285ZS96S3FlM3J1akhmR3hNUW9KU0FDQXdNNWVGYjl0M09OSERtUzdPeHNIbm5rRVRlT1NPaE1HVTgvM1d4R1lPdzVtWjlWUTRZMDJDYjAzWGVWUnByRmMrWTBXSyt2L2V5MCtmaGdhdVJ6MXhJZXJpVFlhTXJLblBmTnNvek54MGRwaHRKWXBxSFErNGhBb09CMjJ2eDhCbDE1SlpxenB2T2NHOWpURmhUVVcxWjI0WVgxT2libDNINjc4cnMrSzR2d3Q5NENTYUxnNnFzeG5EenBET3JKTXNneWxjT0hOejRRdFJxNXJnUFNXWjJRNUxPN0lwMFRrRlE2SndGRDU4NXQrY2tLUXExbzRDaHdIQmpjeFdOcEQ1Mm9EU0s0Z0IwWm04T0IyZGF3d1VOSEJRVUZJY3N5enovL1BFODg4UVJBaTExbFhTRWdJSUE5ZS9ZUUdSbEpjbkl5Wm5QRElLY3N5eHc0Y0lEczdHd2lJeU9WWUY5ZHc0cUNnZ0lLQ2dySXpNeHNzTy8rL2ZzcExDd2txN1lHa05sc1pzK2VQUlFVRkhEbzBDRzBXaTJPc3o2YmR1L2VUZi8rL1FHVUlGbmRGRnlyMVlyQllHRFBuajNJc293c3l6Z2NEaW9ySzdIWmJLU2twTFQ1K1o4K2ZacWlvaUxzZGp1RmhZWGs1ZVdSbjU5Zkx4QjYrUEJoSWlNalNVeE01Tml4WS9YRzFCYWQ5ZHdiYXdEU21LNTZ6YlhWNmFJeXpCWVRRZXBTMUpLajVSMEVvVm5PR29HNlhwNFJXRlQ3Wit2ZURkcnYvZmZmSnpvNm1vY2ZmcmpaUU9DYU5XdElTMHRyOGtzVXdmM092Vjg5Ky9IWnpTTFBiUnc1OG9JTHlMdnBKckx2dnJ2ZThwaS8vclZENDlFV0ZoSldXemV5Wk9aTXFvWU5VOVk1REFaVUpoTjluMzRhY0NiaXRNUXpOWlc0Tys1b3NMeTRpVVlvUXU4aTd2UUV0NVBzZHVXYml6cW1tQmdBMUpXVmFJdWNINzNXNEdEc3RmV1hMTFZ2WGhuUFBJT3Fwb2FLc1dQUDdPeHdZQWtQQjRlRDZvRURRWmJKdS9GR2NEaXdCUVpTTkcvZW1XM1A2aTdZbmhxQlRXVVhDdDNidG0zYmVQSEZGOW02ZFN2RnhjWDQrUGd3ZHV4WUhucm9JYVpObTlZcFk3Z1FaeUR3QzNwbUlGQ2pjUWJJWlZ2M3U4a1ZlZzRaR1NzMmJIYjN2STVrV2ViOTk5OVhIbGRWVmVIbDVhWFViMnRwMy9ZSURnNW03OTY5NU9Ua3RMaHRjWEZ4bzVscXNpdzNHZ1NzVzFjWEJBUm4xdHZaTjR2bk5zdkl6ODhuUHorLzBXTTExaW0zcUtpSUw4NnFGOVJXc2l6elhSTWRFYytXbFpWVjczbTBSMmM5ZDM5Ly8xYVBxU3RlYzIxVlhtTkc1YkFRb2hjbFM0U09jMGdxVUdsN2ZlM2d1dmxCRFNkYnVsWmNYRnlydHhWQndLNGxkeUNUdTdGbUd6bC8raE8yWnBxK1JOV1d6bXFLTlNpSXRGZGVJZUwxMThtcy9US3FUdUhWVnhPOFlnV1N3MEZWVWhLVnRlVkhtbE0xY0tBekNjYmhRRmFwc0h0N1V6SmpCcm0zM3RyaXZrTFBKd0tCZ3R0WndzTkorZWFiZWxPRDYrb0JScjN3QXNHZmZvcXMxVkkyWlFxWmp6OWViOStxcEtSbUEzVmg3NzdiWUZuRXl5OHJYWWRWalhRWGJBdmQ2ZE1BMkkxR0R0VVdWRzJLUGllSC9nODgwS0h6Q1IyM2R1MWE1cytmWDY5alozRnhNZXZYcjJmRGhnMnNXTEdDYTJ1bmhidlRqY0Rid0p2QVBVQlA2L1dta2lRMHJiaXhGWVNXVk1zV3pEWjdYZTFybDFxM2JwM1NZUmVjZGVUV3IxOWZiNXJta1NOSEFHZHpDcTBMaWw4SE5kTTBTdWlad3Rvd0Rhb3JYbk50VlZSUmpjMWFRNmhQS2FKUmlOQlJkbzAzU0NyVXZmaVN3QUVzcWYyOWN5cVBDejNCM20zYlhIS2NnMTkrQ1RpYlpkYWJpWGFPOGdrVEFIQ2M4N2x4NkxQUGtHVFp1VnlTU0gzLy9RWVhWRm4zMzAvVy9mYzNldHo5UC8za1BPNDVnVTI3ancrL25WT0NSRGgvaUVDZzRIYVMyVXpBdDk5aTNMc1hnRDV2dkVIbEJSZGdDd3drWU1NR0xHRmhsSThiUitCWFgxRjQxVlZVTjFGbnAralNTd0VJL09ZYlpJMkc0dG16Q2ZqMld5U2JyZDY2czUzZDduMy9Uei9ocU0wNGJHMk5RSy9hVEFSVFRBelcwTkJtbjZjMU5KVGtUWnRhL1BzUTNPdnZmLys3RWdSY3RHZ1JDeGN1NVBQUFArZWxsMTdDNFhDd2RPblNUZ2tFVGdTdXdKa1JlRjN0bnoycFZxQ0VoRmFqUWJhSmFXVkN4MVJqb3RKc3BjWnF3MVBudXNzT2g4UEJVMDg5aForZkg2VzF6Wm9xS3l1NS9QTExPWGJzbUJLQXFjdlUyckJoUTVzeU1ab1NHQmpZNFdNSTNVdG9DNS92ZGJycU5kY1dWcnVEd3ZKcVZMS0ZVRzA1TWhLU0NBUUtIV0RSQmdCU3IyNFc4Z3l3QllnRjduVEQ4VC82NkNNV0xselk1UHJHTW9vYlc5WWRTeEVJTFROSFJYVm9PMW1ycmY4dTNzWnZWZTIxemJrRTRXeTkrQzFkNkdxeHRYVVJ0TVhGOUgzaUNYeTJid2VjVFQwY0JnTlJMN3lBdXJ5YzRqbHpLTGoyV2lTYmpmNzMzNC9oNU1sR2o1Zng3TE5rUFBzczRLeURrUEhzc3pnTWhnYnJ6cWF2TFhwcTkvTEM3dTJOWEZjbjhKd2FnY3J5Yzk1WS9UZHNBS2hYZzBIbzNrcEtTcFRmWDN6eFJjYVBIOC9UdGZVeUFDVklXRnBheW4zMzNjZDk5OTNIRzIrODRaYXh2SU56V3ZCNjRBSmd0MXZPNGg0cWxZUlcyL1MzbG9MUVdpWXNsTmRZcWJHNHRudHBSVVVGS1NrcC9LNjI2RFhBRzIrOHdaSWxTOURwZEVpU1ZPOUdLajQrWGxuMnl5Ky90UHU4T3AxT1pBWDJJbjUrZmhocXJ5VmEwbFd2dWJhdzJ1eVVWcHZRWWlGRVc0YUUrREpIYUQ4WkZSWnRBREl5Mmw2WUVWZ0MzQXc4aDdNMjRLZEE1N1gxRVFSQjZEb2lJMUJ3RzFPL2Z1aXpzNm1KaTZNbUxnN0R5WlA0L2ZRVHArKzVoejdMbHVHL1lRTTJYMS95Rnk3RTV1dEwwZVdYRS9qbGx5VGVlQ05aRHp4QTRSVlhkSGdNM3JWVGhFMjEzWUlib3lrdlIxTlNna09yeGJmdVFsMnR4dmVYWC9BOGZCaUFzc21UT3p3V29YTXNYTGlReHg1N0RJRFhYbnVOKysrL24wY2ZmVlJaZjhzdHR3QmdOQnA1OWRWWEFlZk4yaDJORk12dHFBQmdNM0F0c0FrWUMxd0MzQTVjakxPemNIZWwxYXJ4OGpCUUlUSUNoUTRxb1lwcWl4V3ozYld2SlY5Zlg2WlBuODVkZDkybEJQTnZ1T0VHS2lvcVdweW02Vm1iSGQ1ZTBkSFJGQllXZHVnWVF2ZlFsbW5CWGZtYWE2M0tHak5aQldYNHFLclJZZTJVY3dxOWx3U1lOWDVvSk5EMm92U1JWT0J6NENXY3djQVlZRFV3d2szbkd6Tm1EUC82MTcvY2RIUkJFSVMyRTRGQXdXMU9QZklJcDg0S3dJUzk4dzUrUC8yRXRxQUEzODJia2RWcTBwOS9IbHR0dDc1VER6MkV4K0hEZUJ3N1JrMXNMS0VmZmtqRUs2OG8rNTlkSzFCZFdWbnZjV05kbmZadjNvei8rdlVBVkkxbytxTmRVMUNnVEJPdVk0Nk9Ca0JXcVRCSFJWRXhlblJibjc3UVJSNSsrR0d5c3JMNDk3Ly96Uk5QUE1IaXhZdXBxYW5CYURUeTdMUFBjdGRkZHdGUVhWMnQ3R00wR3QwMm5rRGdlMkE1OERmZzY5b2ZIVEFhbUFvTUFNSnJmd0p4VGlHdSsrbXFOMm1OU28ySFRrdTVtSVVpZEpBSkM5VjJLellYQndJQlhucnBKUVlPSEZodm1iZTNONm1wcWNwamQwelRiRXZ3U09qZW9sbzVaYXRPVjczbVdzdGt0VkZTWFUyaXJoUlJHMURvT0FkV3JUOXFDVlRJT0VPRFBZc05PQVljQXZiakxOVlMxelBjRTdnWDUvV1pseHZIa0pDUVFFSkNnaHZQSUFpQzBEWWlFQ2k0enpuVGJNM1IwWlJObWtUNTJMRlVqQnlKck5OUlBtNmNzdDVoTUhEczdiZngzYktGcXFRa0RPbnBTbmZoOW5CNGVwS3phQkY5WG4rZG9ybHo2Ni9UNmFpcC9VQTJ4Y1k2c3hkUG5jTGg0VUZOLy81azMza25wdjc5T1gzdnZaajY5WE45aFh2QmJjckx5OUhwZE9oME9pd1dDelUxTlFETW5qMjdYbTNBdzdYWm5nQWptZ2tVdTRJRTNBcmNCS3dCL2dkc0JYNnQvV2xPS0pEcnpzRTFRYU5XWWZRd2tPdmk2WnpDK2NlR2c2eWFVa3FxVFVRSHVEYm9Qbmh3dzU3Y1RYVnZqWStQci9mNDhPSERKQ1ltdHV1OGdZR0JlSGg0S084dlFzK2sxK3RiWFIrd1RsZTk1bG9ycDdTQ25PSUs1Z1NjeGxrQlNHUjFDeDFqMGZxalVVbm91bUhiNEUrQWJNQjAxazhOenV1bWJDQ3I5dmV6cjJRa1lBak9waUIzQWFMUWd5QUk1eU1SQ0JRNlRjbk1tWlRNbk5uc05uYWprZUxhb0YzUnZIa1V6WnZYb1hNV1hIc3R4WFBtTkNpU2F1blRoOE1yVmlpUEQzMzJXYVA3NTkxd1E0Zk9MM1N1ckt3c3BrNmR5b2tUSnpBYWpTeGR1cFFUSjA3dzFsdHY4ZGxubi9IOTk5L3p5U2VmTUd2V0xOYXNXYVBzZDNhOUozZVNjRTRYRHFYMU5XaTZhbUtYVnFQQnk2REhZVEYzMFFpRTNzS0duUUpIQlpsRlZReU5DRVRsNWk5V0JqVFJjT3BjZW4zNzIvZElra1JzYkN3cEtTa3RieXgwVzVHUmthaFVIWi92MkJtdnVkYVFaWmtqcHdwd3lCQnZ5RVprQkFxdVlOYjRvWkpVM1RJWDhQbzJiS3ZDR2Z4N0FCalh3cmFDSUFpOW5RZ0VDcjJlNkpSMC9yanZ2dnM0Y2VJRUFDdFhybVJ1YlZCNTBhSkZYSFBOTlJ3NGNJQjU4K2J4L3Z2dnMyelpNZ0JtekpqQlJSZGQ1UGF4ZlFFOEFkVGxJV3FCSkdBa3pxbkJNVUEvSUF6d3FQM3hwT3ZlcENVSk5Cb1ZXRVUyaWRBeGRoeVVVVTFCcGZ1eTU1NTc3am5sOTdPbmFMcFRkSFMwQ0FUMmNMR3hzZTNldHl0ZWN5MlJaVGlVbFUrSXBwUUFkUlVpRUNpNGdxVjJhbkIzckJINEVwQU9XTTc2TVFORlFBR1FYL3U3SFdkdTdLZkFaemhyTnQ4RUxBRDhPbm5NZ2lBSTNZRUlCQXFDMEd0OCsrMjNnSFBhM3R5enBvTVBHRENBTFZ1Mk1HM2FOUGJ0MjhmMTF6dS9RKzdUcHcvdnZ2dXVXOGRVQnR5Q3N5aTFDcGdFL0FIbnhhYzc2OUYwbEZhanhzdWdkMTVSQzBJSG1iQndvcmpNYldHSko1OTgwazFIYmxwUVVCQyt2cjZVbFpWMStybUZqak1halIycTlkZ1ZyN21XbUcwMlRoV1YwVWRUZ0tja3BxMExIU2VyMU5nMFByVTFBcnVmQjFxeGpSVm5iY0Nkd0I2Y1RkeTIxLzQ4QkR3RzNFLzNidUFtQ0lMZ2F0M3hQVjBRQktGZDZxWjRWVlZWVVZKU1VtK2RuNThmVHozMWxQSllyOWV6WWNNR0lpSWkzRGFlY21BV3ppQmdmMkFqOEROd005MDdDQWlnMTJyeE0zcmlxQkZkSjRXT3E4WkVnYW1hL1BMZUZadzR0Mm1FMEhOMEpCdXd1enBWV0VhMTJVcVVyZ0F2dFhqdkZqck9KaG1RMVFZMEtnbXR1cXRIMHo1YVlCUndCODdHYmNlQjNjQ2R0ZXNmeDlrdCtFZ25qT1dUVHo1QmtpUU1oak5oUjR2RlFrcEtTcE0vZ2lBSTdpQXlBZ1ZCNkRWbXpKakI2dFdyTVpsTXpKNDltOGNmZjV5UWtCQXlNakpZczJZTm4zNzZxYkt0Mld6bXNjY2U0Nzc3N3NOcXRlTGw1Y1hreVpOZE9wNjdnQjA0c3dBMzRwenUyMU1ZZEZwQy9YMGhRMHd0RXpxdUNqT1ZkaE5aSlZXRSszcDI5WEJjcG0vZnZ1emF0UXU3M2Q3VlF4SGFRS1ZTdGJxdVgwK1NsbGVFM1dvaXdxc1F2U1RTdVlXT2MyaU0yRlFHZEJLb3UyT1J3SGE2b1BibmFlQTI0Q3RnSXM0R2JwMzl6cENabWNuUW9VT2JYQy9MNGpwTUVBVFhFeG1CZ2lEMEdpKzk5QkpSVVZFQTdOeTVrL256NXpOaHdnU3V2LzU2UHZua0UreDJPeE1uVHVTaGh4NEM0SnR2dnVIaWl5OW16cHc1L1BERER5NGR5eTdnUXlBRVo2ZmduaFFFQk9mVVlHOHZBN0pKMUFnVU9zNk9nekpIRGFmTHFqcmxmTlhWMVoxeTg2VFQ2ZHplQlZad3ZiNTkrOWJMeU9rdFR1UVdvN1pYRXE0dDdaYU5IWVNlUnNLczlzR2hObUJRMHl0ZlUzWFhhUGZnckNWNEpWM1hwRTBRQktFemlVQ2dJQWk5UnQrK2ZkbS9mejlQUHZra1NVbEplSHA2b3RQcGlJeU01T3FycjJiTm1qWDgvUFBQdlBqaWkzenl5U2NNSFRvVW5VNUhkSFMweTZmNHZWLzc1eDl4ZGdydWFWUXFGWDBDL2REYlFMYUxZS0RRY1lYMlNqS0tLckc2OFBYa2NEaVlOMjhlenovL3ZKS1ZWMWhZU0ZCUUVCcU5odDI3ZDd2c1hFMUpURXhFY25NblpNRjFKRWtpS1NuSjVjZjkzLy8rUjFoWUdHRmhZVngzM1hVdVAzNUxxczFXc29zcTBHTWlURnNLa3JqRUZ6ck9vdlBIcnZGR0svWHVyTFNYY1U0ZlBnVDh4dzNILytpamo1QWtTYWxSYlRhYmtTU3B3V2ZIa2lWTCtQcnJyMW13WUlFYlJpRUlnbkNHbUJvc0NFS3Y0dS92ejNQUFBWZXZvMk5qRml4WTROWUxyVTIxZjE3bHRqTzRYLzgrb1hqckRGUlgyMUI3NjdwNk9JM3E0K25ONmVxS1J0ZHBKQlV6SW1OWmYrcFltNDk3LzVEeEpBV0VjcUtpaE4rS2NsaWJlYlJOKzA4T2k4R2cxckNySUp0U2kwbFpIdUhsZzA2bDRtUkZxYkpzV3A5K1JIcjZjTFM4aUIzNVdXMGVhMDlSVGpWRlZTWktxczJFZUxzbVIzYlZxbFY4L2ZYWGZQMzExMnpjdUpIdnZ2dU81NTU3anBvYVp5M0MwYU5ITjdudmh4OSt5QTAzM05EaE1YaDVlUkVmSDgvUm8yMTdqYlNXU3FWaTJyUnBsSmFXc21mUG5oYTNuek5uRHFkUG4rYjQ4ZU5ZclZZc0ZndkJ3Y0hNbURHRFRaczJrWnViNi9JeHhzWEZrWldWaGRsc3hzZkhwOWx0eTh2TGxXek4wYU5IVTExZHpjR0RCd0h3OXZabTVNaVJXSzFXdG03ZDZ2SnhnclBiYzB0amJLdnZ2dnVPVzI2NUJiUFpPUjEzdzRZTjdOKy9uMkhEaHJuMFBNM0pLNjBnTGJjUUgxVTFrYnBDWnd0aFFlZ1FHWk0yQ0lmT0cyOXQ3LzZ5UXdVOENjd0hWdUtzSjlnVkpreVl3S1JKazlpK2ZYc1hqVUFRaFBPRkNBUUtnaUM0UVhydG56MjVDbFdBanhjR3JZYktHbXUzREFSTzY5T1BWZE92NWJ2c05ONU8zYzFQT2VuS3VvVnh3M2d3YVFKUlhyNHMvR2sxNjA2MVBraWpWYW40MDhEUkJCbWN0ZXorZFhCSG13T0JEd3dkejVTd3Z1d3R5dUhpZGM3ODBLOW0vbzZKb2RHc3lVamw1aTFmS3R2ZVBXZ3NVOFA3c2pYdkZKZHQvRitienRPVGxGTk5jVTBOcGRVV2x3VUNyN3Z1T2twS1NyajMzbnVaTkdrU1c3WnM0ZlhYWDBlbFVoRWZIMDlOVFEyWm1abG90VnI2OSs4UHdJa1RKN0JhcmZqNStibGtEQUJEaHc0bExTM05aYlVDbzZLaWxFWkdXcTJXaUlnSWdvT0QwV3ExVGU2emZmdDJqRVlqd2NIQjFOVFVjT1dWVjdKdjN6Nk9IRG1DMFdoRW85RmdOQnJ4OWZYRng4ZUhzckl5eXN2TE96elc4UEJ3Smt5WVFINStQci84OGd1WFgzNTVzOXV2WExrU3M5bU13V0JnNE1DQjVPZm5VMVhsbkRLdVVxbUlqSXhFclZaVFdGaUl4V0lCd0dhemtaWFY4U0M1U3FWaXhJZ1JIVDdPMlQ3ODhFTnV1KzAyekdZem8wZVB4bWF6c1hmdlhxWk5tOGJxMWF1NThNSUxYWHEreGpoa21XTTV4ZVNYVlRMVjl6aHFaSEJiajI3aGZDRkxLc3o2TU93cUk1NDl0RkZJVzR5di9kTWQ3VGttVDU3TWloVXIrT0tMTDFpMWFoVmFyWllQUHZqQURXY1NCRUZvSFJFSUZBUkJjSU82M3FnOXVRcVZqNWNuT3BVYXVicDdOa0o0ZE5oa1ZKTEVyTWc0eWl5bWVvSEFnZjdCUkhuNUF2Q1hrUmZ5WGZaeHJJNzZVMUkxa29xL2pwcmU0TGloSGtZbENBZ1FiZlRsK2RFWHQycE1qKy82SHIxYXphZ2daeEJuWTFhYXNpNnpzb3lKb1hCeFJILzBhZzJYUk1XalYyc1lIZXpjdHRKbTRmclkrZ1hEVjZRZGFOVjVld0liZG5Lc1pWUmJiQzQ5N3FKRmk0aU5qZVhZc1dPc1dMRUNoOFBCTTg4OHcxLys4aGVlZnZwcG5udnVPVUpDUXZqMTExOHhtVXpFeGNVeFlzUUlMcm5rRXBlTndjdkxpOEdEQjVPY25PeVM0d1VGQlpHUWtGQnZtVTZuYTdEc2JOdTNiMWVDaHlrcEtmajYrcEtRa0lEWmJHYmN1SEdBTTlzRW5EVVVpNHFLK1BISEh6czgxcHljSERJeU1vaUppU0VzTEl3UFB2aUFLVk9tNE92cnkvYnQyNm1xcW1MQ2hBbUVoNGR6Nk5BaEpiZ1hIUjBOUUZwYUdsT21UR2x3M0xveGc3TVR2Q3NDZ1hGeGNTN0xCaXd2TCtmKysrL252Ly85THdCVHBreGh6Wm8xT0J3T1pzNmN5WjQ5ZTdqNDRvdDU3TEhIZVBMSko5SHI5UzQ1YjJOc2RnZUhzL0tSWlprTFBOT1FKUldTM0QzZnQ0V2V3Njd5b01xelB5cEpJcUQ3ZlJmb2NrRzFmNVkydTFYN3hNVEVFQk1UdzN2dnZRYzR2NVNvS3lGdy9QaHhONXhSRUFTaGVTSVFLQWlDSURRcUpqUUlvMDZIdmJ5NnE0ZlN3SFd4UXhrVjFBY0F1eXl6TlBuWGV1dGZQckNORytLUzhOTG9pUE1KNEpGaGsxbThkM085YmRRcUZYOU1ITlhpdVM2UGFYMHppTWQzZmMva3NCZzhOYzdNclVlR1RlS1JZWk1BK1AzbUw3ZytkaWhlR2gwVFE2TllNbVltQWZvem1YRXpJMktaR1JGYjczaTlLUkRvUUtiRVVVMVdTUlZESXdKUXF6bysxYXlpb29KWFgzMlZwVXVYVWw1ZXp2YnQyN24zM251Smk0dGp5WklsL08xdmYwT2xVcEdkbmMyb1VhTllzbVFKbVptWlNuMG1WeG8wYUJESGpoMVRwaVYzeE42OWU5bTdkeSsrdnI3TW16ZVB5c3BLdnZ6eXl4WWJvTlExU3lvc0xHVFhybDNJc2t4dWJpNmxwYVhNbmoyYnZYdjNNblRvVUd3Mm0wdW4zdTdjdVpQQ3drS09IeitPcjY4dm1abVpqQmt6aHRteloyT3oyWEE0SEd6ZHVwWEN3a0xsT2ZUdDJ4Y2RRciszQUFBZ0FFbEVRVlNBOVBSMFNrcEttbTNlVVZoWTJPRXg2dlY2bDJRRHlyTE1paFVyZVBqaGg4bk96Z2JncnJ2dTRwLy8vS2VTc2JsbHl4WnV2dmxtVnE1Y3llTEZpL240NDQvNTYxLy95blhYWFlkYTdmclVLclBGeG9HTUhLSzFlZlRSRkNISm9xNnIwSEYydFlFS1F3eGFGZWRGUm1CZFZVMTMvZThwS0NoUUd0T1p6V1orLy92ZnMzVHBVaHdPOGY5VkVJVE9Kd0tCZ2lBSVFxUDBPZzJlV2kyT3F1N1ZReS9ZNE1YZlJsMmtQUDdvK0g1T1ZKVFUyNmJBVk1VL0QyempxUkZUQWJobjhEZzJaQjFuVjBHMjI4YzNQNmJ4eGpPLzVHYmdrR1ZVa3NTTWN3Sis1d003RHZJb0pyT2tIS3ZEZ1ZyVjhUdkxCUXNXc0g3OWVnRG16cDNMQng5OFFFbEpDUnMyYktDNHVCaUR3Y0R5NWN0SlMwdmpMMy81Q3dzV0xNRFgxNWV4WThleVlNRUNicjc1NWc2UG9ZNU9wMlBNbURGczNyeTU1WTFiYWZ6NDhVaVN4RysvL2NiQ2hRdWIzTzdJa1NNa0p5Y1RIaDRPT0lOc1JxT1Jnb0tDZXZ2VkJjSjhmSHlZUDM4K0sxZXVkTWtZUTBOREFUaDQ4R0NEcWNGMXdiR0pFeWNDOE1FSEgrRHQ3VTFZV0JnQVZxdVZoSVFFNHVMaW1qeUhLNmJRalJneHdpVlplYi83M2UvNDVKTlA2aTE3L2ZYWGVmMzExNXZjNThTSkU5eHd3dzE4ODgwM3JGaXhvc05qT0ZkMmNUblpSZVZNMFovQ1EyMUZUQXNXWE1FdTZhbjJqTUZYSzlNN2V3WjNybmZlZVFlYjdVeEcvQWNmZk1BMzMzekRHMis4b1N4VHFicXV5WTk0MXhDRTg0c0lCQXFDSUFpTmtpU0pBWkhoYkUvTlJiWTdrTlJkMzRWU3ExS3hmTXJsK09tYzJVTjVOWlU4Kzl0UGpXNzd4cUdkWE5kL0NQRytnYWdsaWZlblhzSEY2OTVYbW91WTdUWUNQM3hCMlY2blVyUHQ4dHZvYTNUV2pudm55QjRlMmZsZG04Wm4xT3FVRE1MRmV6Znp6Vm0xQ1VzdEpnNFU1MkZ4Mk5sWmtNMWp1NzVuN2F3YkdCY1N5Y2RweWR5OWRWMmJ6dFVUbFdOaVgwRUJabXNDQmszSEE0RjMzSEVIbVptWnZQcnFxMXgwMFVYY2NjY2RyRml4Z3REUVVHNi8vWGIrL09jL0V4OGZEOERNbVRONStlV1hXYjkrUFJzM2J1VFpaNS90OFBuUEZSTVRRMFJFaEpJcDFoSERodzhuSkNTRXlzcEtNakl5Mkw5L2Y3MzF2cjYrU2xaZFdWa1pBd1lNVUxJYzQrUGpDUThQSnlVbGhUVnIxaEFiRzh1UUlVTW9LeXZqcDU5K0FuQlpGb3FYbDFlRDZiYnA2ZW44OXR0dkRCbzBpTVRFUkZhdlhzM0lrU09WOFo3YnBmM1lzV051YVdKU0p5UWtwTmxwMVczeHpEUFBzSEhqUnU2KysyNldMMS9lNHBUbGp6LyttTGZmZnB2VTFGUmVldWtsbDR6aFhOdVBadUp3V0Jsa3lNUlRNclc4Z3lDMGdrTmxvRWJmaHpBMWlNYm9IVk5aV2NtcnI3NnFQRmFwVlBqNitoSVNFcUtVZEFDYXJRTXJDSUxnU2lJUUtBakNlYzF1dDd0bHFsWnYwVGNzR0RuWmdXeVRrYnJCWDlNTG8yY3lNVFJhZWZ6UXpvMlVXUnEvOGJVNDdOeTVkUzNyWnk5RUxVbUVlaGhaTWYwYTVtMzh1TkY5L2pSd3RCSUVsSUhkQmFlWkd0NjNWZVBhbkpNT3dFM3hJL0RVYUhISU1wdHlUbUsyTzcvOXo2OXhOa09ZOTkzSFZGcWROZEo4ZFFaR0JUdW5OMmRXbGxHMDhGRUFMbHIzSHZ1SzNCY1U2VXBWbURodEtlRm9maG1qWTRJN2ZMeExMNzJVMmJObks5bGtGb3NGclZhTHdXQmd3NFlOYk5pd29jRSt2cjYrSERod1FLbFI1MnJqeDQvbnE2KytVbXJodFVmZnZuMUpTa29DemdUc3pnNEVEaHc0a0tpb0tFd21FMXUzYmlVcks0dXBVNmNxNjcvNzdqdHV2UEZHQUVKRFF4azhlRERnekJ5c1UxSFJlTGZ0dHZyKysrOFpOMjVjdlVCYjM3NTlsYUFmd0pWWFhsbHZuN052Zk1FWnVHd3VJL0RFaVJQdEhwOVdxMVd5RVYxaHdJQUJaR1Jrb05Gb2VQVFJSMXUxenhWWFhJRWtTVzZwRTJpeTJEaWFVNGlSTWlLMUJjaXlMSUkyZ2t0WU5VWnNhbTk4ZW5uSDRNN3d3UWNma0plWHB6eldhclhzMzcrZnJLeXNlcVVQakVaam8vdC84ODAzREJvMFNHbDZKUWlDMEZFaUVDZ0l3bmtoTnplWHhZc1hVMU5Udy9MbHl3SG5EZmFvVWFNWVBIZ3dEejc0b011N1NmWUcvY0tEa1d0c3lCWTc2THMyRXZqc0JkTzRLV0c0OG5qWjRWMUtOOThFMzBEK00vbHkzanE4bTgvVEQyS3U3ZDY2cC9BMFMvYi96T1BEbmMwSWh2aUg4TlhNMzNIVjk1OVFhRHBUK3pEV0owQ3A1UWZPU1ZCdlRycXMxV09yeXl5OEtLSWZBQ3BKWXRQY201VDF2L3Z4TXpaa0hWZUNnQUFYOSttUFJsSmhjZGo1OGZSSkhoMDJ1ZFhuNjhteUhTWDhlaUxISllGQUFJMUdRMFpHUnIxbDV6NCtsN3VDZ0FDZW5wNU1tREJCeWJ4ckQ3MWVqOGxrVXVybURSOCtISTNtekNWYmJHd3NhcldhOVBSMHdzTENDQXNMbzdpNEdHOXZid0lDQXBUdElpSWk4UGYzVng2UEdUTkcrYjByTzFhV2xaVmhzVmdJREF3RW5EVVJEeDQ4NkpaempSbzFDbTl2YjVjZTAyZzB0cm5HWkV2MUhkc3JyNnlTeklJeWd0VGxSSHNVNDN6M0VwUDhoSTZTcURGRWdDVGhvUkVUZ3p1cUxndDYrUERoN051M0QzRFdkSTJLaXVLVlYxNVJ0Z3NKQ1dsMC8vLzk3MytzWExtUzR1SmlsM2E4RndUaC9DVUNnWUlnOUFxUFB2b29TNVlzYVhKOWVubzZIMy84TVNVbEpjeWVQWnRycnJtRzk5NTdqMzM3OXJGdjN6NnV2LzU2RVFoc1JLQ3ZFZG5xUUxaMWJUSHJxL29PNHE1Qlk1WEhQK2RtOEpjOW01VEh6NHljeGhEL0VQNDFZUzczRHgzUHhLL2V3ZUp3QmdQL2VXQXJ3d1BEbUJ2bHpGZ2E0aC9Ddk9nQi9QZm9Yc0E1SmZqTmlaZGhVSGY4STNGdlVTNVR3dm8yV0Q0cXFBOGZUN3RhZWZ6dlF6dUpOanE3R21kWFZUQXA3RXhnNnVLSVdCSjhBeWt4bS9ndU82M0JzWHE2WExtRWpMSnlza3VxaVBEM2N1bXhEeDgrVEdKaUl0WFYxVHo5OU5NQTNINzc3U1FrSkpDYW10cGdTcXE3UkVkSE0yREFnSG9aZUcyUms1TkRibTZ1VW04dk1URVJuYTVoMjg3WTJETzFKbGV0V29WV3E2MFhDTXpKeWFHZ29JQ0VoQVQyNzk5UGVubzZnd2NQYmpiN3poVWFteG84WnN3WUlpTWpBVWhPVGlZaElVRUpCTTZhTmF2WmJyN3REVnIyNjlkUG1ScmVHemtjTW1tNVJlUVhsM0NwTVIwdk90Nm9SaEFBa0NScTlIMVFTZURSRFdZRDlIVGp4NDhuSWlLQ1JZc1c4Y2MvL3JIZXVrMmJuTmN5Zm41K3ludml1U29ySzVGbHVjbU1RVUVRaExZU2dVQkJFTTRMTVRFeHZQVFNTOXg3NzcxczNMaVJHVE5tS05PNjdyMzNYaTY1NUpJdUhtSDNGQnJnaThOVW14SFloYjdNT016Vi9RY3pNeUtXM3dweldQalRhdXkxR1RZekltS1pGWGttc1BIR29aMUtFQkNjdVRHMy8vSTFYMXg4SGFPREkxaXkveGNsQ0FqdzR0aVpqQXdLcjNlK0VWOHNhM0ZNV3krN0ZROU4vWG8rZXd0emVESDVGMko5QXJpcTd5Q1NpM09aL2UxSERBc0k1WUdoRStwdDI4ZlRtYVhVejl1UHAwWmNxQ3gvckRZek1LVWt2MWNHQW0zWU9WWlZRRmFwNndPQmRYNzQ0UWRlZXVrbEpFbml6My8rczF2TzBaSlJvMFpSVkZUVXJvNjM1ZVhsOVI2ZjI1eGkvdno1K1BqNHRCZ2dDdzRPSmowOUhZQmh3NFl4Yk5pd05vK2xOYnk4blArT2RWTmZiVFlibFpXVldLM09Sa1BqeDQ4blBEeGMrYnNvTEN4c3RHYmZ1WFVRRXhNVDJ6MmQxcy9QandrVEpyUzhZUWVkUEhteTNqVG9zNlducDlPdlh6KzNuZHRzczdIL1pBNDRMSXowVEVOR1FuSmJ6MVBodkNJN3FOYUZvVk9CR3RFc3BLTU1CZ05mZlBFRmFXbjFQOU9QSGoycU5MeWFOR2xTWTdzQ2tKK2ZqOUZvckpjWkxnaUMwQkhpM2NSRnhDUU1RZWhhVHovOU5OOS8vejE3OXV6aDdiZmY1b29ycm1EYXRHbWtwS1R3My8vK2wwbVRKdkhycjc4Q3pzNXQ3N3p6anJMdnE2Kyt5cXV2dnVxMnFWczltYStYQjBFR1Qwd1dSMjN0cWE2NUdiRExNcmRzK1pLbFkyYnkrTzRmcUxDYUFmRFVhSGx4ekV4bHU1OXpNM2l2TnNpbmtpUmtXVVlHYW14V3J2MWhGZGYwSDh6eUk3OHAyeitVTkpHRmNRMkRJL3AyWmdmdUtNaGljMDQ2TDQ1MWprbVduVTFKQ2t4VmZKSjJnT3RpaDdicnVMMkpBNWxjUnluWnBWVlliWGEwTG1nYVVoZklOeHFOSER4NGtMdnZ2aHR3Rm1TLzg4NDdtVEZqQnFOR2plS1JSeDdwOExsYVM2MVdNM1hxVk5hdFcwZE5UY2N6dGVyKzc2blY2aFp2QnV1Q1o4SEJ3WncrZlJyQWJSbUJTVWxKU3MyLzZkT25zMzc5ZWtwS25GMjg2ekt1RFFZREdvMkdxcW9xcE5yL2wrNmsxK3VaTm0xYXI2Ly9XbTIya3B5UlE2aTJsQVJETnBLNEdoVmNxTWJRQjcxYVJxY1dRVUJYR0QxNmRMMUFvTTFtNDlaYmIxVTZDZDkyMjIzS3VyT3Z0WDcrK1djT0h6NU1jTEJyeW1rSWdpQ0FDQVFLZ3RCTGVIcDZLamZIM3Q3ZUJBVUZLVGVCcnE0UGRUN3hOT2daRkJQQjdoclhOQmJvaUdxYmxUdTNycTIzN01rUlU1VXB0aFZXTTNkdFhZdU1jL3J2eStQbXNESDdPRXVUblFIZ2NxdTVYaEF3MHN0SHFjdFhkL3RjZCttOWZkNlpDL0syZUdmeTVmV2FtUXdMREtObzRhT2NyQ2hsMUpkdjFnc0V6dm4yUTZUYU15YjZCYkg1MHBzQm1MbitBL1lYNVNMMzRwdjZJc3JabjVmUFJZa1IrSFlnRUZoYVdrcCtmajUzMzMwMysvZnY1NVpiYnVHSEgzN0FicmVqMSt1eFdxMnNYcjJhMWF0WEF6Qmt5QkF1dSt3eWR1ell3Wmd4WTl3ZTJQYnk4dUxpaXkvbTIyKy9WYkxqMnN2RHc0T3JyejR6dmR4c05qZTVyVnF0cHFxcWl1VGtaRTZlUEtsa0E3b2pJOUREd3dPYnpVWmFXaG9KQ1FuTW1UTkhXU2ZMTWc2SEEwbVNsSjhEQnc2d2QrL2VSby9saXZGcE5CcW1UNS9lYWUvNzdzejRhMGw2ZmdrWkJXWE05anFKVnJJanZwWVdYRVZHb3RvakJwMGtvUkZ4UUxmWXVYT244Z1gxMUtsVG1UZHZuckx1N0RxQVU2WTRheHlQSFRzV1FSQUVWeEdCUUVFUWVwM3JyNytlNjYrL3Z0Nnl0V3ZYS2pmaVYxMTFGVnUyYk9IZWUrL2x5U2VmN0lvaDloZzZqWVlRUDIva21oSzYyK3lnOFNGUjNEYmdBdVh4d3pzM2tsVlZ6aEQvRUg2NDVDWTBrb29SUWVHa2xPU3ovdFN4QnZ0blZaVlRhS3JHcU5YeHgxKytadG5FUy9FOFo2cXZPNFY3ZXFOVk9ZTmdZWjVuNnY2RWVoaUpxZzF1bnE0dVZ4cWY5Q1pWbU5oVm1FMTJhVHkrSGdFdDc5Q0V4WXNYODlKTEx6VllQblRvVU41OTkxMGlJeVA1NG9zditQVFRUOW04ZVRNcEtTbWtwS1R3d2dzdmtKeWN6SkFoUXpyeU5GckYzOStmYWRPbThmMzMzeXNkZ0Z1cnZMeGM2ZTViWFYxTlZsWVdraVJoTnBzNWZ2eDRnKzN0ZGpzV2k0WHE2bXErL1BKTDdIYTc4Z1hKOXUzYk9YcjBLQ05IamxTNkNMdENXbG9hV1ZsWlpHZG5rNXFhU21Sa0pCNGVIcWhVS2lYUWV2YWZkZU0ybVV4VVZWVXB6MDJ0VnZQNTU1L1hPL2JNbVRQYkZOQlRxVlJNbWpUcHZNbWMyWnFhQVE0N3d6elQwVWtkQ3pRTHdoa1NGbjB3TnAwdkhpb1FDWUh1TVdIQ0JKWXZYODRqanp6QysrKy9YMi9kNzM3M085NTc3ejFTVWxJQVoyT1J4eDkvdkN1R0tRaENMeVhKWWk2Y0lBaTl4TGh4NDlpeFl3Y0JBUUY0ZUhpUW41K1AxV3JsMDA4L3JaZEpjOUZGRjdGcDB5WWVlK3d4bm4vK2ViZU1wZTY2dWFlL3dWcXNWcFordkk1bmY5cUljV29Fa2xyVjFVTUN3RnVyWi9PbGZ5REc2UHpXZk5XSkZCYjkrbzJ5L28ySmw3S2d2elBJVTJFMU0zM3RlNXlvS0dsd25HY3ZtTWFuSnc2U1VwTFBxZXNmVkFLQmRWMkFtOVBZOXBGZVBuaG90RHd6Y2hxekkrTklMUzNrcGkxZllMWGJTYThzcFdpaHN5N2x2dy90Wkc1VUF2MjhtKy8rZDlHNjk5aFhsTnZpV0hxaS9vUnhSL3c0L2pBdXNkM0hLQ2dvSUNZbUJvMUd3NkJCZ3hnM2Joeno1czFqMnJScERiTDk4dlB6K2ZUVFQvbjQ0NC9wMTY4ZkgzMzBVVWVmUXB0a1oyZno0NDgvdGprWUtMU09KRWxNbWpTcDB6TDA2bDVmQnc4ZWJMSUxkV1ptcGhKMGRmWGxkbm0xaWNmL3Q1R0M3RU04SGZZeC9YUjU5UHhQSEtGN2tDajJHY21Pb2YraFQzQUVZLzBsVk9kSk1ORGQxMjc1K2ZrY09uUUlsVXFsWlBvVkZoWVNGQlRrcGpNS2dpQTBUbVFFQ29MUTYvejczLy9tdXV1dVkvanc0VXJ4K2JNTDlwdE1KdVhQczVkcnRWcDhmWDA3ZDdEZG5FNnJKVElrQUdxNlYxYmFxK1BuS0VIQUkyV0ZQTGhqUTczMUQrN1l3TWpBY09KOUEvSFc2bmx2NmhYTVhQOEJKcnV0M25aLzJmTmpvOGV2QzlpMVZWYVZzOGxEWFExRHM5M0dzYktpZGgycnQ4c2duNVNDQXFvc2NYanAybmM1RWh3Y1RHRmhJWjZlbmkxdUd4SVN3cDEzM3NtZGQ5N1pKY0c0aUlnSUxyendRalp2M295OUYyWjVkaVdWU3NYRWlSTTdkWnJ1enovL0REZzdOemZWMENRMk5sYlp6dFVPbmNyblZFRVovYlFsaE9uSzNISU80WHdsVTYwUFI5WjRZbFNmUDBIQXpoQVNFa0pJU0VpOVpTSUlLQWhDVnhDQlFFRVF6Z3VOVFJWNytlV1hlZm5sbDVYSFk4ZU9aZnYyN1owNXJCNGhOTUFISDFtRDNlSG9GaG1CRHlkTjR2SVlaeFpacWNYRURUOStUcld0L3JTNEdwdVYyMzc1aW8xemJrU25ValBZUDRUblIxL01BOXUvN2ZUeGFpUVZnL3hEU0M2dW45bDN5ODlmNGxIYmxDVGE2TWV5aVpjQ2NPKzI5Und2ZHdZUGo1VVZkKzVnTzVFZEI3dXJNdG1mbGNDRS9xSHRQazVyZ29EblVxbTY1blVjR1JuSnhSZGZ6S1pObXpwY00xQncwbWcwVEo0OG1haW9xRTQ5YjNNZFB1dm85ZnBXYmRkV1pxdU5mZW01bUdyS0dlRi9EQTlNTGorSGNINnJOa1FnYVkwWU5kMnNKb2dnQ0lMZ0VpSVFLQWhDcjlOWWpVQ2gvZnlOWGhpMWVvckxyYWdDdS9aajQ4a1JVN2wveUhqbHNjbHU0KzNKODlDck5laFZhblJxTlI1cUxSNGFEUWExRnZWWjAwTi9IeitjbjNMUytTb2p0Y1h6alB2cVB5MXVzL21TbTlHMzBKVTB5T0RKOTNOL3o3N2lYTlptSGxXV2p3cnF3ek8vL1lpamRycGdtZVZNNDRlVWtyeGVPeDM0WENldEJmeVVrVWxTUkNCRy9mbHhTUklhR3Nxc1diUFl0R2tUMWRYVlhUMmNIczFnTUhEaGhSYzJ5TERwN1VxcmF0aWFtbzZuWkdhNmR6TE9RSTJZY2k2NGhrUFNZRFpFZ2txTGorZ1VJZ2lDMEN1ZEgxZmRnaUNjVjN4OWZURVlEQlFWRldHek9hZUMxdFZuU2s1T3J0ZVo4dENoUXd3Y09MQkx4dGxUUklVRUVPempUV0dwQ1FJOXVuUXNaM2ZrQlFqek1CTG1ZV3hpNjRiK09YWTJPL0t6eUt1cGJIYTdjNmZ6YWlRVmR0bWgxQTBhR1JUZWJCRFFxTkVCRU9IbFE0U1hEM1paWmw3MEFHWDkySkJJUHIxb0FVdVRmK0czd2h3S1RGWDg4OEJXQUhLcm5XT3JDMkxhZTNFcDMycE1mSmR6bkhsRnNRenAwLzZtSVQxTlFFQUFsMXh5Q1QvKytHTzk4Z1JDNi9uNStURjkrblNNeHRiLy8rOHREbVRra1o1ZnloenZ3d1NvS2hHMUFRWFhrYkJxZmFuMGlFWWpTWGgzWHY4c1FSQUVvUk4xL1J3dlFSQUVGM3Z6elRmSnpjMXR0RFBtMTE5L0RUanJBUUs4OWRaYm5UcTJuc2pmMnd0dmd4NUhaZGRQWmZ6WHdSMHRibU8yMnlnMFZaTmVXVXBLU1Q3Yjg3T1V6cnYrZWdOM0R4N2I1dk5lMDM4d0JRc2ZKZXY2QjBtLzduNDJ6dm05c3U3Y2Fja0d0WWJSd1JGbmpjZU9YcTNHVjJjQTRFQnhIZ0FYaHZkbDdhd2J5UG0vaDloM3hTTCtOSEEwZHc0YXc3NHI3NkJ3NGFQazMvQUlNeUxpMmp6V25rUUdjdXlsckQxODBxWEhMU3dzWk9uU3BkeDY2NjM4OXR0dkxqMjJxM2g0ZURCcjFpemk0K083ZWlnOVRyOSsvWmc3ZDI2WEJnRXRGZ3RyMXF4cE1NVjcyN1p0N042OTIyMTFJSzEyT3o4ZFBJRU9NeE85RHVIOHZrQUVBZ1ZYa2JHcXZLZ3lSR05RZzA3Y0ticFVhbW9xa2lRMWFHYTFjK2RPK3ZidHl3VVhYTUNlUFh1NmFIU0NJSnhQUkVhZ0lBaTlUa1pHQmw5OTlSWEZ4Yzc2YWc4KytDQURCZ3dnUGo2ZU45NTRBNEFISG5pQXBVdVhzbXpaTW02Ly9YWUdEUnJVbFVQdTFqd01lbUpEZy9uMVVCYXlRMGJxd3NyaDYwOGQ1VjhIZDVCZVdVSm1aUmtWVmd1VmRUODJNNVZXQzlaR0drRThsRFNSaDVJbThVcktObDdjLzB1YnovdHQxakZrV2NaRDB6QTk0cnZzdEhxUDdiS0QwOVVWQkJrOFNTMHQ1SmFmdjhSa3M3RjEzbTE4bjUzR2JiOTh4U3ZqNW5CdC96T0I2c2FPYTNIWTJaS2IzdWF4OWpTRmxIT3NySVNDaWhxQ3ZWMlRjZXJ0N2MzZi8vNTNTa3BLaUl5TVpPVElrUzQ1cnF1cDFXckdqeDlQV0ZnWTI3ZHZGM1VEVzZEUmFCZzllblMzQ0o1KytPR0gzSHJycll3WU1ZSTllL1lvTi9aMzNIRUgrL2J0WTlHaVJjcm5qU3VsNVJSekpMdVFPSDBlMGJvQ1JCQlFjQ2xKd3FyMW9kb1FSWmhXMUFmc0xQLzV6My9JeU1qQWJEYVRsSlRVMWNNUkJPRThJQUtCZ2lEMENrODk5UlQ3OXUwRDRORkg2M2Q4emN6TXhHQXdzSGp4WWs2ZlBvMUdvK0dlZSs0aE5UV1ZOV3ZXY05WVlY3Rmx5NVpHRzRvSVRzTmlvMUh0MjROc2N5RHBtcStMNTA0eThNeHZqWGY2YmM1ckI3ZnpmZllKOWhibE5Mbk44ZklpUEd1bjlKNnJ4R3ppbDd3TTRud0NzY3NPckE0SEZSWXoyd3V5K1B1KytsMUJyUTRIaTM3OW1rZVNKbkhuMXJWS3h1QS9EdnpLLzQ0blk3YmJXUFRyMTd5WS9Bc1RRcU1JOS9SR3AzTCtuZFpOWVplQnZKcktCdG1HdlpHTXpHRlREdHRPNUROdldFeWI5emNZREkwdXQxZ3NBRHozM0hPODhNSUxEZGJQbkRtVHI3NzZxczNuYzRkKy9mb1JFaExDMXExYnljbHAralY2UGdzT0RtYlNwRWw0ZTN0MzlWQ3cyV3o4L2U5L0I1eGZLdFVGQVZOVFU1WFBvV3V2dmRibDV6VmJiV3pjZjR5S3lrb3U4ajVCa0xiNUVnZUMwSFlTMVI3OXNHbDk4QkhUZ2p2RnFWT24rUERERHdISXpjMUZwMnY4T21UZnZuMzFTdHNJZ2lCMGhBZ0VDb0xRSzNoNmVtSTJPeHN1R0F3R0VoTVRPWEhpQk9YbDVUejExRk5zM3J5WjU1OS9Ib0NiYnJxSlBuMzY4TGUvL1kxdnZ2bUcxTlJVSmsyYXhFY2ZmY1RvMGFPNzhtbDBXN0dSSVdCMjRLaTJvdXJDUUdCN21lMzJab09BQU5QV3Z0ZnMraXUrKzZUVjUwc3RMZVFQVzc2c3Q2eXVCbUNka3hVbG5Ld29hZlV4ZTdNTWV3RmJjN09ZSEIrR3Y2ZStUZnZXL2I5dmlzUGhhSFNidWtCaGQrSGw1Y1dNR1RNNGV2UW9lL2Z1YmZGNW5TOTBPaDNEaGczclZyVmMvL3ZmLzVLV2xzYUVDUk9ZTUdFQ2FXbHB4TWJHOHAvL25Ha3lORzNhdEFiNzVlWGxkYWl4eWRHY1FuNUlUc09iWWlaN0hVRENqc2dJRkZ5dDNNdjVmMDNVQjNRZG04MUdaV1VsRlJVVnlyTFMwbEswV2kwUFBmUlFxOTd2ejUxT0xBaUMwQkdpOG9NZ0NMM0NWVmRkeGFwVnF6aDgrRENWbFpYczNidVhmdjM2QVpDZm44OXR0OTJHTE10RVJVV3haTWtTQUFZUEhzeGYvL3BYQUk0ZVBjcnk1Y3U3YlB6ZDNaQitVWGc2MU4yaVRxRFErOVJnNGJ2aUk2VGtGclU1ckNITE1ySXNVMTVlenAvKzlDZUdEaDFLVlZXVnNseVdaWktUazRtS2ltTFpzbVZZclZaa1dlYmJiNzkxeTNQcHFJU0VCT2JQbjA5Y1hOeDVmZU1uU1JMOSt2Vmovdno1M1NvSVdGeGN6Rk5QUFlWYXJlYmYvLzQzRHo3NElJbUppU3hkdXBSMzNubW4yWDAxbXZaLy8yNTNPUGoydDZPVVZOWndrWGN5L2ZRRll0S200SElPR2NxTUEvRlV5M2lMZEJHWCtmYmJiL0gzOTJmTW1ESEtNbjkvZjJKaVlsaTVjaVVBeTVZdDQvRGh3dzErUER5Y0pUUE81ODhEUVJCY1Q3ekZDNExRS3lRa0pKQ1FrTkRvdW9zdXVvaWNuQnkyYmR2RzJyVnJDUWc0MDUzMHNjY2U0OVNwVS96MDAwKzg4c29yblRYY0hzZmIwOERJdmxGc001ZDE5VkNFWHVxVXJaQlZoNDR3TGlZTXJicnQzMU9tcGFYeC92dnZVMU5UdysyMzM4NUhIMzBFT0FPRmQ5eHhCNmRPbmVMcHA1L21ra3N1SVNvcXl0WERkeW05WHMrRUNSTVlOR2dRdi8zMkcxbFpXVjA5cEU0VkhoN09CUmRjVU8rOXVydTQvLzc3eWMvUHAwK2ZQanovL1BOOCtlV1g2UFY2a3BPVEtTOHZ4OS9mbnlOSGppZzM3N0lzNCtQakEzUXNFSGdpcjVodFJ6S0owaFV5M1h0LzdWS1JEU2k0bHF6V1UrRTlFRStOUkR2ZWhvVTJLaW9xQW1EU3BFbGNldW1sNkhTNkJsbkRkUUZBRVFnVUJNR1Z4RnU4SUFpOTFwSWxTMWl4WWdYang0L252ZmZlWThlT0hRd2RPclRlTnBJa3NXelpNbjc4OGNjbWE0MEpvTldvaVk4S3cxNWlSclkzYk1ZaENCMWx4OEhPaWd3MkhqcUYzSTc0eHZEaHc1WG1ESjkvL2prcEtTbUFzelA0TDcvOGdsYXI1YlBQUHV2MlFjQ3orZm41TVgzNmRPYk9uVXRFUkVUTE8vUndZV0ZoekpvMWl4a3pablRMSUNCQS8vNzlBVGg5K2pTZmZ2b3BBQTg5OUJERGhnMGpJQ0NBUC83eGp4UVhGMk0wR2pFYWplajFaNmE2dHpjUTZKQmxOaDg4U1ZXTmliRWVCd2xTbHdIaWZWaHdOWWtTNzJGWTFENzRhVUV2N2hKZDV0SkxMMFdXWmY3ODV6OHJ5MlJaNXVXWFg4Ykx5NHZseTVmenhCTlBFQlVWeGEyMzN0cm9NVlFxOFE4aUNJTHJTTExjbnN0dFFSQUVvVGwxMzl2MmxqZFloOFBCaHh0KzRkYi9mWXh4V2xTUHJCTW9kSDg2TkZ3Zk9JWW5wb3dsME5qNldvRitmbjZZVENiQVdUTlFwVktoMVRvTFhGbXRWaHdPQjVJazFTdkMvc0lMTDNEZmZmZTU5Z200V1VsSkNRY1BIaVFqSXdPNzNkN1Z3M0VKbFVwRmRIUTBnd1lOSWlnb3FLdUgwNktzckN4MjdkckZ4bzBiZWZQTk4rbmZ2ejhwS1NsNGVIaXdZOGNPcFVsSWNuSXl2cjYrVkZkWDQrWGxCWURKWktvWEdHeXQwOFhsUEwzaUI0cnpqdk5ZeUNjTTlqemwwdWNrQ0hXT1JkNUdhdHdUREF2MlpJRDMrZGN6MkozWGJoYUxoZWpvYVBMeThnQm52ZXEzM25xTDdPeHMxR28xY1hGeFdLMVdGaTllekoxMzNvbVhseGRhclJZUER3OU1KaE9wcWFrTUdEREFEU01UQk9GOEpMNWFFQVJCRUZxa1VxbUlqUWpGeDY0RmUyOEpid3JkalJVYnY1U21rWnBYM0tZYk1aUEpoTmxzVmdxdTF6VUlNWnZOT0J6T3pDbFpscFZsWnJNWm04M21obWZnWHY3Ky9reWFOSWxycnJtR0VTTkc0T2ZuMTlWRGFqY2ZIeCtHRFJ2RzFWZGZ6WlFwVTNwRUVCQWdNaktTTVdQRzhNa256dVpCYjczMWxqSU5PQ0VoQVl2RlFtWm1KbmZkZFJkUXZ5bE5leklDclhZN213K2Q1TmpwZkFZYU1obm9JWUtBZ2p0SU9DUXRaYjdEMGVvODhOZWVmMEZBZDN2MzNYZVZJQ0RBZSsrOXg2eFpzL0QzOStlNTU1N0RhcldTbEpTRVhxOG5KaVpHcVdkZDk2V1BXaTIrZ0JVRXdYVkVqVUJCRUFTaFZTS0MvSW4yOGVORWpSV1ZoL2o0RUZ4UEJyTHR4WHlUbHNid3FHQzhkQzIvenV4Mk8xYXJzNGxOZm40K3djSEJiaDVsMTlQcGRBd2RPcFNoUTRkU1ZGUkVXbG9hMmRuWjlUcFNka2RlWGw1RVJFUVFHeHZiWS8rZGFtcHFXTEJnQWFXbHBZd2JONDRUSjA3dzRJTVBNbWJNR0JZc1dNQ2JiNzdKL1BueitlaWpqMWl3WUVHOVR2VHR1WkhQTGFua201MnBlS25NWE9xekhaV0l6Z2h1WXRZSFUrVVJnMVlsaVVZaExsWmVYczZ6eno1YmI5bTRjZU1vTFMxbDY5YXR2UHZ1dTZoVUt2N3puLytRa1pGQmVYazVpeGN2NXRwcnJ4V0JRRUVRM0VLOHpRdUNJQWl0RWhrU1FQL1FJSTRXbkVZVDROSFZ3eEY2S1pOczVldkNGQzdQaldOY2RGaUwyMmRuWnl0WmYzVk5HYzRuZ1lHQkJBWUdBczZwdzVtWm1lVG01bEpZV05qbDA0ZFZLaFdCZ1lHRWhZVVJIUjJ0akxNblc3bHlKYi8rK2lzQTI3ZHZaL3YyN1FDODl0cHJBRngrK2VYTW5UdVhkZXZXOGZubm41T1VsQVMwTHh0UWxtWFc3ajVNVG1rNUYzcW1FRy9JY2RHekVJU0d6SnBBcWwwNk9iOEFBQ0FBU1VSQlZBelJCR3RrUE5RaTR1eEtxMWF0SWljbmg5R2pSN05yMXk0QXZ2amlDd0JtelpxRjNXNW4wYUpGUkVkSDQrUGpRMkppSXFtcHFTeGF0RWo1Zk90SXN5RkJFSVJ6aVhjVVFSRE9HNm1wcWMydVQweE03S1NSOUV4YWpZYW9vQUJJU1lNQi9sMDlIS0cza2lEUFhzYnJ5YnZvNTNjUm9UNmV6VzYrYytkT3dEbGxzejMxMTNvVGYzOS8vUDM5R1Rac0dIYTduY0xDUW5KeWNpZ3VMcWEwdEpUS3lrcTNudC9MeXdzL1B6OENBZ0lJQ3dzakpDU2sxMld4WEhubGxkeHp6ejJFaDRjelpNZ1E0dVBqaVkyTlpmYnMyY28ycjd6eUNsZGZmVFYvK01NZmxNK2Q5cncyVXpMeStENzVCTDZVTXNkbkR4NlNwZVdkQktFZFpFbEZ0V2NNWmwwSWdYb1FEV3BkcTY2MjN3TVBQTUQxMTE4UE9Kc2pQZlhVVXlRbkp3T3diTmt5bGkxYlZtKy9UWnMyS2IvWDFiMFZCRUZ3QlJFSUZBU2gxekNaVEVxdHBuTlZWRlF3Y09EQVp2Y1h2Wk5hTmlJK0J1M09uVGdzZHRFd1JIQWJCekxieXRKWmUvUWsvemM4RWIybTZkZmE2dFdyQVpnNGNXSm5EYTlIVUt2VmhJYUdFaG9hcWl5eldxMlVsWlVwUDlYVjFaaE1Ka3dtRTFhckZhdlZpczFtdytGd0tGa29LcFVLbFVxRldxMUdxOVdpMVdveEdBeDRlSGpnNGVHQnI2OHZ2cjYrK1BuNW5SYzNxajQrUHVUbjUyTXdHTERaYkdSa1pIRHMyREhXcjEvUDdiZmZEa0I4ZkR6eDhmRUF5blR0dW9ZaHJWVnR0ckIyVHlyRjVXVmM1cFBDQUVPV0NNNEliaU5MV29wOVI0R2tJdmo4L2o3RkxZWU5HOGExMTE3TDhPSEQ2eTJmT1hNbWl4Y3ZCc0REdzRPSWlBamxTNVNqUjQrU2taR2h2SWVjNzE5MENZTGdXaUlRS0FoQ3IzVDU1WmNEc0diTm1nYnI3cnJyTHVXQ3FxYW1oamZlZUtOVHg5YVREWXVMUnVlUU1GZGFVSW5wd1lJYmxkcXJXSDdrTjBaSGhERTB2UEVwcFRrNU9jcjBxaXV2dkxJemg5Y2phYlZhZ29LQ2VreGpqdTdvdGRkZVk5MjZkYVNscFpHUmthSFVwNHlNak9UMjIyL0hiRGFUbHBhR2g0Y0hhcldhVmF0V0FiUzVzY3VoVS9sc1NqbEJtS2FFZVg0NzBVZ1N2YWNQdmREZDJDVTFSZDRqOGRTQ1VTTWpXb1c0bG8rUEQ2Ky8vanBGUlVYMWxrK2FOSW5ObXpjellNQ0FlbC9hZ0xORGVWNWVIcU5HalFMQTA3UDU3SGhCRUlTMkVJRkFRUkI2cFMrLy9CSUFxWkVVaXVqb2FDVnpzS3FxcWxQSDFkUEY5Z2tsVU9mSnFUS0xxQk1vdUpjRXh4MjVmSDdvS0FsQlk5QnJHMllGcmw2OUdwUEpSSGg0T1BQbnorK0NRUXJubTZOSGo3Smh3NFo2eTBKRFE1a3dZWUx5ZU15WU1RMCtXODV1R3RJU2s4WEcxN3VQWUxKWXVDUm9KeUdhTXNEUm9YRUxRbk9zMmdBcWpmRUVxS2tOT2d1dUZod2MzQ0FRS0VrU1U2Wk1VUjd2M3IwYlQwOVB2THk4TUpsTXZQTEtLd0JFUkVTSWpFQkJFRnhLQkFJRlFlaVZHZ3NBMW5uNDRZYzdjU1M5aTE2blpkclFSTjdOVFVHVzVXYi9uZ1dobzJ6WVdaZC9pT21uK2pLNVgzaURxWkYzM0hFSEtTa3BEQjA2RkoxTzF6V0RGTTRyOCtmUEp6ZzRtSVNFQk9YSDI5dGJXYS9YNnhrM2Jody8vUEFET3AwT0h4OGZSbzhlelQvKzhZOVdIZC91a1BreEpZM2ZqbWNUcDh0bHJPY1IxSFJ0MHhlaHQ1TW85azdDcnZZZzBBQWFWVmVQNS96MTZLT1Avajk3ZHg0ZlZYazlmdnh6Nzl6Wk01bnNLNEZBMlBmTkJSU0tzaFFYdENyV1hWRzBWVnRycmJXclcxdXI5bXMzMTJxdEN1clBYYkNLcUZSQmxFVkFDSHNTa3JBbGdTUmszek16OTk3ZkgwTUdJbUZOUXJiemZyMTRkZVl1enp5eHlkdzdaODV6RGw5ODhjVVIyK2ZNbVhQNkp5T0U2TllrRUNpRTZKWnV1dWttQU9iUG53OEU2d2MyV2J4NGNTZ2pzTEt5VWpLSlRvSm1VWmswY2lBdmJmOFcwMitnU0oxQTBjNzJCTXA0YWZzR0JzV2VUN3luZVJhcW9pZzg5OXh6b1hwMlFyUzNhZE9tTVczYXRHTWVzMlRKRWxUMTFLSXBPWVVsL0wrdk51SnZyT0tDcUxVazJpcGtSYkJvZHhXZVVTaXFsVWdOcEdGd3gybjZFcUZKUkVRRU45MTBFdzg5OUZBSHprb0kwUjBwcGxUSEYwSjBFNGMzQzJsNmEydktXRnUzYnQxeGwyYTE1ZHRoMDMxMGQzeURYWmVSeTh4SG5rUS9OeFpMV1BkdkRpQTZtQWxPMDhhZlIzNmZtOFlNNitqWkNORnU2aHA5UEw1Z09jdTM3V1JxMkNaK0hyc1FUWkZzUU5HZUZIVEZ4dHFSTDFPZE1KMXpZMHhpN0QwM0V0amU5MjcxOWZXc1g3OGVDTllIL0M3RE1QRDVmSmltaWFacFBhSUJreENpWTBoR29CQ2lXL3J1a3RWRml4WUJNSFBtVFA3MHB6K0Z0dS9jdVpPcnJycnFsTE0zZXFLa21DZ0dSOFN3dWNZbmdVRFIvaFNveDhmTE85Y3pLaTZPMGNteEhUMGpJZHBjUURmNFpFTTI2M0lLU05GS3VDSmlCWnJTSGI5S0VwMU5nek9KT2tjeU5oWEN0SjRiQkR3ZG5FNW5pd0hBSnFxcTRuQTRUdU9NaEJBOWxRUUNoUkRkMHFCQmcwS1BLeW9xK09jLy80bWlLRHo0NElNTUdEQ0FDUk1tb0NnS2VYbDVBS1NscFhYVVZMdWN1RWdQQTVNVDJGQ1VoUzNCM2RIVEVUMkJBaGwxaFR5eGNRVlBSMXhBbEZzK0tJbnVKV2QvS1crdDNJVGlyK0tLeU9YMHRoWjI5SlJFajJCU1owdWczcEZNc2czczhwMm9FRUwwQ1BKMkw0VG9OalJONDhjLy9qRS8vdkdQeWN6TURQMmJQMzgrTHBlTHh4OS9uQWtUSnVEMWVtbG9hR0Q3OXUxVVYxZVRscGJHdi83MXI0NmVmcGRoMVRUR0RrekZXVzFpU20wMmNacm9wc0d5MGx6bWJkOU1RSDd2UkRkU1hGbkQvQzgzVUZSZXcyVDNGcVo2dDJDUkxIVnhHaGlxamNxdzRlaGFPSEYyam1qSUpJUVFvbnVTakVBaFJMZWhhUnEvL3ZXdnVlQ0NDeGc4ZUhDemZWYXJsWmRmZnBtWFgzNDV0QzAxTlJXTHhZS21hZlRyMSs5MFQ3ZExPMk53UDl5TEZLcnFBbWhoMHExVm5BWUtOQkxneFp4MURBeVA0ZUpCOGpjcnVyNEdmNEEzdjk3TXV1eDhCdHJ5dUR4aUpScDY5eXd3S3pvZDNlTGlRTlE1cUtwQ3RGektoUkNpeDVCQW9CQ2lXMmxzYkNRcksrdVV6aE1uYnZTQTNpU0VlU2d2YVpCQW9EaXREZ1NxK2N2VzVmU1BqbUJ3VEZSSFQ2ZERHWWJCMy8vK2R3QnV2ZlZXSWlJaVdMdDJMZVBIajIvVHVxZmJ0Mi9uMy8vK054TW1UT0NxcTY1cXRpOFFDSEQvL2ZmajgvbENjeEVuUmpjTVZtYnVZY25HYktJb1lXNzBFcEtzRlIwOUxkR0QrTlF3eXIxbkVxNlpVaDlRQ0NGNkVBa0VDaUc2TGRNMFEwMURNakl5R0R4NDhGR2ZpNVBqc051WU9Yb1lXOUpYWXV2dFFWSGx2Nk00UFV3VE1tdUxlWGp0VXY0eGFTYUpuckNPbmxLSFVSU0YrKzY3RDRCTExybUVlKys5bDVkZmZwazc3N3lUWjU5OU5uVGN6cDA3bVRGanhnbVBtNU9URTNxczZ6by8vdkdQV2JGaUJVVkZSV1JuWjRmMnpaZ3hnL1QwZFA3eWw3OWdzVmlJaWpvVW1MM2pqanVJam81dWNmeHg0OFpSVzF0N3pEbGtabWFlOEh5N3FsMUY1Y3hmdW9INmhucHVpRjdKY09jZVZFa0ZGS2RSaldjWURiWm9VaDBLRnJtTUN5RkVqeUdCUUNHRUVLZmsrMmVNNUlubHl6QWFBMWljMGoxWW5DWUtHSmdzTGQzSjArczM4SWZKNTJMdG9mWFVGRVhCWnJQaDgvblFkWjM3N3J1UEJRc1c4UDc3NzNQWFhYZUZTaVQ0ZkQ1eWMzTlBlbnhkMTdudHR0dFlzV0lGQUcrOTlWYXovYVdscGJ6MjJtdWhZeDk0NElIUXZ0bXpaMU5kWFUzZnZuMlBHTmZ0ZGg4M0VOamROZmdDekYrV3p0N2ljaWE1dDNLK1p6TVd4VVRXQkl2VDZZRDNERlJGSWRwbVlwRXZSb1VRb3Nmb21YZk9RZ2doV2kweEpvSlVoeGV6WHUvb3FZZ2V5TURrN2Z4MDN0MldTVUR2dnMxRDZ1cnFTRTFOUGVvL3Y5OFB3TFJwMDVnNWN5YUJRQUNBaXkrK3VNWHhUTk5zOFY5R1JzWVJ4Nzd6emp1ODhzb3JwS1Nrc0dyVktxeFdLNWRmZmptNnJwT2RuVTFKU1FtbHBhVU1HalNJWjU1NUJsVlZlZUdGRnpCTk01UnhiYmZiUTh1VXJWWXJkcnY5aUxrYy90enQ3djZkeUJ2OEFSWjhzNDF2Yy9OSnRKWnlWZFFLd2l5TlNCQlFuRTY2eFVsWitDZ2Npa0c0VllLQVFnalJrMGhHb0JDaVcvalBmLzdEYmJmZDFtemI0Y3QraHd3WjBtemYwWjRmL3FGVUhGdGNSRGdUKy9YbG5ZcGRhRkdPanA2TzZHRk1UQ3FNZWg3ZDlDWEQ0MklaR1IvYjBWTnFGNFpoc0dmUG51TWV0Mi9mdnREam1wb2FTa3BLV2p5dWYvLytMVzV2Q2lnZTdvYy8vQ0h2dnZzdWp6MzJHSU1HRFdMaXhJbnMyYk9IaFFzWE1udjJiQzY3N0RMKzlhOS9NWDc4ZU9MajQzbm9vWWZRdEVPM2xuMzY5S0dob1lFNWMrWXdmLzU4Rml4WXdNVVhYMHhZV0hBNTk1dzVjNXE5M3B3NWMzcEV2ZFpWbVh1WXQyd0QrR3U0THZZTCt0b0tnMnZlaFRpTmFseHBORGhTY0Z0VjNKYU9ubzBRUW9qVFNRS0JRb2h1d2UxMms1eWMzTkhUNkZFOGJpY1RodzlnNFNkWklBMWNSVWRRb05DczVnL2ZMT2ZaOHk4Z3dkTzlzOG44Zm4relFCdkE0TUdEeWNyS1l0V3FWVXlZTUlINitucWNUdWRSeHppWkpjSjVlWGtzWExpUWhRc1hOdHMrZS9ac2dCYjN6WjA3bDdsejU3Si8vMzRTRWhLT09mNzgrZk9QK2J5N01VeVRMWHVLZU9XTDlSaitPcTZNV01ta3NBd1V1bTlHcStpc0ZDcGRBL0E1NGtpMG1UaWtRS0FRUXZRb0VnZ1VRblFMMTF4ekRkZGNjMDFIVDZQSE9YTklHbkVmMlNodURLRGE1WklpVGo4VGs1V1ZPL25ucGpVOGNPWmszTGFlOVh2bzlYb0JxSzZ1eGpSTnpqbm5ISktTa25qc3NjY1lNV0lFRUF3V3RqYmIrYWFiNTZLcUNqYnQyS2xETDd6d3dnbVAyVFNucHV4dDB6UUpDd3ZydHZVRGMvZVg4dGYvTHFlZ3BKenZ1YmR3V2VSYXJJcVVWaENuWDhEaXBDSjhGRmpEU0pTRWZpR0U2SEY2MXQyeUVFS0lOalc0ZHhMSkVSRVU3S3ZBM3RmYjBkTVJQWlFmblZkejF6UEFFOEhOSThhZ2R0TXUxbFpyODZZOG1abVp4TVRFQU1IR0hmLzk3MzlKVDA4blBUMmRoeDkrR0FobUFFNmRPdldrWDJ2Mzd0MGtKQ1N3Yk5reS92TEVYOG1vMUJtZG1zaWdwRWdVeTlHYkExMTY2YVg4L09jL0p5b3Fpb3FLQ2lJakkwUDdaczJhMVdNenQvZVhWL1A4WjJ2SUw2bGtyRE9IVzJPV0VLYld5WkpnMFNFQ1dqaGxuckZZRllpM0gvOTRJWVFRM1lzRUFvVVFRcHd5bTAzanZPR0RXYlZtbVFRQ1JjZFJGQnJSK2N1V3I0bXl1YmhzeU9DT25sR2JPVHlUcnltSVZsQlFBSURUNlNReE1SR0FuSndjNXMyYkI4RGxsMS9PK1BIamdlQnk0aE9wTWRnU2g4UEJsQ2xUT08rODh3QlllNExuZmZEQkJ3RFUxOWZqOVhxcHE2dkQ3L2ZqZHJ2eGVyMVVWRlFBemV1NHR2Uzh1eWl0cnVPWlQxYVR2bXMvL2F3RjNCSzFoRWhMN2NIZUlCSUlGS2RmZ3oyT3l2Q1JKTnRNN0xJc1dBZ2hlaHdKQkFvaGhHaVZTeWFNNXBHUFBrR3Y4V0VKczNYMGRFUlBwVUNaV2M4REc3NGd4dVZpVXAvZUhUMmpObEZUVXhONm5KK2ZqNjdyb1RxQlRxZVQzcjJEUCtjVFR6eEJkWFUxRG9lREo1NTRvc1d4RGc4cTd0MjdsMVdyVmhFYkd4dktHTXpNekR5aWtkS0J5a1BMZE8rL2FRQm45d3ZEUC9yM09KeGV0TVBpQjM2L253c3Z2TERadVUxQnY2Wm1JVys5OVJZWFgzd3g0OGFOYTdiOE55c3JDNEJCZ3dhZDhIK1hycUtrdW81bkY2OW1WY1plNHRVaTdveitpRlJiWVVkUFMvUndwZUZub2x0Y3hFZzJvQkJDOUVnU0NCUkNDTkVxOFZGZVJzWWxrRlhqbDBDZzZGQW1VR2hVODlDM1MzblNjUUVqNHVNN2VrcXRWbDVlRG9ETDVRSm9Ga0R6ZUR5aDRGbDFkVFVBRHovODhIR2JkQUM4K3VxclBQREFBMXg5OWRWSFhUb2MwQTIrMnJZcjlQeVIrZGtISDgwKzZaL2pjT3ZYcjIvMnZDa1RNRE16czFYamRqYkZsYlc4OE5sYXZ0cTJpM2kxbU51akZ6UFlrVTgzVFh3VVhVaHgxQ1EwQlNLT3ZzcGZDQ0ZFTnlhQlFDR0VFSzBTRytGaHp0Unp1TytiejlEaVhDamR0RDZiNkJwTVlFdHRJYjlkK3prdm4zOFpjVzVYUjArcFZiS3pnOEczdUxnNE5tM2FSSHA2T2hBTUFqb2NEbEpTVWtMSFRwbzBpVi8rOHBjTUdEQ0FIL3pnQjl4Ly8vMHRqcmx2M3o2ZWZmWlpJSmh4bUpHUmNVUW1JRUJsZlFPZmI4a0pQWC82eG5BOHNVbGtwUDZjUHRIeEpCNmxPYkZwbXNkYzVudTBmWWR2MzdWckY2bXBxVWNkbzdNcnE2N24yY1dyK1dyN2JpS1ZNdTZPK1lBUllRVW9zaEpZZENpRkdtY3FWZTVCaEZzaFhBS0JRZ2pSSTBrZ1VBZ2hSS3RZTEJZR3BTUVN0dGpBYjVnU0NCUWR6c0JrVFZrZUQ2eituRDlQbkVhTXErc0dBOWVzV1FOQVdsb2FOOXh3QTF1MmJBRmcvUGp4NU9YbGNjTU5ONFNPdmZMS0s2bXVybWJYcmwzODR4Ly80RWMvK2hGeGNYRTg5dGhqUURCQXQyREJBdTYrKzI0S0M0UExVeGN0V3NTaVJZc1lOMjRjVjExMUZZc1hMdzQxK05pUXM0K012QU9oOGU5NnRRcW9BbTQvNXB6cjYrdHhPSTVzUmZyODg4OXovLzMzazVLU0VzcHdoSmFYQm4rM01VcFhVbFJady9PZnJ1R3I3YnRKVUl2NFVmUmlScmp6VUtVZW9PZ0V5cjNqOEZtalNiYURTejRKQ2lGRWp5UnYvMElJSVZwdC9PQytESW1JWVZOREFHUjVzT2hvaW9LaHdNSjlHZGhXVy9qSGxBdlFMR3BIeitxa21hYkp3b1VMZ1dEZ2IvZnUzV1JuWjlPdlh6OXV1ZVVXSmsyYTFLd1J5Q09QUEJKcUpPTHhlSWlKaVdIVHBrMUVSVVd4YnQwNmV2WHF4YjU5K3dEbzNiczN6ei8vUEI5Ly9ESHo1ODluL2ZyMXJGKy9Ib2ZEd2V6WnM2bHY4UEhaN2xwVTB4Y2EvMTgzZS9CRXhiSWo5V2ZFeDZiUjI5MTh2ck5teldyMmZQbnk1ZHgxMTExczM3NGRnSTgvL2hpQXVybzZuTTVENllUZGFXbHdjV1VOVHk5YXhhck12VVFycGR3Wjh4R2pYYnVDUVVDSkE0b09acWcyeXJ4alVXd2VZbXdtS3ZMRm5SQkM5RVNLZVhqbGFDR0VFRzJpNmRhNko3M0IvdVNmODVsZnNCWDd5T2lPbm9vUUFDZ29XSFdGMi9xTTRkY1R2NGZiM3JXQzFKczNiMmIwNk5HWXBzbnk1Y3VaUEhreUFLV2xwUXdZTUlEeThuSThIZy92dlBNT3Q5OStlN09nNEpWWFhzbWYvdlFuaGcwYmhxN3JvZTEydTUyNWMrZnl5Q09QaERML0tpc3JlZkhGRjNueXlTZkp6ODhINEp6enBoSTk3VWFTOUV5ZWYvQ3hrNXAzVTBaZ2VubzZZOGVPeGVGd01IMzZkQzY5OUZKZWZ2bGxWcTFhZFVMamRMVmIxT0tLR3A3N1pBMWZidHRKZ3FXWU8yTVdNZGExRTFYV0E0dE9vdDZSekpyaEwrS0xIczk1Y2VEdHVvbTM3YUluM3JzSklYb21DUVFLSVVRNzZJazNrNHRYcFhQVjh5OWhQUzhKUmV0NjJWZWllMUlBcGNGZ2J1OVJQUDc5aXpwNk9pZHQwYUpGUFBMSUk2eGV2YnBaRGIzLy9lOS96SjA3bC9mZmY1OHp6amlESFR0MmNPMjExN0orL1hwNjkrN05KNTk4d3RDaFE3bnBwcHRZdVhJbDQ4YU5ZOXEwYVZ4KytlVkVSN2NjclBmNy9iejIybXM4L2N5em5IL3JmV3pkWDhMTjBmL2ptbnMrQk9EK1M5MTR3ajNzVGZ3aHpxZ0I5UGxPUnVCZGQ5MEZIQW9FK3YxKzNuMzNYV2JObW9YSDR3SGd0dHR1NCt1dnZ6NmhuNzByWlFobTd5L2xoYy9Xa0w1clA5Rm1NVCtKL1pCeHJseWtVb0xvTkJTRlV1K1pyQmo5Rm9uaExyNFhvMGcrNEhmMHhIczNJVVRQSklGQUlZUm9CejN4WnJLa29wckp2MzJjZ3NGV3RLZ2o2NE1KMFpFc0FiZzZjVEIvL3Q3MzhUaVAwdVdpay9MNy9TM1d6UFA1Zk5oc3piTWNLeW9xOEhxOXgyeldjVHlyTXZmdzRKdWZrNndXOEVUeXl4U1Yxb0pwMENkR3c3UjUrSGJvczloVFozQnVUUFBYeU1rSk5oWkpTMHRyMWV0M0phWnBzdnRBQlkrKy95WFpCU1VrV1Evd3MrZ0ZESGZ1bFNDZzZGUk14VUptbjN2SVNQc1ZaOGRBZi9meHorbHBldUs5bXhDaVo1S1VEU0dFRUczQzQzSnd6ZGxuRUNpdTczSkwra1QzcDJ2d1ptRUd2L3Q2Q2NXVlZSMDluWk55dE1ZWjN3MENBa1JFUkxRcUNGZmY2T2UvNnpMUUEzNStFTGtHdDlwQVdxeEtXcHdGVFRWUkREK3EwWURQT1BMYy92MzcwNzkvL3g0VkJNd3FLT0hSOTVhUlcxREVTRWN1djQ1N2p4RVNCQlNka0s0NktZcWRoc01Da2JJa1dBZ2hlalFKQkFvaGhHZ1RkcHVWeVNNSFlUdmd3MndwU2lCRUJ6TXNDbS90eitESFN4WnlvTHFtbzZmVEthM055V2ZybmlJRzIvY3d6cEY5TUVQbVVHQmZKWURGYU1BdmYrSms3eS9sVCs4dVpVZEJDU1B0Ty9sVi9IdjB0eGZRUStLZ29vdXA4STZoMXRXWENDdTRMQjA5R3lHRUVCMUpBb0ZDQ0NIYXpQQitLWXlMU01DbzloMy9ZQ0U2Z0tIQ2l2cjkzUDMxeCtTV2xYYjBkRHFWNnZwR1BrdmZnZDVZeFhSUE9sRmFOZEE4NHFlYU9oYlQzNk9YenRYN0FpeGVuOG5EYjMxQllXazVaN3N6K0duY2gwUmFhcEJGaGFJek1oV1Z3cWdwNkJZM1NVNXdTQ0JRQ0NGNk5Ba0VDaUdFYURQUjNqQ21qeDZLcFVnQ2dhTHpNaFJZVXJLTHU1Y3ZKcXV3dUtPbjAybmtGcGF4Y2RkK0VyUXlKbml5VVZzS2Fwa0dhcUFXd3pEUmUyRE1xNmJCeDcvL3Q0Wm5GcSttc0t5Y21aNjEvQ3oyQXhLdEZTZ1kwbnhCZEVxTjFoakt2T094V1czRTJwSGZVeUdFNk9Fa0VDaUVFS0pOelR4akpPSFZZUGoxanA2S0VFZGxZUEpOZFFHM2Z2bytLM055TzNvNkhhN0JGK0NqYnpPb2EvUXgxWk5PdUZyTDBiTGJOTDBPMDlEUmU5ank0SUxTS3A1WnZJcEZhelBRL0JYY0dMbUVtNk9YRUdtcFI1Rk1RTkZaS1FvMWpqNVV1d2NTWmpHSk9MSzBxQkJDaUI1R0FvRkNDQ0hhMU5DK3laeVpuRUtncUs2anB5TEVVU21LZ3FuQU5xV0MyNWYrbHdYcEc5SDFuaHU4M3JxM2lEVTc4aGp1Mk1Ya3NHMUgxQVk4bkVXdnhVVEhmem9uMklGTUV6YnQzcy8vZmZBVm42WG5rS2dXOG92WTk3azhZalV1MVVkdytiUUVBa1huWkNoV1NxTW00ck5Ha2V4U3NFbzZvQkJDOUhnU0NCUkNDTkdtTkl1RlM4ZVB3aXhxd094cEtVT2l5MUZVaFgwT0h6OWYveG56MTYyanZySG5MV3R2OUFkWXNpbWIrb1pHeHJ1eWliRFU4ZDNhZ0lmVDlGb3dkSHBDYy9DNlJoK2ZiTWppa1hlWHNubFhBV25XUGR3YnQ0RHg3bHcwcGVjR2prWFhFVkFkN0krZWprV0JlTWtHRkVJSUFXZ2RQUUVoaEJEZGk2SW9uRGtramRTUDNlVFhCYkI0NUpPSDZPUVVxTFdiUExodE9SdUxDdmpONUtra1JVWjA5S3hPbSt6OXBhelBMU0JlSytGc2R4WldKWERNNDdWQUhaZ0czYms1dUdHWTVCU1c4UGJLTGF6SzNJdmVXTVBVc0sxYzZmMlNYdlpLbEdNRVNvWG9US3JkUTZqeURDUE9Ebkk1RmtJSUFSSUlGRUlJMFE1U0UyTTRwMWNmM3F6ZUxZRkEwV1hVV1EzZUxNOW02M3VGdkhqaGJOS1M0enQ2U3UydXJ0SFB4K3N6cWFpcTVvcUk3YVJZRHh6M0hNMm94VFFDQkxwcExDeWdHeXpabU0xTG4zOUxhVTBkNFVvMVA0dGR4RmxoTzNBb1BTOWpWSFJoaWtKaDlIa1lxbzE0cDRKTmxnVUxJWVJBbGdZTElZUm9CMVpONDdKSjQvRVdkOU5JZ2VpV0ZFWEJzTUJtYXhXWExYcWRmMy94TldWVk5SMDlyWGExczZpTXI3YnRJc1pTd1RSUCtqRnJBemF4NkxXQTBTMjdCdWVYVnZMQ2tyVzg4TmxhcW12S21lcitsa2VUNW5OdVdBWU85ZGlaa2tKME5qNHRndEtJQ1RnMWpRUUhLQklJRkVJSWdXUUVDaUdFYUNkVHhneWh6NEl3TnBjM1lJMTBkUFIwaERoaHBrVWgzOUhJUXp1K1puRldCbitlZVNIRCt2WHE2R20xdVlCdThNbUdMS3JyZlZ3U3RabDRyWUpqMVFZTVV0RDBlakIwdWxPRnZJQnVzR1pISHE5L2xVNW1RUWxPbzRZYklwWXhNM0lqTHFVeHVCUzRHd1krUmZkVzVlaEhqU3VWY0EzQzVWT2ZPQWFKRVF0eGZOM3BOa0F1Q1VJSUlkcUZ3MjdqNGpFaldMOXVLVnFFSFVWU0VVUVhvcWdxalc2VEZmNFNMbno5UDh3ZE5vNWJKazBrT1RhcTIvd3U1eFNWa3I1ekg0bldjaWE0dHFNZHB6WmdFODJvQTFQSGI1aDA5WStQdW1HUVYxTEp1NnUyc216clR2d050UXl6NTNGTjFIS0dPM1pqbFlZZ29vc3lGQ3Zsa1dmZ2Q4U1Q1QVNyckFNVFFnaHhrRndTaEJCQ3RKdkx6eGxIaXU3Q3FKTWxkYUxyVVJRRjA2WlMwOWZCVS92U3VlbWROL2hzdzlhT25sYWJhUEQ1V2I1MUZ5V1ZsWXgzN2FDM3JmaUVRM3Bhb0JiVDFMdDh1d3hmUUdmSnhoeisrTTVTRnEvUHd1NHY0ZHJJTC9oVjNEdU1jZTQ4R0FRMDZWNDVBS0tuOEduaEZNUmNoS2FvSkx1NmRzQmVDQ0ZFMjVLTVFDR0VFTzBtUHNyTHhLVGVMS3pLQTdlMW82Y2p4Q2t6dkZZMkdqWDhlTmwvK2Q3WDMvQ0xXVE1ZbEp5QTAySHY2S21ka2owSEt2aDhZdzRlcXJqWXV3NnJZbkJpQVM4VExWQ0ZhZWo0amE0WlhLaHQ4TEV0cjVqWHZreG54NzRENkw0NnhqcDNjVzNrTWdZNGl0QVVmMGRQVVlqV1VWUXF2YU1wanhoUGtoM0NMQjA5SVNHRUVKMkpCQUtGRUVLMEcyK1lpMHZPR3NObmkzYmpTK3pvMlFoeDZoUkZBUXZVeEdrc3F0N1BxdGZtTVNXMkQ5OGZNb1FMemg1Rm1LdnIxTUhVRFlQRkc3SW9ycXJsaW9pdHBHakZLQ2VSOVdiUjZ3Q0RnTm0xbGdicmhrbEdmakZ2cmRqTXV1dzhHbjEraGp2M2NGNU1PcFBETTNCUjEyMldmUXVSSHpzTFZBdkpUdEJrRFpnUVFvakRTQ0JRQ0NGRXU1cCt4bkQ2ZmZ3L3R0Y0ZVRjF5MlJGZG5BSkt1STB5dDhGN05YdFkrUEYyK3IzM0NVL2VjUzBUaGcvb0VvR2tIUVVsZkpPVlI3eFd6aFQzSmhUbDVKYS9XczFnc3hEVDdQdy9hNVBpeWhwZS9OODZWbWZ1cGJiUlI2UmF5VS9pUCtkTVZ4WWVTd09LMmJUUVdaWUJpNjZ2MnBWR1djUVpoRmtnenRHVnd2VkNDQ0ZPQi9sRTFrYmtBaXZFOGNuSHE1N0o0M1p5L2VTenVmZkxqM0dPanUzbzZRalJKaFNMaWhwdXd4eGhKYmZSNE9yMy94OFhyeG5JUlVPSGN0YlFOR0lpd2p0NmlpMnE5d1g0SkgwSFpWVlZYQkNXUVlxdDlLVHZZUlJUUjlVYjhSbGdtS0IyMHB1Z2dHNndZOThCdnRxMm15KzI1RkphWFVPMFdzNE16MVl1aUVnbjNsS0twalIxQTVZcmxPZ2VURVhqUU9RNU5EaDZrV3lUWmNGQ0NDR09KSUZBSVlRUTdlN0NNMGJ3Mk9JbFZOWDVzYmlrVnFEb0hvTExoUlZ3cWRTbWFieGVuczE3SDJ4aDRMc2VycHc0am11blR5UzJrd1VFOTVaVThIWEdicnhLSlJkNk4yQlgvSngwRU13MHNRU3EwUTA2N1RlaCthV1Z2TDU4SSt0eThpbXRyc05CQXhlR3JlZkM4TFVrMnlvTzFrVHM2dTFPaERpU3p4cEpZZlIwRk0xSkg3Y3NDeFpDQ0hFa0NRUUtJWVJvZDdFUjRkd3diaHpQN04rSTJVZnJFc3NuaFRoWldvU2RnTWZHdGthZDdSdSs1SVVWcTdoMXlybGNPR1k0L1h2Rm8ya2RtNW9UMEEwK1hKdEJXWFU5czhNM2tXSXQ0bFF6NFRTOUJvUE9sUkZZMytnanI3U0taVnR5K1d4akRsVTF0VVNwNVZ3WWxzVU16M3I2MkE1Z1Y2V0R1ZWpPRkdxY2ZTaUpuRWlFQmdsZHAzU3BFRUtJMDBnQ2dVSUlJZHFkeTJIbnFpbG5zdUNsN1JUcUpvcldTU0lIUXJRaFJWRkFVMUEwRllaR3NLL1d6NTh5dnVibGRkOXdmbUpmN3BoMVBrTlNrenRzZnBrRnhhek8yRU9jVnNaNTRWc1BKdk9kWWlBd1VFdkFoTTdRTDZTeXJvSDF1ZnRZdm5VbjIvS0tPVkJaUTVTbGtrdkNOaklsZkJ1cHRpSTBSZS9ZU1FweEdwaEFRZXdzQWhZM3ZWd20xczRTcFJkQ0NOR3BTQ0JRQ0NIRWFURzRUeExEM2RFVVZwVkNsTDJqcHlORXU3TzRyWmd1alFLL3dmemlMTjU5ZkJPWERSL0pkWlBQWXR5Z3ZqanN0dE0yRjE5QTUrTnZkMUJaVjhkbDNpMGtXMHRwemRKWVRhOGhZSUp1UWtjczl2ZnJPZ2VxYXRtNGN6L3ZydHpNdm9wcWRGODlxa0JsR0FBQUlBQkpSRUZVMFZvMVYzaTNNVDE4QTRsYU9UWlZBb0NpWnpCUmFMVEZVUnd6RllmRkpORXBRVUFoaEJBdGswQ2dFRUtJMDhKbXRmS2ptVlA0NHRYNW1GNHJpa1VLRjRudVQxRVVzS3BZa3QwMEpybDVvemlIRDEvUDVPTFV3ZnhnN0NqT0d6c1V1NjM5UTJrNSswdFptNU5IaktXY0tXR2JzU24rVm8ybkJXcW9OMDkvaTQxR2Y0Q3NnaEpXWnU1aHpZNDg4a3Nyc1pwMWpMRHZZbUwwTnNhNGR4T3JWYUZndENyalVZaXVSZ0VLWTZaUlowOGt5YTdna1NZaFFnZ2hqa0lDZ1VJSUlVNmJzNGVtY1c1Q2I1WlhsNkpGU1BFaTBUT0VhbUlxWUVsd1VSZHI4SGJkYmhZc3pPRGN6eEs1NGJ5SlhITE9HQ3lXOXZuazN1alhXYkl4bTlMS0dpN3picVd2cmJqVnEzbXRlZzAxcHlrUXFCc0dsWFdOck1uYXkwZnJNOWw3b0lLYStnWnNpcC96M1p1NTJQc3RTZFppWEtxUFErdVVKUUFvZWhJRm56V2M0dWp6d2VvbXlXbGlzMGhHb0JCQ2lKWkpJRkFJSWNScDQzYll1V0hpV2F6NC9BTk1qeDFGUHFpSUhraXhxQkJtSlRCRVkxbGxPVjhzZUl0Wm16Zng5TTFYRStsMnQvbnI3U29xWStubVhLSzFTcWFIYnpxNHRUV0JNZ1dyWG9kdW1CaG0rL3dONjRaQldVMDlXUVVsTE5tWXpkYTlSVlRWMWVPa2hsN2FBY1pGWkRNNWJDdngxa3FzcW9GaU5pMEJsZ0RneVZCc1hoUjNJZ0NtM29oWnRhdlZZMXBIL1J3MWVnUkc1VTZNa25UMFBZdFA2bnhMNGlTdzJERU9mSXZaV0hGb3J1NWtVSzJZMWJzUEhaczhCY1hkQzZOeUIwYlIybGJQdlN1cmRhUlM0ajJEY0t0S0wxZEh6MFlJSVVSbkpvRkFJWVFRcDQycXFwdzlKSTFCbjRhUjBSakE0dXFJNm1KQ2REeEZVY0Npb0VUWlVieFdWcWdWL0dUTlloNGFkejZEdk5GdDlqcTZZZkRSdWd5cUczejgwTHVKSkdzWlNpdHFBd1lwV1BScUFtYXdhM0JiMFEyRGd0SnFNdk9MV1p1VFI4NytVb29xYTZsdmJLU1h0WVFmUnE1bHFHMFhVZFk2SWkzVktDaEFVOGNTY1Nxc1p6Nk1OdkE2QUFLWjgvQ3QrbFhyQmxTdGFNTitoT0tJd1FMNHR6eDcwb0ZBYmRUUHNTUk53aWhKcCtIRDd3UGd1UEFEMUlTSjZMcytwSEhaclllT0hmRlRMRW1UTVFwWDA3RDQwdGJOdlFzekZRdEYwZWZUWUUrZ253TWNVbmxEQ0NIRU1VZ2dVQWdoeEduVkt5NktXY09Ic3lObkRhUkpJRkFJeGFKU2paOXZpd3Zac0xlWW1INXVvdDF0czNRK1ozOFo2M01MaUxPVWNvNTdHOVpXMWdZRVFBR3JVWWRoS3FlVWYyY1lKZzMrQURVTmpWVFUxbE5aMjhqR1hmdFprNTFIWVVVTmdZQVB1MW1EaHhyRzJvczVPenlETTEzWk9DMCtOQTV2L3RIYWdHYlBwbGpEMFBwZEZub2V5SngvNGllckdyWXpIajV5VEZjOGlpUG0wR0ZoS2RqT2V1U0VodlN0dVI4c05peHg0d0RROHo0UDdUT3E5NkltVE1UU2F5cFk3Rmo2WEloaXNXT0pHdytBNmE5QkczQjFzL0VDMlcrZCtNL1R4VFZvRVJURXpjS3FtUFJ5U2FhOUVFS0lZNU5Bb0JCQ2lOTktVUlRtZkg4U2IyM2FTSjVmUjdWS1JYTWhBTngrRjh1M2xPQTJYRnd5cWsrcngydndCVmk2SlpjRGxWVmM0TmxCWDF0UnEyc0RBbUFhV0FQVitFMFQ4d1JHOUFWMGZBR2QvZVhWWk8wcklidWdtT0txT2lwcUd5aXFxS1dzdWhiVE5QRmFhaGpqM01tSThKMGthYVhFV3l0SnNGVmhRY2RFYVlOTXhwN05kVXZ4TWZjN2ZyRHN1R1A0dHo2SGYrM0RvRmpRaHYzb3VNZGIrbDV5b3RQRHQrYis0TEpnTGJpdTFUcm1QcXhqN2dPZ2Nlbk53VUNmMVkwbFlTSzJDWStqMkNNUHZVN0tkQ3dwMDV1TjE1TUNnZnRpTDZURzFZOWVUb1VJK1g1TkNDSEVjVWdnVUFnaHhHbVhFTzNseXJHaitFdjJHbXlwbmtQTkZJVG9vUnhZR1VBaUtnb0o0YzQyR1hOdlNRV0wxbVVTcnRaeWtYY3RGc1drcldyb1dmelZOT3BRNzlQUmRKMEdYNENBWWFEck92dkthOWhWVkVabGJRUGI4b3JZVjE1Tm95K0FidWdZaGc5VnI4ZG0rZ2kzMURMS1ZrUmExRDRHT2ZhVGJDM0JvZml4V1hSVU04RGhqVDlPTGZkUWREV1d2aTB2N3pYMnJ3VFRBRVhGa2pMdE5NK3FNMU5vMUtJb1RMZ0VpK2FrbDh2RUt0ZFRJZHFjcGFZR0FEMHM3SWg5aXQrUGFUMkpDTHhwNHNySXdMWi9QN1VqUitLUGpUM200WjQxYTdEVTExTTlmbnlMcjM4OG5qVnJBS2crNHd4UWczVURyQ1VsV0dwcUNFUkdFdkI2VDNwTTBmVkpJRkFJSWNScHA2b3FzOGFQNXVWdjExSFJxS000NUhJa2VpNEY2RTBzNFlxTDRVbVJERTZJYVBXWWhtbXlhRjBtTlkwK3J2QnVKRkVycFMwYmFmaHFEdkRObWpYczB2dzAxTmVUVjFwSlRYMGpQdDJndHNHSFl1ckVXY3B3V3hycHJWYVJiQzBqVEswajNGSkhncldjUkdzRnNaWUtOQ1dBb2lqQmYrYkJqTC9RTkNYNDE1YU15cHpRWThYcVJuRWxIdHdSd0Rpc0FjY3gxWmNFLzFkdnBPN2x1RVBiVlJ2T0sxYWllSUtacklIdEwrSDc1cmNuTlQvRkdvWjJNSVBRdi81UjlOMGZoL2FaalJVWXBWdkE4S01YcmNQM3plOXhYUFFSYXZ4WkJMTGZ4UGYxM1NmMVd0MkZxYWhVZUVkVEZqWUtyeFhpSFFvU0J4U2k3WTJZT1JPQWpTdFdOTnR1THloZzJDV1g0RXRNWk91SEg0WUNiY2VrS1BSKzlGRmNHUmtjdU9vcThuNTE3TnFzdlI5OUZIdCtQaGx2dkVIOW9FRW91bzQ5TDYvRll4dVRrNDhJU2c2NDg4N2czRmV2eHJEWkFFaDk4RUU4YTlaUWNQZmRGTjE0NC9IbkxMb2QrZVFsaEJDaVF3eE5UZWJpdm9PWlg1YUZtaVNYSTlGenVYRFFSNGtqMHVGZ3lzQWt3cDIyVm8rNVkxOEphM1B5aWRNcW1CeTJGYXVpMDZhQndOb0tzclBYa291QlcyMmdqNjJZQ2JaOUpEbks4SVEzRUs5VjRGV3JVUlVEcTJKaVZ3TllhSnJEb1V5LzBQOUt6Sy9kTmJ3L01mVFlkczdmMEFiZEFBUnJBNTVzME82N3JNTitGQW9DZ29seFlEMldwTWtuZEs2Kzd5c0F0TUUzQnBjRm13WjZ3VEpNdlNFNFd2MEJBQm8vdVF6VEg4ektVV3hlMU5oZ0xVR3pPaSswN0xuaHd4a1lKUnRiOWJOMEpickZ4ZDdFSDZMYnZLUzR3Q1dWTm9Sb1UzMGVlZ2dBeGVjTFBhOGJNZ1JYWmliRjExK1BhL3QyQUdwSGpHZ3hDRGgyM0xoampoLzc5dHZFdnYzMkVkc0RYaStibHk1dDhSeXRwSVNoVjF6UjRyN3Q3NzlQUTJycU1WL1R2V2xUS0VzdzRjVVhTWGpwcFNPTzJiWndJWUdvcUdPT0k3bzIrZVFsaEJDaVE5aXNHdGROT1p0UDNzaW1QS21qWnlORXgxQ0FCQ0x3NEdSZ3ZKZUJDYTFmb3RQZzg3TjBjeTVsbFpXY0g3YURWRnR4MjlRR1BFeWl0WXhua3A4alNxc0JERlJNVk9WZ04yVFQrTTR5NUJZQ2YrSzBVV3hlbk5kbkgzVy9OblF1MnRDNUp6WG00ZG1BaWpjTjY5akRNMW9VYk45NzdxVEhVcE9uSGp4ZHhYSEovMEw3Ry85M1BYcmVrbEFRRUVEdE5SVlVEUXdmK3I1bDMzbjlucVBTUFpqOTBkUHhhQ2FwWVpJS0tFUmJpMTYwNklqbmtVdVhvdGJWb1hzODJBb0xBZkN1V01HSTZZZnFsQmJkZkRQRjExNUxRNTlEOVg3VlFBQmJRUUVRWEdMc2o0NEdRS3VvUUt1cW9xRjM3OUN4ZW5nNGxybzZGSjhQeFF4ZU03V2FHclNLaWxiOVBLclBSKzlISHcwOXQ5VFZ0V284MFhWSklGQUlJVVNIT1d0WUd0OUxTT1hkQTd1d3hybzZlanBDbkhaMnJQUWpBWWRtNVhzREV0Rk9aRm5SY1JTVVZmUFp4aDI0bEJxdThLN0VwZ1JvNitDYlUvWGp0SlcxdlBPSWVJUUUvcm90MVlaOThyTmdhWDJYYTZOa0k1YWtTVWUrUk53NDdOTmZEejMzYjMwT05TejRnZG1zM1ljbDRaelFQa3V2cWFqZS9waU5GZWo1bng4eFZuZGlvckFuOFdvQ0ZpZTlYUXBPeVFZVW9zMXRXTDhlZ05Ibm5ndkF0ZzgrWU9pVlYxSTNaQWlGYytjeS9LS0xBRkRyNmxBUEM2bzFQZDYrWUFGcVhSMVJpeGVUOE1vckdFNG5SVGZjUVBIMTE2TTduVmpxNitsMzc3MTQxcTFERHc4bi85NTdnOW1GUU4vZi9wYklKVXRDWXc3NFViQkIwNWJGaTQrWVgwdVpoeU9tVDhkYWR1ZzZQWHJDQkF5N0hiV3hrZnEwTkRMZWV1dUlMTVl4RXlhRXNoOUY5eWFCUUNHRUVCMUdVUlIrTW5NS2kxN0l3aC9wUU5GYUh3UVJvaXRKSVFhUDRtUnNTalFwVVNkZkJQeTdBcnJCb204ekthK3A1NnJJZEpLc1pVZ2dyb2N6OVdiMUFWVnZHazNSV3JNbVA3UUU5MVRZSmo2T0dqdTIyYmI2ZDQ2OUZBN0FlZmtLMEpvM3hURkswdkduUDRIcVRjUFM3M0tNMHMwMExMb0lOWG9rMWxIM05EdFdjUWZUeUJWUEt0Yng5NGUyVzhmK09qaFcyYlp1SHdpczhJeWtPR295YmswbDJRbHk5UlNpYmNXLytpcU8zRnpnME5MZy9uZmRoYVdxQ24zSUVMeGZmb25hMEVEVnhJbmtQUDAwdHFJaWhsOTRJYlhEaGxGNDY2M0JRVXlUSWRkY2d6MC9Id0RENFNEdWpUZEllT1VWRkwrLzJldTV0MnhoMEp3NWxNK2NTY0ZkZDdWNi9vMjllMlBhN2RqMjd3OCs3OU1IKzk2OUFCVGNmVGNSWDM1SjFkbG5ZN2dPK3lMK1lQYWhGQnZ0L2lRUUtEbzF4ZS9IV2xxS0x5SGgxTTdYZFdJV0xNQmFVc0srTys0NFlyLzF3QUY2L2YzdkFPeDY3TEZXelZVSWNXb0c5MDdpMmlHamVia2lBeTJtYmJxbEN0RVZPTENSUkF4ZWg1Mnorc1hqdExYK3RpeXI0QUFydHU4bVhpdGxzbnRMVTdpbjFlT0tyc3YwMTRUcUE2cnhaK080Nk1QZzlwcDg2dDg3RzR4VHkvNndqdjRsMnNEcmo5aXVuR0oyb0ZHMEZtUGZWMWduUEg1dzRpYm9qWmoxQndoa3Y0MDI0S3BUR3JjN0NxZ084bU12b3NHUlREK25RbVRyeTRvS0liNGpmUFZxUEd2WE50dm0zTEVEQ0hiaTFjckxnVU9kaEswSGx3bjdFeE1QbmFBb2xGeCtPVkdmZm9vL0tnbzlJZ0k5TEF6ZDZjU3cyekVkRGd5ckZkTnF4ZFEwNHY3Zi95TnM3VnEweWtwMlBmWVllMy8zTzBaT200WVNDSVNhaFZpTGlrNW8vanRlZW9tNHQ5NmkxeE5QQUpBMWJ4NFJTNWZpV2JzV1gzSXlRMmZQUmc4TEkrUE5OL0UxemJrcEVOZ0dxeE5FNXlhQlFOR3VGSi92bE9vU0dUWWJHQVo5Zi85N1BHdlhzdnNQZjZCcTBpU0d6SjU5WXVlSGhaSDU2cXVFcjFwRnl1T1BZNm9xWlRObTBKQ1cxdXc0UzIxdEtPVzZwVURnaWI3UkhzNjBXcVc0cWhBbndlV3djOFdaWTFqMFFUYWwwV2F3eHBnUTNad0N4T01sV2cwakxkWkwvMWhQcThkczlBZjRaTU1PeXF1citJRTNnejZPVW1qcXhDc0VvQTI4TnZSWUNldUZhMDcrU1ozZlZNOVBDZXQxV0YyKzVyVWdIVmVzUEtXNTJjLzdOMnJDb1lZbWFzd29YTGNVWTFidnB2N2RNNXNGQWhzV1hSVEtXRkVqQnVINHdiTGc5bzltWXBSdVB2Umh0cHVxZGZSbVQ5SjEyRFdOQVdGZ2tjdW1FRzB1KzEvL0NqMU9mUDU1RWw5OGtZWisvY2g4N1RWaVB2Z2dGR0J6WldZQzRNd08xbUt0Nzl1MzJUaWxsMXlDVmxWMXhQaHFJQUExTlJ5K3FyOW03RmhLTDd1TXVrR0RBSWo0OGt1VVFBQ0E4Rysrb1dIQWdGRE53Qk1SdlhCaDZISC9PKzRnOTZtbktKMDFpOTZQUEFLbVNkV0VDVmlxcTNGV1YxTS9jR0RvdmRPVWUvRnVUd0tCb2wyTk92OTgxUHI2a3o1dncvcjFLTHFPcVdsWXFxdEp1L2RlOWp6d0FJNDllMDdvL0tadlppclBQWmY2L3YxeDV1VGcyYkRoaUVEZzhZeTQ4TUtUbm52OXdJRmt2UG5tU1o4blJFODJZZGdBSm4yWnpJS3FQQ3hlZTBkUFI0aDI1OEJHR2dtRVdXMmNteGFIVFd0OWdhKzlKUldzMlpGSHRGck9kRTg2R29FMm1Lbm9UaFN0OWJYODRPQ1M0b1pTRkt1Ynh1VjNCT3NFYXFldnpxdmlUZ1RWR256c09yUnFSSEhGb3pTbUJPZFlXd0I2OTZ4MXRUdnBXdnoyV1BxNlRDSnM4b0ZkaVBiUVV0MDl4ODZkakQ3bkhQYis3bmNZTmh0cUlJQjk3MTVzKy9maitmWmJBT3FHRFd0MmpsWlpTZnk4ZVNmOHVzWFhIOHEwam4zMzNkRGo1S2VlSW1yeFlncnV2anU0NFRqQk91K1hYK0xNT1ZRV3dwV1Z4Y0M1YzluNXhCTkVmZnd4dXR0TitiUnBETG4yV3VyNzlTUHpqVGRRaklOZkhscWs2R2gzSjRGQTBXbVpWaXU3L3Z4bmRJK0hzSFhycUp3VUxDQnRxaXJwNjlZQm9BUUNqTGpnQXJTeU1ySmZlSUhxOGVORDUxdnE2a0RYS2JueVNtSVdMTUJXV0VqazU1OVRQbTFhaC93OFFvaWpzMWhVZm5iaFZONzkyejlRSjhSTFZxRG85cEtKSmxMeE1ERGVTLy80MW5jS0R1Z0duMi9Lb2FpeWhzdTlHZlN5bG5UN3JDaHg4Z0o3UHNVTTFHTTJsQjczOThPU01nTTFjbERvdVZtN3IvbFkyVytqNTc2TFViWU5KajhiMm41NFIrR2pjZDI0KzRqQVllTlhQMFd4T0xHZThTQ1czdC9IS00vQ3QvUVd6QmFXTGpzdVdJRGlTVDFpdTMzcS9ORGpoZzluWUpSc1BPNWN1cHB5OTFDS1lyK1BRelhwNDVKc1FDSGF5NEdycnlieTAwL1JLaXJRWFM0cXBrMGo2cE5QTUJXRnFuUE9ZYS9MaFgzM2JoTC84eDlpRml3Z2ZPVktUSnVONmhZQ2lFMnlqaEVRSEhqYmJjM3FCbnEvK2dyWHRtMmg1LzdvYU5UNmVuUzNHd0REYWozNjVBMkRYazg5RldvT0FyRC85dHVwNzllUDVLZWZSdEYxOXYza0oxUk1uVXJONk5HRXBhY1Q5K2FiaHpJQ1pXbHd0eWVCUU5HdU5xNVlFWHJjOUsxSzluUFBVWDNXV2FIdGp0MjdHWHJGRmNDaHprZE5WTCtmdmIvOWJmQU4yTk44MlZUdlJ4OUZLeTFGS3l2RHRGcUpYTElrdE14MzcrOSt4OEM1YzBOMUhBQ2NXVm1VWG56eEtRVUN0Ny8vUGlnS1VSOTl4UDQ3N3NBODdGc1NSMjR1U2M4OVI4SFBmMDVqU3NwSmp5MkVDT3FmRk05Tm84ZnpXbW0yMUFvVTNab1RHeWxFNDdaYm1aZ1dqME5yL2UxWVlVVTFYMmZzSWRKU3kzbWVyUWUzU2lCUU5LZnYvUVRiK1BzQmswRE91K2k1N3pWckpBS0Fhc04yNXNQTmdvQkc0U29hbDk3YTdERC91b2RiZkEzWExjV25ORGV6Smg4VE1QM1ZCeWZiZ0ZHWmZVcGpkVmU2WXFjZzdoTHFIU24wY1VsdFFDSGFrMm14b0ZWVUVJaUlZUGVmL2tUdnh4N0RzTnZKZmZKSmZBa0psRjF3QWJiQ1FoSmZmcG1FZWZQQU1LaVlNcVY1ODQzdkdEUm56Z20vZnN6Nzd3Y2ZLQXFZSmp2Ly9uZjBzTEJRNDVIdmZqWnVrdnlQZjFCeTVaVll5c3NwdS9CQ1lnNHVEeTY2OFViaTNuZ2pHTERVTkJ5N2Q1UDYwRU9oRHNlSi8vNzNvWis5RGU1TFJPY20vdytMVGt2eCsrbi9rNS9nUzB4azcrOStkOFQrMEp2andXTVBmOTdTOFFEK2hBVENWNjJpZnd1ZG1BNVAvODZhTnkvVXVoMkN0UVQ3L2VJWFdFdEtDTnU4bVoxLytRdUJ5RWkwcWlyUzdyMFhlMTRlanQyN3lYam5uV1pCUWlIRWlRdHpPYmorM0xQNFpNRk95aU1ORkl0OEd5bTZwemk4UkNvZTBtTENHUlFmMFNiTitaWnV5YVc0b3BvWllWdnBaUzlGUVdvRGlpTlpSOTJERXRZcitIajBMN0NPL2dWR1NYb3dLTGh6SVZnYzJNOS9xVmtuNE1DMjUvR3QreU1ZSGJEVVhOVlFJNGNHNi80ZHBuSFpiWEN3S1lucTZZM3RZRWFpYjhVOW9jQm1kd3dpMWpwN3NUZnhhbXhXR3dQQ3dDcVhTU0hhVGZtMGFVUis4Z21GUC9vUmpwMDdzZTNiaHo4K25xaVBQaUwrMVZjcHZPVVdhb2NQcCtLODg0ajQ0Z3NBRGx4NzdUSEh6SGpubmFQdUczemRkYzB5QW10SGpzUjI0QUJxVFEzMmdnSU1xNVdHMUZRaVBnOTJSUGUzMEV4VDBYWGlYMzhkdytHZ2J0Z3dpbTY4TVJRSUJFSWx1NVJBZ05pRGN6RXRGZ3lISXhRUWhPREtQTkc5U1NCUWRGcXVyQ3hjVzdjU3RtRURqcDA3eVhubW1TT084VWRGc2ZYVFQwUFBSNTUvUHBhYUdvQlFuVDczdG0wTXZQbG1kTGViNHV1dXc3VjE2eEhqSEkvdWRyUG5EMytnNzI5K1E5ajY5UXkrL25wMi8vblBKUC96bjlqejh0QmRMbmI5My85SkVGQ0lWaG83c0M5VHdsTllXSmNQSHZtRUk3b2ZPMWI2RUVlNDNjN2svb2s0cksyL2JoUlYxckFxTXc4UEZVeDJiOE5CUXh2TVZIUkgrcTcvb2ppaTBQcGRBZGJnOGpJMVpneTJtREZ3NWg4eDlRWVVhN0RPc3VtcndyZmlidlRkSDUvVWF6UzhmODV4ajNIOFlCbFlqcDNPcGpoamNGeXlCS05rSS9ydXhhSHRsdGp4K05mOThWQWpIRjlsYUo5UnRxMWJMZ2NHQlZOUjJkVnJMbzNPUlBvN0lVYks2UXJScnBLZmZCSnJXUmtwano4ZTJtWXRLaUxtZ3c4d0hBNEtiN29KWjI0dTdzMkh2cWp3ckZwMXpLWEJRMzc0d3hOKy9lcXp6cUoyNU1oZ1k0K0RGTU1nYW5Idy9iQjI2TkFqemxGcmE0Rmc0OHo4ZSs2aHNYZnZadnRMZnZBREFsNHZqU2twK0JJVDhjZkVFUEI2Y2V6WmcydmJObElmZkJERExtOHVQWUVFQWtXN1NaZzNqNlNubno1aSs0QTc3enpxT1lkbjVXMVl2NTZjNTU0ajdlNjc4U1VsaGVvaEhKNDZZUzByWTh5Wlp4NTFQRnRoSWYxKytVc1VYV2YvN2JjVENBK242dXl6MmJoNk5RRDJQWHNZY3ZYVkFLRnQwSExOaGFxenp5Wnovbno2MzMwMzlydzhCczZkQzRCcHM3SHo3MytuL2lRYmtRZ2hqbVN6YXR3eGN3cUxYdnczZ1ZHdHI1c21SR2NUaVp0b3hVTlNoSXZCU1JHdEhpK2dHNnpka1UvdS9nT2M1ZGpMSUVjZVVqSk1ISTFSdGczZnlsL2lYL3N3bHY1WG9nMmVneG81SkxoVDFWRFVzRVBIRml6REtNODgrZGY0YmlhZXFvR2gwN1JVWFkwZGU4d2dZRk1nVW5Fbm83aVR3UWhnU1oxMWFMajRNN0hQZUJ2L3hyOWlIRWpIckMvQnYra2ZBSmgxaFFjSE9SaGdOL1dUbm45blZSWStobjJ4RitLd0tQUU5RLzdPaFdobkZWT25VanQ2TlA2WUdOVEdScEtlZnByYUVTUEllZTQ1REllRG1IZmZKZm1wcDFBYkdqQmNMdFM2T2hMbXpjT1ZuYzNlWC84YVgzTHlFV1BtL3ZPZkxiNldwYnFhMUFjZUFBN1Y1NnNkUHZ5STQrSmZlU1hVUExQc2dndU8yRy9QeXdNZ0VCN2VZcE5NWDJJaXhRZXpGclhLeW1BQ2pXa1NDQS9Ic1hzMzBIS21vZWgrSkJBb09yV2FNV1BZOGRKTE5LYWtvT2pCbTduRHMrNTBsNHQ5UC8xcDZIbnlrMCtHQ3FJNmNuUHAvN09mWVMwTzFxcEptRGNQNzFkZnNlZmhoL0hIeGdiSE9pemdaOWlPWDJpbHNVOGZjcDU2aXFFLy9HRW9kYnRpOG1TcXp6aWpsVCtwRUtMSjhOUmtyaHM2bWxjT1pLREUyS1Z4aU9nMkZLQTNzZGhVSytQN3hHQnJnK1h2WmRWMXZMZHFDeGFqbm1saDY3RXBod0l1UWh5TjZhOGhrUEVLZ1l4WFVPUFBRaHM4QnkxMVZyTUFuYVh2cFRqN1hrb2c2MVY4SzM5NXlxK2xwYzNHTnVsSkNEUmdtb0ZRb0ErQVFGM3pneTBPMUxoRGpkL1FmV0J4b05pQ1h3d1paVnRSbzRaalNmNGVsdVR2SFJ5akhqQkJzV0FkOGROZzRCR0Z4czl2Uk4vN0tWMmZnbDkxczdQWExUUTZFaGpnTW9tV1RzRkN0THZpYTYvRnUySUZTVTg5aFZaUkFVREE2MFYzdVVqNzJjL3dybHdaM0JZWnlZNFhYaUIyd1FKaTMzcUw4Tldyc1pXVXRCZ0liR3ArMmFUWFgvK0s5K3V2c1ZSVkFXQTRIUGpqV202NFpDMHBJZUdsbHdBb256R0QybEdqUXZzTWh3TzFvWUhVQng4RU9Pb1loM05sWnRLL2hRU2RzdW5UajN1dTZQcGszWlZvTjBVMzNzakcxYXZadUhwMXNObkdRWm12dng3YXZuSDFhakxlZWl1MDcvRHRUYndyVitMSXpRMHQrVFVkanRBK1JkZHg1dWFHL29WYW5nTUQ3cmdEVzJGaDZMay9PcHJ3Yjc1aDBNMDNvMVVlV2taeU11eDc5dEQvWno4TEJnRVBCaWNpUC8rYzFJY2VhbGJUUVFoeDZoeDJHemRQbVVoS2pSWFRMM1hPUlBjUlR3UnhSSkFjNFdKSVltU3J4ek5Na3lXYmNzZ3JxV0s4Y3dmRG5Qa29FZ1FVSjhrb1dvTnYrUjNVdnowUy83by9ZbGJ2T1d5dlNTRDc3VmFOcisvOUxOaUpVbk9pV0QwY25zdW01MzNlL0dCVHg2emRINXhYZVJZTkgwNmw4Zk1iUVBlaDcxbE13MGNYRU1oOXIvazVtalBZZ2RoaUI5VWFITi93b2UvN3FsWHo3alFVaFFydktJcWl6OE50VmVublZxUlRzQkNuU1dOaUlzN2NYTFNxS254SlNhRnN1cjIvL3ozKzZHanFCZzhtYTk0OEd0TFN5UHZsTHltY081ZVN5eTZqNXJBZzNiSFVEeHFFVmxtSmFiTlJOMndZdS8vNFI0ekRQdXNlemg4VFErNC8vMG5kc0dIcy9mM3ZtKzBybVQwN21DeWpLTlNPR2tYTjJMRXRqbkc0MmlGRDRHRDJvYW1xQkx4ZURzeWVUZUd0dHg3blRORWRTRWFnYURlbXFtSWV6TEk3UENEblMweHNsbjEzckt3OHhlY2o4Zm5uU1hybW1WQ053RUI0ZUdpLzJ0allyRW5JNGVxR0RzVmFYSXdyS3dzSXZtRkhMVjVNMFp3NUJMd252K1F3Y3NrU2V2LzV6MWhxYWdoRVJiSHpyMzhsOHJQUGlIMzdiYUlXTGNLNmZ6ODcvL3BYOU1QbUo0UTROVVA3SkRNanZoL3phckl4bzZUMnB1ajZyRmhJSVpad3E0Tnh2V09JQ1d2NVJ2OWs3Q3V0WXRtV1hOeEtOZE05RzNDcERVZzJvRGhWWmtNWi9pM1A0Ti95TEpia0tXaERic2FzeWNNb1huZmNjNDNLbkdBd3JxVnhHOHZSOTY5RTlhWUY2L29aUGt4Zk5VYlJHdndiL3ZLZGdmejR2cm9UNjVoZjBmalZYYUdNUWYvR3Z4SElmZ1AwUm56TDc4U2YvZ1NXaEFrb3JzU0R3VDg0OUx0dll0WVZIWmx0MkNVcDZLcUQzUW5YNHJkRmsrWTBpYkpMRkZDSTA2VWhMWTBONjljZnNkMGZIMC9XdkhuNDQrTVByVlpURlBiZGVXZXp4QlNBaHRUVUZzY0FLSjAxaTlKWnMxcmMxMlQ3ZSsraG1HYXdkSldpa0RsL1B0L3RNcFovenozazMzTlBpK2R2K3ZKTDRNalAyWHA0T0J2V0hmLzlYWFJQRWdnVXA0WG5tMjhBQ0VSRUVJZzQ4WnBJN20zYlVQeCtHdnIxUXlzdkI4QVhIdy9BcnNjZW82RnZYK29IREFqVkZ0ejV0Ny9SbUpnSVFQRjExMUUzWkFpanZoZGNPaEx3ZXNtLzk5NVRtcjhyTTVNK0R6eUFZaGpVRHh4STd0LytoaThwaVpwUm8vQkhSWkgwcjMvaFdiK2VwT2VlSSs4M3Z6bWwxeEJDSEdLeHFNeWRPWm5GLzhsbXY5ZEFsUTdDb292ejRpYUJTT0xEWFp6Vkx3NjFsVXZlZlFHZDVkdDNzZmRBR1djNGR6SFVsUzgxdzBRYk1kRUxscUVYTER2aE14citPKzJZK3hzL3ZlS0V4ekxLczJoY09yZlp0cVlhZ0tFWlZ1MGlVTFhyaE1mc3lvcWlKbE1ZTndPM3hhUi9tQ0ovNTBKMEVyNmtwQmEzTjlYNGF5dW0xZHI4Szc2VHZIL1FQWjQyblkvb0hpUVFLTnFkdGJTVW1BOCtBS0I2L1BqakhOMWMyTUZ2VDJyR2ppVXNQUjJBaHI1OWNXVmxrZnJRUXhoV0s5c1dMUW9kbi9DZi82Q1ZsWkg1K3V0dFdyZXZidkJnZGovNktKNjFhOG0vNzc1bTM2Z1Uzbm9ydXNlRFBUK2ZncU44RXlPRU9IbURleWR4emJEUi9OL09OZGhTNUNaR2RGMEswSThFN0lxVkNmM2lpSFMxdmlOZlVXVU5DMVp0UXpQcXVkUzdHcmZhR0Z4K0tZVG9OaHExU0hZbDM0UnU4ZEEvRE1Ma2s1c1FRb2cySUpjVDBhNHNkWFdrM1gwM2x1cHFBRW92dSt5a3pnOWZzd1lJZGsxS2V1b3BJTGkwdU44dmZvSGk4NUgvbTkrZ0JBS2g0NHV1djU2K3YvODlmUjUrbU55RHh4OXU3REhhdVIrK0wrT05ONmdmTkNqMGZPZ1ZoNzdKamxtdzRLaGp4TDN4QmhEc0NQWGRZckJDaUpPaktBcFhuM3NtSCtaa2t0UGdRM1hJSlV0MFRiRjRpY1ZMNzZnd1JpUkZ0WG84MHpUNWJNTU9TbXJxbU9IWnhrQmJnUVFCaGVobURGU0tJOCtoekhzbUVYYVYzaTZrTnFBUVFvZzJJV3V0Ukx1eDUrY3o2SVliY0dWa0FGQStjeVpWWjU5OXd1ZHJWVlc0TjIwQ1FHMW93RnBXaG1tMUVvaUpRYXVzcEh6R0RGS2VlSUxoTTJjQ0VJaUtvbUxhTkJwVFVxZ2JNZ1RGNTJ2N0gwb0ljVnFsSmNWeDQ0aXgyQ29DeHo5WWlFNUlRNlVQY1hnME8yZW14aExkQnJVQjk1WlU4dFcyWFVTcVZVenpiTVNtU3FkZ0lib1hGWjg5amgxOTcwRzNoakVnekpSc1FDR0VFRzFHTGltaTNmaGpZdkRIeE9EWXZadkt5WlBaODlCREozVytDZXk3Nnk3Y1c3ZHk0TW9yVVh5LzM2YXlBQUFnQUVsRVFWUStITHQyVVhyeHhkU01ISWsvSVlGQmMrYmcyTG1UeHNSRTl0OStPNmFtc1gzQmdxUFdadGo0OWRjbjlOcE4zWnEyZnZUUlNjMjVTU0E2K3BUT0UwSTBwNm9xTjA2ZHlMdWJON0xGMzRocWxjWWhvbXVKSXB3RUpaS0VjQ2RqKzhSZ1VWdVgwdVBYRFpadDNjbitza29tdW5iUjM3WlBPZ1VMMGEwb21JckNudmpaVklVTkpzNnUwTnNOclh6ckVFSUlJVUlVMDVTMUpHMUJyczB0VSt2cWlQemlDMG92dnZpb2hVM1YrdnBRL2IrcWlST1BPWjZpNjRjNk00a3VweWU5MlRUOXR2ZWtuN2s5emY5OEpYY3UvUytPSWExZlZpbkU2V0xGd3BrTUpFbU40ckxScVh4L1dFcXJ4OXh6b0lMZnZmWXBOUlVGUEp6MEJvTnNCUVRmYWVUZFJvanVRYUhhMVo5dlJyeE1ZL2dnem93eTZlT1dKaUduUTArK2Q1UGZMeUdPcnp1OU44alNZTkd1REpjcjJCTDlHTjJOREtlVHFva1RqeHNFQkNRSUtFUVBkY0c0NFp6bjdZMWU3VU8rdnhKZFJRSVJ4Q3JCMm9CbnBNYTF5WmpMdHVhU1gxYkZCSGNtQXlRSUtFUzNFN0E0Mlp0OExiWHVOR0x0a09TVUlLQVFRb2kySllGQUlZUVFuVjZNMThQdGs4OGhzcnlqWnlMRWliRmpKWlVFd3F3MnBneE13dXUwdG5yTWd0SXFQdCtVUTdoU3pWVFB4b1BCQVFrQ0N0R2RsSWVQWlhmaU5kZzFqY0Vlc01tbk5TR0VFRzFNTGkxQ0NDRTZQVlZWbVRaMkdCTmRDVkN2ZC9SMGhEZ21CVWdrZ2xnMW5EN1JIa2FuUkdNNVN1M2FFMlVZSm9zM1pMSy9ySnF6WFZuMHN4ZWlZTFROaElVUW5ZQ0NYM1dUa2ZwemZOWW8rb1pCZk90N0N3a2hoQkJIa0VDZ0VFS0lMc0ZodDNIUFJkUHg3dk5qNmhJQUVaMlg3V0Eyb0V1ek1xbC9BaTViNjN1ejVaZFZzaUpqRCtGS09kTzlHM0VvdmphWXFSQ2lzekFVQy9rSlYxQVpQaHF2MWFTZnk1UUdJVUlJSWRxRkJBS0ZFRUowR1NOU2UzSG5tQWxRNGUvb3FRaHhWSWxFRXFXRWtSYmpZVVJ5Nnh2YzZJYkppdTI3MlYxY3pqaG5Ea01jZTZWbW1CRGRUTDBqaVowcHQyQmFQZlFQZzNDci9KVUxJWVJvSHhJSUZFSUkwV1hZYlZhdW1YZ0dZeXhSbUQ1WklpdzZIeHNXZWhPRFU3TXlzWDhDZHEzMVRhNktxMnBZOUcwbWJyV1JtZUhmWWxFVXBEYWdFTjJGZ3FGWXlVMittVXJYSUdMdEN2M0NGTWtHRkVJSTBXNGtFQ2lFRUtKTDZSVVh6ZHdSWjJBcmtheEEwZm5FRTBtazZxRjNkQmdENDcwb3Jmd3diNXJ3djQzWkZGZldjbzU3SzZuMkVqQmxhYndRM2NtQmlJbmtKVjZGWGJNd05Gd2FoQWp4Lzl1Nzd6Qzl6dnJPLzUvN25QUDBPcjFwWmpTak1xcWozaTFabHJCbFl6RFpoSVFTZ2dOeElFc0twaWVCVUFLRS9DQmg4OXRDTmtDeXY3MSt5U2JMTHB0a3dZQUpFQklJeGwxVzc5S29qTXBvTkpvK1R6Mzd4OGhBV051UHJEbWo1NW5udkYvWDVXc3V5ZGF0VzdLZTcvbWVqKzRDWUhieG1BRUF6RGtQYkZ5dFhmRjJ1WlA1Y2s4RitKR2dITTFUdlpLQmtMWjFOeWtaRHM1NHpLc2pZM3JzNkZuRjNCSGRHVCtnaUtiRWFrQ2dXaGhOQlJ0MHZQTWR5Z2RyTlQ4bTFYTkJDQUJnbGhFRUFnRG1uSGcwcklkMzcxVERzTTNGSWFnWWRVcW9TV25OcjAxcVhXZkRqTWNydXE3MjkxM1NxVXVEV2h3K3B5V2hjek5lWVFpZ2NoU05vL01OcjlMVm1xMUtCeTB0VEVnY0RRZ0FtRzBFZ1FDQU9XbnR3dm42bWNhRnNzY0lBbEVaRnFoWllkdlI1dTRHQloyWnQxampVMW45L1JPSFZjaGxkRi95YVVXc3JGZ05DRlNQMFZpUGpzLy9EY2tLYVhGQ1NnZktQU01BZ0I4NDVaNEFBQUMzd25Gc3ZmYzFlL1RrWC9UcjJmeVlMQTh1WlFCdVZhdHFWYU9FdWh1U1d0U1U5bVRNeDQ2YzFjSHpBMW9aUHFYbG9UNFpRa0NnYXVTdHFFNjBQNlJNcUZtZE1WZHRFY2x3SHpqS2hLY0w0QytzQ0FRQXpGa042YVRlZjlkdVJRZTVRUmpsRTVTalRqVW9HUXhwVFh1OWFxSXpQeHZ3K3NTVUh0MTdYRlpoVXJzVGV4V3pNK0pWRGFnT1JRVjBzZjRlWFdoOHRhSUJSMHVTUm1HYkVCQUFjSHNRQkFJQTVyU2R5M3YwMWdWclpJMXhjUWpLSTYyNDZwVlNmVHlpTlIyMXNtWjRrSi9yU3MrZDZ0ZXhDd1BxRHZaclpmaTBMQkYyQTlWaUl0S3VvL01mbG9KeExZaTVxbVZMTUFEZ05pSUlCQURNYWVGZ1FHL2J1bFVyaTk1c3h3UmVEbHRHQzlTa29IRzB2ck5lTmRHWlgvazVQREdscno1MVZObk1xTzVKUEtQNndKZ0hNd1ZRZmtaNU82NGpuYitsa2ZnU05RU2xucVRoRWlBQXdHMUZFQWdBbVBQYW0rcjB1enQyeVp5YmtPdXlmUkszVDQwU3FsTlNyYW1vSnpjRlM5SlRKeS9vNlZNWHREaDRUanRpQnpnMURLZ1Nyakc2Vkx0VGx4cnZVelJndER4bEZPUnREQUJ3bS9Ib0FRQlVoVTNkWFhwTDkybzVrd1NCdUQxc1dlcFFnMkoyVUp1NkdsVWJEYzE0ekd0akUvcktrNGZsdUZQYWszeEdZVHNuemdZRXFzTklkSW1PZEwxSHhXQ05Gc2FsaGhDZmJRREE3Y2V0d1I3aE1RNEE1WldJUmZUZVBidjF4Ri8zYTM5eFZNWmlIUlZtVjBwUk5hdm14dG1BOVFyWU0vdjcxV0xSMVErT25OWHgva0V0RGZkcmJleU1MRG9Nb0dxYzdIaWJSaFBMMVJaMnRUUmh4UDBnQUlCeVlFVWdBS0JxTk5XazlQN05kNnBtak1jYlpwY2pTd3ZWb3BnVjBwcU9lalVsb3pNZTgrcm9oTDcxM0FrcGUxMTN4NTlVMGhyeFlLWUF5czAxanZwYTM2aisrajJLT3E2V3BZd0NQS1lBQUdYQ0l3Z0FVRlh1WHJsVXY3NW92YXhSYmhIRzdLbFhVaTJxVlZNaW9xMExtanc1eCsvWlV4ZDA0T3hsOVlUUGEwdnMwSTBtalJXQndGem1Ha3Nqc2NVNk92K2Rja04xNmtrWTFRZkxQU3NBZ0o4UkJBSUFxa293NE9qTm16YnFyc1E4bVJ3aENyeG55OUo4TlNsc0I3UjFZYlBxWWpPL0tYaGtNcU5Ibmo0cVU4aG9UK0laaGUyaUNBR0J1UzlucDNSay9yczBFWjZ2cHJDclJRbUpreXNBQU9WRUVBZ0FxRHIxcVlUZXYrVk9OWTF4RkM2OFY2K2tHcFJVV3pxbWRSMTFjbWI0VnUrNjB2Y09udGFKaTROYUdUbXRsWkUrR2JmbzBXd0JsSWRSd1FycFpNZXY2bUw5SGlVQ1JpdVNSZ0ZDUUFCQW1SRUVBZ0NxMHRydVRuMW8wMDdad3ptNUxpdXI0STJnSEhXcldjbGdSTnNYTmFzdUZwbnhtTmZHSnZTdGZTZGtjaVBhRlg5T2FYdE1yQVlFNWpiWFdCcEtyTmJwMWpmSmNVSmFrcEpxWjc1NEdBQ0FHU01JQkFCVUpjdXk5T3JlbFhwajh6SUZPQzRRSG1sUVVrMG1yWG5wbU5aMU5zak1jSFZQc2VqcW1aTVhkT2pjZ0xwRC9Wb2ZPeTVDUUdEdW00eTA2K0RDRHlvVGFsSm5YT3FLOGVJRkFLZ01QSThBQUZVckhnbnJBM2Z0VXZmb3pGZHRBWmFNT3RXa29IRzBmVkdMb29HWmJ6MGZuY3JvZno5NVJKbGNUdmNsbmxIQ21wUWhDQVRtTUtPQ0ZkYlJ6bmZxV21xakdzSkdLMUpHRGx1Q0FRQVZnaUFRQUZEVld1cHE5TWw3N2xQdG1DVzNTTUNDVzllcU90V2JoRHByNDFyY21Kenhha0RYZGZYWWtUNGQ2NytxMWVFVDZnMmZKQVFFNXJpaTVlaDg0d002WDMrZklvN1I4cVFVNVkwTEFGQkJlQ3dCQUtyZXRnWGRlbnZIYW9VeTVaNEo1cXFRQXVwVWd4Sk9XQnU3R2xRYkM4MTR6T3ZqVS9xSDUwN0l5by9wbnVRelN0dmpZbHN3TUxkZFM2M1hnUVVmVWpGVXE0VnhvK2F3WnZ5WEJnQUFlSWtnRUFCUTlVTEJnTjUrMTNidENyYXFtQzJVZXpxWWc1NC9HN0ExSGRQbTdpYVpHYjdaRjRwRjdUMXpVVWZPRDZnN2RGR3JJcWRsR1VKQVlPNnlOQjVxMDZHdUR5Z2JibFpYek5XU3BHUVRBZ0lBS2d4QklBREFGeExSaUg1bjF5dlVPUmFTV3lpV2V6cVlRNmJQQm15UVkyeHRXOUNrYUhEbVp3TU9UMlQwOTQ4ZlVqWXpydnNTVDZ1RzFZREFuSlozRWpyZS9uWU5wZFlwRlhDMUpHRVU1RTBMQUZDQmVEd0JBSHhqMmJ3V2ZYVGJLeFNmdE9TNmhDNjRPYTJxVmExSnFxcytxV1V0YVUvRy9PSFJzOXJYZDBuTHdtZTFJWHBNaElEQTNPVWFXK2RiZmxabjVqMm9ZQ0NrM3JSUk9sanVXUUVBOE1JSUFnRUF2bUZabHU3dFhhWTN0UytYblN2M2JEQVhCR1NyVmJWS09DR3Q2NnhUVFN3ODR6R3ZqVTdxbTN1UEtlQk9hWGQ4cjZKMlJnU0J3RnhrSkdOcElMVlpSenArVThhSmFFbFNtc2RGOVFDQUNrWVFDQUR3bFhBd3FIZHQzNm1kZ1paeVR3VnpRRUpSTmFsR1RjbW9OczV2bE9YQlRjRlBuVHF2b3hldXFqTjRXZXZpSjJXTGN5dUJ1V29zMUtaREN6K295VkNyMmlMU2dxaG1YQ2NBQUpoTkJJRUFBTjlwU0NYMDRWMTNhMGtoSWU1bndJdXhaTlN0SmtXc2dMWjBOU2dSRHN4NHpJR1JjWDNsaVNOeWMyTzZQL21FMHRhWUJ6TUZVQTZaWUowT0wvZ2RYVSt0VVdQRTB1cTBGSjc1RWFJQUFNd3Fna0FBZ0MrdG5OZW1QN3pqWHRWa2VXdkRDNnRWWE0ycVVXTWlvaFZ0ZFo2TStkU0pDenJRZDBrOW9mTzZJM1pJMDF1Q1NhT0J1YVpnaFhXODR4MjYwUGlBb282dDNwU1VuUG5mRlFBQU1Pc0lBZ0VBdnJXdHUwdWZXTGRMOFJ5WGgrQmZzMlRVcmtaRjdLRFdkVGFvSmhhYThaakRFMU42ZE84eE9jcnAzdVF6Q3B1Y0RDRWdNTWNZRlUxQUYrdnYwWm1XTjhpeEExcVJkTlV3OHhJQkFNQnRRUkFJQVBBdHk3TDB3TElWZWt0cnJ5SXVLd1B4WXdsRjFLaVVhaU1ocldxdlZkQ2VXY3ZrdXE2K2Y3aFB4L3NIdFNSOFRpdkNaMlRZbHc3TVFVYUQ2VTA2dVBCRHlnZHJ0VEF1ZGNVTjV3SUNBT1lNZ2tBQWdLOUZRa0c5YThlZDJoMXNrNHJsbmcwcWdTV2plYXBYMG9xb3Q3MVc4OUx4R1k4NU5EYXA3eDQ0S2VWR2RWZjhPZFU2b3g3TUZNQnRaWXlHWTR1MWY4RUhOUm50VkdkTVdwb3lzZ2tCQVFCekNFRWdBTUQzVXRHSVB2S0tlN1FwMUNnVldLWGxkM0dGMWFFRzFVUkQydExkTE51RHBUN1A5VjNVdmpPWDFCbTRwSzJ4dytKc1FHRHVHUSsxNjlDaUQyczR1VVlOSWFQZWxCU3h5ejByQUFCZUhvSkFBQUFrTFdpbzEvK3piWSs2VFp6ekFuMnVVNDJLbXBEV2R0U3JOUldkOFhpVDJaeSs4c1JoVFdaejJwTjhXa2xuaXJNQmdibkVXQ3BZWVIzcmVsZ1g2M1lyRWJTMHZrYUtPeXdGQkFETVBRU0JBQURjc0dKZXF6NjJmcmRTM0NUc1d5bEYxYUphMWNYQ1d0ZFpyNEFIWndQKzRPaFpIYnM0cUJYaFBxME9uNUpjOXFBRGMwbmVpdWpFdkYvUmhjWlhLMnBKcTFKU09pZ1pja0FBd0J4RUVBZ0F3QTNHR0wyaVo3SGV1M0NUQWxPczJQSWJXNWJhVktlVUhkR3lsaHExMTh6OGJNQ3hxYXkrcysrazhwbFIzWlhZcHpwblZHd0pCdWFXY3cwUDZHam5iOG9OcHJRc2JUUXZLcEVCQWdEbUtvSkFBQUIrUXRCeDlNdWJOK2tYNTYyUWt5LzNiSEE3SlJSUmh4cVVEb2UxWTNIempGY0RGb3V1OXZWZDByNHpGOVh1WE5IbTZGRlpodFdBd0Z6aEdrZjlqZmZyU1BkN3BWQ3RGc2VsUlhGeE9RZ0FZRTRqQ0FRQTRLZkV3aUg5N2gwN3RUdmVybUt1VU83cDREYnBVcFBpSnFMVkhiV2VyQVljejJUMWR6ODhxTkhKU2QyZDNLdGFaNVN6QVlHNXdsZ2FURzNVL29VZlVTYmFydmFvdENSSkNBZ0FtUHNJQWdFQWVBRjFpWVErdWZOZTdhcnQ1R0hwQTNWS3FNWFVxRFllMHNiT1Jsa2VIUDcxMUlrTDJuLzJzbnBDRjdRcGVwZ1FFSmdUakNTamtWaVA5aTMrZlUxRTVxczE0bXBORFRjRUF3Q3FBKzgyQUFDOGlLNkdPbjFrdzExYUdhb3Y5MVF3aXh6WjZsS1RrblpFR3pvYTFGN3J4ZG1BR1gxejd6RzUrUW5kblhoYXRjNjRPQnNRbUF1TUpvSXRPckR3d3hxTkwxZDkwTldhdEZHVUVCQUFVQ1VJQWdFQWVBbTliVzM2Nk5xN1ZEOFpLUGRVTUV0U2lxckYxS29oSHRaZFMxcG5mRGFnSkoyOGRFMkh6ZzFvbmpPZ1RmRVRzc1VXYzZDeUdibXlsSFdTT3JEdzkzU2w5azRsQXJiVzFSb2x1VWdlQUZCRkNBSUJBQ2hoVzNlWFByMTFqeHFMNFhKUEJiT2dRdzJLV0VGdDZXNVNUVFEwNC9FbU1sazkrdXh4VFV5T2FuZmlXZFZhSXg3TUVzRHNNc29FYW5SZzRRZDFvZkZWaWdZY3JhMlY2a0tTQnljRkFBQlFNUWdDQVFBb3diWXN2V2JGQ24xOHd5NVo0MXdsWEUxcUZGT3phdFNjaUdoVmU1MG5ZeDd2djZidjdEK3BObWRBMjJNSE5MMGxtRzNCUU9XYVhnbDRzUHUzMWRmOE9vV0NJYTFPdTJxSlRKOFlDQUJBTlNFSUJBRGdKcjJtWjdrK3MvbGVKY1UyNFdyZ3lGSzNtcFcwSTFyVFhxZTYyTXhYZkdiemVYM2oyYVBLWmpMYUdkK25sRFBCSlNGQXhUS1NMR1VETlRyVS9RR2RhM205SXFHdzFxUmRkY1FNSVNBQW9Db1JCQUlBY0pNQ3RxMDM5NjdWKzVkdms1VWozSm5yYXBWUW02bFRReUtzOWZNYlBEa2I4TWlGcTNyeTVIazFCUWExTVhwVWpvb2V6QlRBckRDV3NvRzBEczUvdDg2MHZrSEJHeXNCRjhRTkwwa0FnS3JGTXc0QWdKZkJzaXo5OHNwMSt2aWF1eFF0MnF3WW1hTXNHYzFUdlVJbW9JM3pHOVdjaXM1NHpFeStvQjhjN3RQSTZLZzJSdytyUFhqVmc1a0M4TjcwU3NDY0hkT1JybmVwcisyWEZBcEd0U2J0YW42VXFnNEFxRzRFZ1FBQXZFeVJRRUFQcmxpbmg1ZHNWcWpBbzNRdVNpcXFGdFdvS1JIVmhzNEdXUjdjQm5CMWVGdy9PSHBXS1YzWGZjbW5aSnVpT0JzUXFEeXVqTEtCbEE1M3ZVZW5XOTZrVURDc1ZTbFgzWEVqaXh3UUFGRGxlSHNCQU9BV1JBSUIvZHMxbS9YYksrNlFrK2RBK2JuRVNPcFVnNkoyU0J2bk42Z21Odk9iZ2lYcE8vdFBxbTlnU090aUp6UXZPT1RKbUFDOFpxbmdSSFcwODUwNlBlOHRDb1JpV3AyZURnR3A0d0FBUHlBSUJBRGdGa1dEQWIybGQ3M2V2V1NMb2tXbjNOUEJUVW9xcW1iVktoME9ha2xMMnBPekFRK2Z2NkpIbmo2aWhCblZuZkg5a3FIRkFpcFJ6b25wU09jN2RhcnR6UW9Hd2xxZEZpc0JBUUMrUXBjS0FNQU14SU5CUGJ6aERyMXI2Ull1RUprRG5qOGJNR2xGdEtRbHJZN2ErSXpIekJlSyt2N2hNeG9hR2RHdStIUHFDZmRMYnNHRDJRTHdVdDZLNkdqN3Irdmt2SWZrQkdOYWxaYTZZcXpvQmdENEM4c1hBQUNZb1pCajYyMnJOMGkyMFo4Y2VreGp5cFY3U25nUkNVWFVwU1lsUWtGdFc5RHN5V3JBYTJNVGV2YlVSU1YwWGJ1Uyt4VTJXUTltQ3NCTE9UdW1ZKzN2MEltT1gxTXdGTldLcEt2T3FHU1RBZ0lBZklZVmdRQUFlQ0FXRE9yWFYyL1MrMVpzazAwT1dMRTYxYWlRQWxyVFVhZjVkUWxQeGt4R3cxclIwYVROaWROYUZPd1hGNFFBbFNWblIzVzgvZTA2MGZGMkJVSlJyVXhMQzVOR0FkNkVBQUEreE9NUEFBQ1BCRzFidjlxN1FaOWM5d3JGM1FEYnpTcE1WQ0UxS0tWME5LVDE4eHM4V1Ewb1NlR0FvOWR1V2FFRlRVbmxYVm9yb0pMa3JiQk90TDlOeHp0L1U0RlFRcjBwcVR2S3RpZ0FnSC9SclFJQTRLR1FiZXRYZXRmcWQzdTNLNXpuTVZ0SkpwWFZtSm5VNHFha09tcG1mamJnVDJwTXg5VzY2dlU2V2x6cTZiZ0FidDMwU3NDMzZYakhPMlFIWTFxYU1sb1lGeXNCQVFDK3htTVFBQUNQV2NiU3IvU3UxeDl1dUVmUm9zUEt3QXJoeXRVSjljc0pXQW81M3JkQWE1ZjFxdGp6a0FieWFjL0hCdkR5Rk9Ub1pOdGJkV3ordzdKQ0tTMVBTVDBKemdRRUFJQWdFQUNBV2VCWWxsNi9yRmVmV0xkYmpYYXMzTlBCRGRmZENmM3R4ZjA2ZTMzTTg3RURqcVBHbnJ1MU4zU3Y1Mk1EdURtdWpQSjJUQ2ZhMzY3am5iOGhPeGpYMHFUUjRyamtFQUlDQUVBUUNBREFiSEVzUzcrMGZMVSt1WGEzR2kzQ3dFcFFVRkZQalo3Vi96aDhSSmw4d2ZQeHU1cnFsVno2ZWgyWTdQQjhiQUNsV0NwYVlSM3JlSWVPZEwxTGJxaFdTNVBTa2lUYmdRRUFlQjZQUkFBQVpwRmxqRjYxYUlrK3MzNlBsc1lheWowZFNKcHlzL3BmWncvcGliTlhQQi9iR0tQVnkxYnBSTjBiTlZhTWVqNCtnQmRoTEdVRFNSM3VlcStPZC95YW5GQlN5MU91bGlTa0FDc0JBUUQ0RVlKQUFBQm1XY0MyOUtxZXhmck14bnZVbTJpU1hMZmNVL0kzSTUzSVh0Wi9PN1pmSTFOWno0ZFB4NkphcytsbmROU3NVc0VsZ1FCdWg4bEFvdzRzL0xCT2Rqd2tKNVRRcXJTME5HbFlDUWdBd0UvaDBRZ0F3RzJ5c2JWTm43L3pOZHFXN3BBaElDcXJnb3I2enJYait1YkpNOG9WaXA2T2JZelJ3dlpPVFhTK1NhTktlam8yZ0o5aUxJMUh1L1Jjengvb2JQUHJGQW1FdFQ0dExlQk1RQUFBWGhCQklBQUF0NGx0V1ZwVVU2dlBicjlQOXpVdGxPM3lHQzRiSXcwV3h2VDV3MC9yOU5DSTU4TUhIRnNiTiszUjArR2YxVlF4T1AwVEF2RGM5ZmdLUGJQa3M3clljSitpUVVmcmFvMDZZOXdPREFEQWkrRU5CQUNBMjJ4aFRhMytaTWNyOWJQTnl4VTBkcm1uNDF1dVhPMmRQS2N2N3R1cjhVek84L0hUOFlUbWIvaGxIUzhzOEh4c3dOK01YRmthVEs3Vk0wdi9XQU0xMjVRTVdOcGFaOVFXbFN4Q1FBQUFYaFJCSUFBQVpWQVhpZWdQdHUvU3I4N2ZxS1FWbGpnMnNDeUtjdlhWUzRmMHJaTm5WU2g2djBWNFFVZTMrbHNlMUVDaFJpNnJBZ0VQR0xuRzFrRE5OdTN0K2JSR0VpdFZINUkyMVJzMWhIbTVBUUNnRko2VkFBQ1VTVzBrb3QvZXRGVWZYM08zMGlaYzd1bjRraXRYVndxaitvdWp6K3Iwb1BkYmhLUGhrRlp2ZkVEUHVGdGtDQUtCR1RKeVpYU3BkcWYyOW54S3c4bGVOVVlzYmE2VEdvSnN3QWNBNEdZUUJBSUFVRWJSUUVDLzBMTkVuOXYyZ0JhSDYyWHphTDd0WExsNmNxeFBmM1BraU9jWGgwaFNSMk90VXN2ZnBPUFpkaEZWQUxjdWIwVjF2dWsxMnJmNEU1cU1MVkpIVkZxZmx0SUJ5ZkRSQWdEZ3B2QzJBUUJBbVFWdFcvZDBkZXR6MjErbGJUWHpKZSt6S0pTUVVVNWZ2ckJmM3ovZDcvbll0bVZwVGU5bVhhaDlRT05GVm40Q3R5TG5KSFY4L3EvcnVaNC8xR1MwUzUxeG8zVTFydExCY3M4TUFJQzVoU0FRQUlBS1lJeTBwcmxaZjd6dEhqMDRiNTFTVnFUY1UvS2RDN2toL2VuaEozVjJhTlR6c2RQeHFCcFh2VUZIeldxNUxrdVhnSnRqSk5rYUQ3ZHIzNkxmMTdHT1g1Y2JUR3RKMG1odFdvbzVmSllBQUhpNUNBSUJBS2dnM1RWcGZleU9uWHJmMGp2VkhxeVY0UktSMjZhZ29oNGY2dFBmSHoycFF0SGIzM2hqakZZdDdOSm8reHMxa0U5NU9qWlFyVnhqNlhwaXVmYjIvS0g2V2w2dllEQ2kxVFZTYjFvS2MrRTZBQUMzaENBUUFJQUtrd2dGOU5DcVhuMSsyd082SzcxWUFkbmNLbnliakdsSy8vUHNmaDI0T09qNTJBSGIxcXAxZCt2SjBHczBWUXlKOHdLQkYySWtHUlZscWI5K2o1NVkrWGtOMU4ybFZNRFN4bHBwVWNLSWhZQUFBTnc2NDdvdXJ4WUE0TEhuMzFFb3NKaUpvdXVxZjJSYy8vLysvZnJMczgvcWNuNUU3Q3FkZldFVDBDODFiZFR2M0xGSnFZaTNCNUFWaWtVOWUyaWZ6QS9mcmFYV1FWRWxnSjlpTE9YdG1NNDAvYnlPelg5WTJVaVRXc0pTYjlxb0ppQloxRURNRWovM2JueXNnTktxcVRhd0loQUFnQXBsR2FONXFiamV2WG1qUHJ2eFBpMkx0Slo3U3I0d1ZjenBhd09IOUZUL1pSVTkzaUpzVzVaVzlxelE2WVkzYXRJTmVUbzJNUGNaNVV4SVJ6cC9VNGNXL0k1eWtXWXRqQnR0cWpXcUN4SUNBZ0RnQllKQUFBQXFYTWl4dGJ1N1UzKzY4MzY5dHFsWGFTdGE3aWxWTnlQMTU2L3JDd2VmMGVXeENjK0hEd1VjcmQ5d243NVgyS1Zja1ZZTWtDUVpTK09SVHUxZjhpbWRtdmVRbkhCU0sxUFNxclFVZGNvOU9RQUFxZ2ZkSndBQWM0QmpXVnJlVUtkUGIzK0Yzci8wVG5YWXRkVzFSNkhDdU1iVnY0eWMxSmNQSFZPdVVQUjgvTGJHWnRXdWVVajlicHZuWXdOemk1R01yYUg0Q2oyejVJL1UxL3dMQ29WaVdwdVdscWFrRUc4ckFBQjRpa2NyQUFCelNDb1MxSU85Sy9SbjJ4L1FudG9sQ3B0QXVhZFV0U2JkblA2eTd4azlmZUdLaWg0ZnFSeHdiSzFkc1Y3bjZsNnJjVGNxVG1pQ1grV3RpQzdXN3RRelN6NnJxN1hibFF6YVdsY3J6WThaY1RFd0FBRGU0N0lRQUpnRmZqNXdHcmZQNWRFSmZYSC9jL3J2Wi9mcFFtNm8zTk9wUHE3a0dGdXZhVmloajIrN1UwMEo3N2RrSHp4elZsZSsvVzV0TXQ4VEZRUCtZZVM2MGxTb1VTYzczcWJUclc5U0lWQ2pwb2pVbTVMcWc1SWhHOGR0NXVmZWpZOGJVRm8xMVFhQ1FJOVFQSUhTL0ZScy9OeE00dmJLNUF2NnpxbHordXkreDNSdzhyd3lLcFI3U2xVbm9vQStzZnhldlhuTk1sa2VweE9GWWxHUFAva1BxdG43UG5VRUxzdFFOVkRWcGo4L1JXTnJLTFZXaDdyZXA4SDBGbGwyVUlzVDBwS2tGTEVJQVZFZWZ1N2QrTWdCcFZWVGJTQUk5QWpGRXlqTlQ4WEd6ODBrYnI5QzBkWDU0VEg5MWNHRCt0SzUvVHFmRzVUTGc4azdyclE2MXE3L2Q5dDlXdEZjNi9ud0E4TmpldUlibjlIRzBmK2ltRFhsK2ZoQTVUREtCR3AwdHZtMU90N3hEbVZEVFVxSGJmWEUzZW10d05RdGxKR2ZlemMrZWtCcDFWUWJDQUk5UXZFRVN2TlRzZkZ6TTRueUdjL2s5SFQvRmYzSHZVL3BlMlBIbFZXKzNGT3FHa0U1ZWwzekduM3NqdTFLUllLZWovL2M4Uk1hL2FkM2E2MzFROC9IQnNyUFNNYlNTSFNCRG5kL1FKZnJkc3Qxb3VxT1N6MEpLYzFScDZnQWZ1N2RlSmNGU3F1bTJrQVE2QkdLSjFDYW40cU5uNXRKbEZmUmRYVnBkRUwvN2VBaGZlbmNQcDNPREtvbzcyKzk5UjFYYXJTVCt0VGFlL1F6U3hkNlBueStVTkRYdi8xM1d0YjNFVFhiQTJ3UlJsWEpPMGxkcnRtdUk5M3YxV2lzUi9HQXJXVXBvNDZvRk9UcVFsUUlQL2R1dk1zQ3BWVlRiU0FJOUFqRkV5ak5UOFhHejgwa0trT3VVTlFUNXk3cEN3ZjM2aCt2SGRPWTJITHFoUzJ4YnYzcFhhOVVlMDNjODdHdkRBM3A2YS8vZ1RaTS9MV2lWdGJ6OFlIYnpsaWFDRFRxV05mRE90LzhjOG81U2JWR2pGYW1wTG9RL1RNcWk1OTdOejZMUUduVlZCc0lBajFDOFFSSzgxT3g4WE16aWNwUmRLV0JzVWw5OWVncC9lV3BaM1FrYzVudHdqTVVOVUc5ZmQ0V3ZYdnJCa1dEanFkakYxMVhUeHc4cE1BVDc5RlNzMWR5V2NtSnVXaDZQV3ZCQkRXWTNxeWpYUS9yV21xRGdrNUFpeEpHaStKUzFOdVBEdUFKUC9kdXZNc0NwVlZUYlNBSTlBakZFeWpOVDhYR3o4MGtLay9CZFhYazBuVjlZZit6K3RyQVlWMHJqdkpuODFhNTBqeW5SdjkreS8zYTBUWFA4K2QvdmxEVWQ3NzlWMXA2NXFPcWMwWTlIaDI0SFl5eWdScWRhbm1qVG5UK21uS2hCdFVIalpZbXBIbFJ5YUpwUm9YeWMrL0d4eElvclpwcUEwR2dSeWllUUdsK0tqWitiaVpSdWE1UFp2VlBaODdwUHg5NlNuc256eW5yc2pyd1ZoZ1p2YkptaGY1NDV5NDF4Q09lajk4L2NGV1BmK1ZqMnVWK1dRSEQveVBNRlphS3h0Wm9iSWtPZGI5WEE3VTdaUVVpbWg5MXRTUnBsT1JDRUZRNFAvZHV2TXNDcFZWVGJTQUk5QWpGRXlqTlQ4WEd6ODBrS2x1aDZPcjB0V0Y5NmZBeC9hL3orOVdYNXpLUlc1RXdZYjEvMFYxNmFQMUtCVzF2Ynpzb0ZJdDY3dEN6TW8rOVc0dXR3ekkwR2Fob1JqSkdPU2VoL3JxN2RYVCt1elVlN1ZJeVlHbDV5bWdlRjRKZ2p2Qno3OFpqQmlpdG1tb0RRYUJIS0o1QWFYNHFObjV1SmpFM1RHYnoydHMvb0Q4LzhKd2V2WFpJRThyeU1IdVpGZ1ViOWZrZHIxRnZTNTNuWTA5bWMvckdJMyttWGRjK29ZQWhxRVVsTXhxUGRPamdnZy9wY3QwdTVaeUVPbUxTaXFTVURyQVZHSE9IbjNzM1BxWkFhZFZVR3dnQ1BVTHhCRXJ6VTdIeGN6T0p1YVBndXJvMlBxVkhqcDdSMzV4NVR2c25MbWhLdVhKUGE4NXdYRXR2YkYydkQyL2JwcHBJeVBQeHoxMjhvSDFmL1lDMlc5K1dZNHFpb3FCU3VESXl4dEpFc0ZIOWphL1dxWGx2MVVTa1F4SEhWbmRjV3B3d2l0amxudXcrQUZrQUFCdDlTVVJCVkNYdzh2aTVkK05kRmlpdG1tb0RRYUJIS0o1QWFYNHFObjV1SmpIM0ZGMVhSNjhNNjM4ZVBhTC9jZjQ1WFNnTWxYdEtjMGJhUlBXeGxYZnJUYXVXZWo1MkxsL1E5NTc4WnpYdmU3Zm1CL3BGUlVHbGNHWHBZc01lbldoL202NGwxOGx5UW1xUEdpMUtTQTBoK21MTVRYN3UzZmpNQXFWVlUyMGdDUFFJeFJNb3pVL0Z4cy9OSk9hdThVeGVUNXkvcUw4NCtKeCtNSEpLMTRzVFBPQktNRExxamJicWMzZThTajJOYVJtUEQvUWJHaDNYRDcveEoxby8vSG5GckNsUlZWQWUwMyt1Q3lhbzBkZ0NuWnIzSzdwWXYwZTVVSVBTUVdsSjBxZ3RMSVZZQllnNXpNKzlHNDk2b0xScXFnMEVnUjZoZUFLbCthblkrTG1aeE53M01EcXB2enQ4UW45OWRwOE9UdllycjBLNXAxUzVYQ2xrQW5wVDYzcDljTnNXcGNKQnozK0t2U2ZPYVBTNzc5UTY2M0dKaTExUUZrYVR3V2FkYlg2dCt0cmVxTEZvdHhLTzFCRXpXaGlYRWs2NTV3Zk1uSjk3Tjk1bGdkS3FxVFlRQkhxRTRnbVU1cWRpNCtkbUV0VWhseS9vOU5Dby9zdHpCL1NWS3dkMHFUQXNsei9STDh5VkdxeUUvbWo5SzNWL3ozelBWd1htOGdVOS92aWpxai93QVhVRXJvaktndHRqK3M5eDNvN29ZdDA5T3RiNUd4cU5MNVp0aDlRVWxwYWxqT3BERWhjQ28xcjR1WGZqWFJZb3JacHFBMEdnUnlpZVFHbCtLalorYmlaUlhjYXplZjNqaVhQNnExUDc5T1QxczdydWp2UG4ra1hjazFxbVA5cnhDcldsbzU2UGZmbjZpSjc4eHFlMVpmd3ZGVEVUbm84UC9HdVdDbFpBUTZsMU90MzZabDJxMjYxaUlLVzZzTFFzS1RXSEpkdlEvNks2K0xsMzQ3TU1sRlpOdFlFZzBDTVVUNkEwUHhVYlB6ZVRxRDVGMTlYbGtVbDk5ZWdwZmVua0lSM0tuK04yNFJlUU5CRzlmOUZkZXV1NjVRbzUzaCtXZHVqMGFRMS81N2UweWp6dStkakFUNW9LMU9sbzE3dDBvZkVCVFFXYmxIQ2tucVJSUjB5SzJQUzlxRTUrN3QzNFRBT2xWVk50SUFqMENNVVRLTTFQeGNiUHpTU3FWeVpmMU1tcncvckc4VFA2K3FVak9qNTFSYU9hTFBlMEtvY3I5UVJhOUI5MzNLZTFiWTJlRDE4b0Z2WE5mL3g3TFRyeFFiVUdyMGt1NXdYQ0swWXlSaGs3cllHR1hUclI5cENHRXNzVkRnVFZHakhxaVV2cG9HVFI4S0tLK2JsMzQ2TU5sRlpOdFlFZzBDTVVUNkEwUHhVYlB6ZVRxSDdaZkZFbkJvYjF5UEZUK3R1K1F6cXR5OG9xWCs1cFZRUzdhT25CdGczNitKMDdGQTU0dnlyd3lyVnIrdUhYUHFXdGszK3RxSjMxZkh6NGp5dExyakVhU20zUThmYTM2VXJ0blNvNkNiV0VwY1Uvc1EwWXFIWis3dDM0aUFPbFZWTnRJQWowQ01VVEtNMVB4Y2JQelNUOFl6eVQwNmxySS9yU2dhUDY1dFVqT3B1L1JpQW9xY0dLNjhNclhxSFhyZXlSN2ZFU3FxTHI2Z2ZQN1ZYa3FYZHBxWFhJMDdIaEowYXVwSnlkMEVoaW1jNjB2RUZYNm5ZcEc2eFhMR0JwVWNLb0t5cEZ1QTBZUHVMbjNvMTNXYUMwYXFvTkJJRWVvWGdDcGZtcDJQaTVtWVQvVEdiemV1ek1aVDF5K3JpK00zQkNGOTBoNVZRbzk3VEt4a2hhSFcvWDUrNjRYNHNiMHA2UFA1bk42NUd2Zmw3YnIzMWFDV3RTVkJxOEhLNXJWTENqdWxxeldlZWJma2I5OVh0VUNLYVZjRnkxaHFVRmNTa2ROUFMyOEIwLzkyNTgzb0hTcXFrMkVBUjZoT0lKbE9hbll1UG5aaEwrNUVxNlBwSFJzLzBEK3R1angvWEQ0ZFBxSzF4VlFmNDh4eTRnV3crMmJ0U0h0MjlWTEJqd2ZQeGpaOC9xd0ZmZXAzc2kveVRMcDcvSGVIbGNXY3JiVVEybU4rdjB2QWQxTGJsT3VXQzlvbzZyN3BqVUhwV1NBY00yWVBpV24zczNQdlpBYWRWVUc2eHlUd0FBQU14OVJsSk5OS1NkQzlyMDBaMWI5UHVyZCt0bjAydlVabW9Wa1BkbjVWVzZuRnZRSTVjUDZidW5McWhROUQ2bzYyeHBWWHpsVzNRMjF5SmU0VkJLTmxpbml3MnYxTlBML29PZVhQNm51bFQzQ2tWamRWcWFkSFZYZzlIeWxGRk5rQkFRQUdaRDAzLzlyK3A1NjFzVjd1dTdMZDhHU2lFSUJBQUFuckdNVVYwc3JEMUxPL1R4bmR2MTBkN2QyaGxjcmhyRjVhdk5oa2E2WEJqUm54OTVTdjNERTU0UEh3bzRXcnZxRHAyTTcxSGV0VVFZaUI4emV2NFc0THdKNlV6VHordnhGVi9VMDh2K1JQMk45eXNjU1dwTnJhMGREVWFyYTR4U1FTNERBWURaMVBMNXp5djIzSE9xZmVTUjIvSnRvQlNDUUFBQTREbkxHRFVrd25yVjhpNTlaczhPL1hiUExyMGlzVlMxVmtLV1QwS3JvdXRxNzlnRmZlM2tLV1h6M3E4S3JFdkcxTlQ3ZWgwdUxLbXE3U3E0VmRNQllORUVOQmJ0VWwvekwraUhxLzVTKzNyK1FOZHJOaXNSVFdoVnl0V2RqVkpQUWtvRWlJOEI0SGE0ZHUrOXlpZVRHdG02OWJaOEd5aUZNd0k5UWlNRmxPYW5ZdVBuYzJhQUYxSXN1dXE3TnFadm56NnJ2ejk5Ukhzelp6V2hUTG1uTmZ0Y2FaSFRwQy9jOVdxdGJLbjNmUGhzTHFmdmYvZHZ0T0RVUjlVUUdQVjhmTXdoeG1nNHRsem5teDdRcGRwZEdrNnNrREZHOVNHcE8yN1VGSklTam1Sb1dvRVg1T2ZlamJJQWxGWk50WUVnMENNVVQ2QTBQeFViUHplVHdFdVp5aFYwL3ZxWXZuNjhUOSs4ZUV4N0o4NXBVbG01VmZ4cGNXVHJqUzFyOVpHdGR5Z2REWGsrZnYvVlFSMTY5S05hUC9sbEJhMjg1K09qVWhtNXhpanJwRFVTWDZLenphL1QxWnF0bWdvMUsrQUVWUjh5Nm9wSjlTRXA2dENyQXFYNHVYZWpQZ0NsVlZOdElBajBDTVVUS00xUHhjYlB6U1J3c3c3MUQra2J4OC9va1l0SGRUSjNXYU9hTFBlVVpvY3JwZTJvUHQ1N2ozNWgrV0k1bHZjbnN6eXg3eG1Gbi9ndExiU09lVDQyS28yUkt5a1RyTmZWOUJaZGFIcU5MdGJ0VnRHT0t1NjRhZ2tidFVlbDVyQmswYUFDTjgzUHZSdWxBaWl0bW1vRFp3UmlUdUNtSlFDb1BzdGFhL1J2dDZ6VXY5dHh0OTdSdmwxM0JIdlViR3BrVjF0N1lxVHJ4UWw5OGVoVE9uUjVjRloraWxWTFYrcEs1Njlwc0pDZWxmRlJiamZPLzdPQ21nZzE2WFRiTCt2eGxYK3VaNWY4c1M0M3ZWckpjRVNyMDY3dWJEQmFWeU8xUmdnQkFRREFDNnV5VGh2VmlwdVdBS0E2UllLT2VsdnI5UEQyMWZyVWpwMTY1NEx0dWpleFF1Mm1Ua0U1NVo2ZXAvWlA5T3YvTzdoZjR4bnZ0KytHQWdHdFdMTkhKeU03bFNsVzErK2JyNW5wRzZGemRrSlgwNXQxcE9zOStzR3EvNjU5aXordXNkcE5xb21udExwR3VxdlJhSG5LcUNZb09YVDNBQURnSmRBcVlFN2dwaVVBcUc1QjI5S3lsaHE5ZGRNU2ZYTEhEbjF5OVQxNklMNUczVmF6bkNwcFY0cW1xRzhNSE5FM2p2WXBYL0QrRnVIRzJucHAyZHQxV29zOUh4dTNpL25SUDY1c1pleVVUcmYrb3A1WStXZDZZc1VYZEtUellVMmxscWdqRWRTV09tbDd3L1FOd0RIT0FBUUFBRGVKTXdJOVF2TUZsT2FuWXVQbmMyWUFMK1FLUlYyZnlPcnhzNWYxajJmNzlMMmhrN3BjR05hRU1pck80VStXTFV1Ylk5MzY3STY3dGJBKzVmbjRtWHhCMy9yNkY3VDI0cWVVY3FyMHpNV3FaU1JqbEhIU0dvc3UwT1c2M2JyUWVMOG1RMjJTRTFVcWFLa3hMSFZFWGFVQ1JnSEREY0NBbC96Y3UxRktnTktxcVRZUUJIcUU0Z21VNXFkaTQrZG1FdkRhMkZST1Q1OGIwRCtjN3RNUHJwN1ZxY0tsT1gyeFNOZ042dUVGTy9TZXJldGt6VUtTYzdyL29vNTg4eVBhVW5oRVFaUHpmSHg0eTVVbEkxZFR3UVpkckw5SEYrdnYwVkJ5blRLaEJnVXNWeTFoYVY3VXFDVWtoVzNDUDJDMitMbDNvNndBcFZWVGJTQUk5QWpGRXlqTlQ4WEd6ODBrTUJ1S3JxdVJxWnlPWDdtdTc1NDZyNmNHTDJqLzFIa051UlBLYW82RlhhN1VFMjdXZjlyNktxMXVxL2M4Mk1rWGl2cmhNOTlYemQ3M3E4cys1ZTNnOEV6Uk9Nb0dhalVhVzZpTGRmZm9TdTFPVFVibVNZR0VFZ0dwSldMVUhwRVNBU2xvMFdzQ3M4M1B2UnYxQlNpdG1tb0RRYUJIS0o1QWFYNHFObjV1Sm9IWmxpc1VkZUxLaUg3WWQxbi8zTituUStNWGRVbERHdE5VdWFkMjA0TEcwYy9VOWVxVE8zYW9OaGIyZlB6UnlZeSs5Y2gvMHAzRC8wNWhreFhWcUJKTTcrVXR5TkgxK0hJTnBqZnJjdDF1RGFYWHErQkVGVGF1bWlQVEFXQnJlSHIxSDREYng4KzlHKyt5UUduVlZCc0lBajFDOFFSSzgxT3g4WE16Q2R3dW1YeEJnMk1aUFh0K1FOL3JPNjhqWXdNNm5yMmtxeHBWWG9WeVQrK2x1VktORmRPbjF1elJ2MW02VUk3bC9ZVW94ODcyNmVRMzNxYzc3SCtXYmJ5L25BUTM0MGI0WjRXVWNkSzZXcnRENXh0ZXBlSEVNdVZDemJLZGdKS08xQjZWbXNOU3dwRUMxWEUzRGpEbitMbDM0MTBXS0syYWFnTkJvRWNvbmtCcGZpbzJmbTRtZ2R1dDZMcWF6T1oxWW1CRVQvUmQwVE5YKy9Ya2FKK3V1cU1hMDJSRmZ3NVhoenYwdVoydlZFOUQydk94Yy9tQ0hudnFuMVMvLzMyYWI1OFhGZW4yY1YwakdTa1RiTkJJZktrR2F1OVVmOTNkR28vT2w3RURTZ2VNR2tKU1cwU3FEeGs1WFB3QmxKMmZlemZLRDFCYU5kVUdna0NQVUR5QjB2eFViUHpjVEFMbGxDc1VkWFZzU3NldVhOYy9uT3pUM21zWGRhWTRvQUYzV0hsVjNxcTRvTEgxWVBObWZXakhGc1dEanVmalh4dWQwTUd2ZjFDOW8zK2pnS253VlpKejFuVEZkK1ZLeGxaUmxxNG5ldFhmY0w4RzA1czFIdXRXTmxDcm9PMnFLV1RVRVhYVkVES0tPdlNQUUNYeGMrOUdMUUpLcTZiYVFCRG9FWW9uVUpxZmlvMmZtMG1nRWhSZFZ4UFp2STVjdXE0Zm5MbW9NOWRIZEd6aWlzN21CeldxU1Uwb1V4bmJoMTJweFU3cjArdnUxWjdGbmJJdDd6dUt4L2J0VmZZSEg5Q0c0TE9laisxdlAvNS9OUldvMDNpNFhVTTFtM1N4NFY0TlIzdFVjT0lLQjBPSzI2NWFvMGJ6SWxMVWxod3UvZ0Fxa3A5N04yb1NVRm8xMVFhQ1FJOVFQSUhTL0ZScy9OeE1BcFVta3kvbzZtaEcvY1BqT25wNVNFOWR2S3hqb3dPNnFoRmQxWWlHTlZIVytWa3kycE5jcmsvZmVaZGEwekhQeDUvTVpQWDFSLzlLNnk1K1FnMkJVYy9IOXg4elhkdU4wZlY0cnk3WDd0UzEyczBhaXZjcUU2aFR3REtxQzBvdFlWY05ZYU5VVUFweDdoOVE4ZnpjdS9FdUM1UldUYldCSU5BakZFK2dORDhWR3o4M2swQWxtOG9YTkRhVjAvbWhjUjI0TktqOWw2N3FjbVpNcHpOWGRibDRYUlBLM0ZncldMaXRuOStZUXZxOVpidjExalVyWk0vQ3hTRW4reS9yNUQvOHJqYm1IMVhRWkQwZnYzcjl1SnJuVFVUWlFGcVRrWFlOMUd6VlFNMGRHb3N1VUM1WXAwQWdySmpqcWlWczFCcVp2dlFqYUV2a2Y4RGM0ZWZlalhkWm9MUnFxZzBFZ1I2aGVBS2wrYW5ZK0xtWkJPYVM0Y21zK2daSGRlalNkVjBZR3RPSjRTR2RucHplUGp5bUtZM2QrSG83dGhFdmpqVHF6N1k5b042V2VzL0hkbDNwYS8vOExjMC8rZ0YxT2VjOEg3OWF1Y2JXUkdTK3JzV1dhU2kxVG9PcERScE9ySlJyaHhXeVhDVURVa05JYWdwUFgvN0JqYi9BM09YbjNvMTNXYUMwYXFvTkJJRWVvWGdDcGZtcDJQaTVtUVRtb256UjFYZ21wOUZNVGhlR3huVDY2cGdPWGhyVVlHWlM0NFdzSmdwWlhTbU1hRklaWGRPWXhqV2xnb29xZUhnQmlTTkxyNm52MWNmdjJLR21STlN6Y1o4M05EYWg3L3p2ejJqM3hIOVcwS3FBOHhFcmlwSGtxbWlDeWx0aFpTSXR1cEsrUTFkcTc5SllyRnVaWUtQY1FGd0J5MUpOOFBuYmZxV0lMWVZ0K2tDZ0d2aTVkNk9HQWFWVlUyMGdDUFFJeFJNb3pVL0Z4cy9OSkREWHVlNzBaU09Gb3F1aGlZek9EWTJwLy9xRUxvNU1hR1F5bzVHcG5DNW5SOVEzTmFSQmQwVGp5aXFqbktadWJDdSs5WjlZU2xsUi9kNnkzWHJMMnVYZS9ZS2VIOTUxdGYvNFlZMzgwL3UwMm41R1ZpVmNsbEpXTjI3N05VYVpZSk5HdzUwYVRxM1c1WnJ0R2txdFU4Rkp5TFpzeFFLV2FnSlNjOWhWWTlnb2JFazJGMzRBVmNmUHZSdjFEQ2l0bW1vRFFhQkhLSjVBYVg0cU5uNXVKb0ZxVlNnV05aRXRhRHliMTFRMnI0R3hLUjIvUEt3RGx3ZlZQemFteVdKVzQ4cG9TR01hY2NkMVhST2FVbGF1M0pkVkM5YUdPdlFmN255bGxqU2xQZjgxWlBJRmZmZTdYOWJTTXg5V3ZYWE44L0VyejQrcnNTc2oxOWlTNjhxMUhJMkZPalJZczFWWGE3ZG9QTkt0eVhDYnNvRmFXYmF0Vk1CVlc4U29LVFI5MDIvVWtXeWFQYUNxMGJzQjhBdUNRSS9RR3dLbCthblkwRXdDMWEvb3Vzb1hYR1h6QlYwZG4xTC8wTGd1amt6by9QQzRybzVQYWlLZjEvRFVsSzdrUm5WTll4clVxRExLS3FPOE1zcSthSDBJSzZBM3oxdXYzOTJ5UllsdzBQTjVYN3AyWFhzZi9hUzJUUHlWQXFhZzZxcFVQMUY5alZIV1RpZ2JxRlVtVUtPcFVKdUc0ejBhalMzUmFHeXhwb0tOS3RwaE9VNUlZY2RXUEdEVUdKS2FROVBCWDhBaS9BUDhoTjROZ0Y4UUJIcUVQaEVvelUvRmhtWVM4SytpNjJwd0xLUHhiRTdYSjdLNk9qYXBLNk5UdWpReXJvTlhCM1V0TjY0SlpUU3BqSVkwcmlHTmFWTC8raWJmUmp1cFA5bjRTdDJ6b0ZQR2VOOWw3RDF5VUtQZi9VMnRDeDdVM0sxVVJwSWwxeTNLbU9sZlE4RUthVFM2VU5manl6VVNXNmJ4V0pjbVFxMmFDclVxRTZ5Vk1iWkN0cXU0WTFRVGtOSkJLUm1ZdnVVMzV0RFBBWDVHN3diQUx3Z0NQVUxqQ0pUbXAySkRNd25nZWE0N3ZTVTNXeWhxZENxcjgwUGp1akk2cWI3QlVWMGFIOWRJTnFQaFhFYlhjdU1hZDZjMHBIR05hbEk3RW92MGUzZHNVVmQ5MHZNNVRVeGw5TmkvZkZuZHB6NnBSdXZxajRLMDhucWh5bWxVdEVMSzJWSGxUVWl1Y2VSYWpvb21vSHdncGZGd3U4YWpuWm9NdDJzOE5FOVRvV2JsbllRS1RseFdJQ2JIZGhSeHBMZ2pKUjJwTVNSRmJGZU9rUUtXa2NOWmZ3QnVvSGNENEJjRWdSNmhpUVJLODFPeG9aa0VjRE9tY2dYMUQwL28wdkNFTG85TWFtZ2lvN0ZNVG9PVGsrb2ZIZFBHdGhhOWRWdVBiTXY3VHVQYzFXRWRlZlREMnBiNWtuUmJMZzR4Y21VazE5WDBJc2ZwN2J1dUZWREJoSlMzbzVweTZqUVphbEVtV0srOEhWWFJqbWdxMktpSmNKdW1RczBxMkhIbDdJaHlUa3E1UUZveXRtempLbVJKWVVzS09VWXhlenI0aXpsUytzWnFQOGU2RGI4OEFITWF2UnNBdnlBSTlBaEJJRkNhbjRvTnpTU0FsOHQxWFdYeVJlVUtSVTNsQ3hxWnpPcnEySlJXdE5VcUZuUm01ZWQ3K3NEVHl2L0xlN1F5ZU9UNU8zUTlHTm5JdFJ6bFRGZ0ZPM3BqaFY1TWVUdWhySk5Vem81ckxMcEFJN0VlWllLMWtoMVNVYlpjRTFEZWpxam9KT1RhRWJtV0kyTTVNc2FTcGVtVmZJbUFGTFdOTERNZC9JWHRINS9uNTVqcHdDOWdPTnNQd010SDd3YkFMd2dDQVdBVzBFd0M4RUxSZFdYTndobUJ6eHVieXVqYjMvb2JyYjM0Y2RYWm8vSXFDQnlKTGRheHp0L1MxZlJHVFFXYlpJeVJLOGt5a2lVank3SVV0QzFGSEdzNnVMT20vNTF0cHNPOW1PVXFGcGhlM1djWktXaW13ejVKTXRPTENxZnJyT0V2WXdGNGc5NE5nRjk0LzlmTEFBQUE4TVJzaG9DU0ZBK0h0SGJqZlRyeDZEOHJsZjJhSE9QTkZ1R2NrOVMxdWpzVVM3YW9JeURWaDMrOFVzK1NaSXlyZ0pGQ04xYnpXZE83aEg4aTFIdnBYL2NzLzdZQUFBQlVMWUpBQUFBQUgydHJhTkRSQmIrazh3ZjJhcjV6enBNeG5jS0VMRGV2cnFpckJYSHpBbHQxelV0K0V3QUFBTE9EbzVNQkFBQjh6REpHbTlkczBwR2FOMmlrRVBaa1RLYzRJZU1XWmN3TGhZQUFBQUFvRjRKQUFBQUFuNHVGdytyZDlGcWRkdGFwNE00MHVYTmw1MFpWZFBQS0ZEaHRDd0FBb0pJUUJBSUFBUGljTVVaZDh6bzAydjAyWFhSYjVjNHdESFFLNHpKdVVma1poNG9BQUFEd0VrRWdBQUFBWkZ1VzFxN1pvY1BSVnlvbmUyWmp1Vk55aTNrVldSQUlBQUJRVVFnQ0FRQUFJRW1xVDhhMFlNTXY2ZG44YWhWbkVnYTZydXpDaEFxdTVCSUdBZ0FBVkF5Q1FBQUFBUHpJZ3M2Rm11cCtVSVBGbWxzZXcwZ0s1TWRVY0NXT0NRUUFBS2djQklFQUFBRDRrVWpRMGZvTjkrcEk5SDdsNVdnNjFudjVuUHlZaXBMSUFRRUFBQ29IUVNBQUFBRCtsWVowU3ZXcjNxVER1VVczUElaZEdGZXVLTTRKQkFBQXFDQUVnUUFBQVBpL0xGblFvOUh1aHpSUXJKVjdDNnNDbmNMMDFtQnlRQUFBZ01wQkVBZ0FBSUQvU3l3Y1ZzL3ErM1U4dE9PV2dzQkFZVnhGVnlyT3d0d0FBQUJ3YXdnQ0FRQUE4SUxtMWRjb3R1S1hkVGk3UUMvdnJFQ2pRR0djVzRNQkFBQXFERUVnQUFBQVhwQXhScjFMMXVoVTNlczFYSWplOUk5elhja3VqS25ndW13TkJnQUFxQ0FFZ1FBQUFIaFJzVWhZYTdmOEd4MjB0eWp2MmpmMVk0ejU4WXJBQWtzQ0FRQUFLZ1pCSUFBQUFGNVNkMnViY3QyL3FJRmkvVTMrQ0ZkT2ZrelpvbFIwWC83NWdnQUFBSmdkQklFQUFBQjRTYlpsdEdudG5Ybzg5SE9hTEFaVityeEFWNEhDcUFwY0ZnSUFBRkJSQ0FJQkFBQlFVazBpcHQ0dHI5TnhzMUxGbTdnNHhNNlBLbCtVaW13TkJnQUFxQmdFZ1FBQUFDakpHS01GblF0MWRkNWJOT2pXU2VhbDIwaW5PSFhqb2hDMkJnTUFBRlFLZ2tBQUFBRGNsRWd3b0kyYjd0UEJ3RzdsaWk4ZDhKbGlWaXBNS2NmZVlBQUFnSXBCRUFnQUFJQ2IxcGhPcUhuOVczVWt2MWd2dGRyUHVBVTVoUW5sMlJrTUFBQlFNUWdDQVFBQThMSXNYYkJNWS9NZjFHQWg5YUwvalhFTHNnc1R5cklpRUFBQW9HSVFCQUlBQU9CbGlZU0NXckQ2MVRvYzNLa1h1d3ZFY3ZOeUNoTXFzaUlRQUFDZ1loQUVBZ0FBNEdXYjM5UWdaL0ViZFhocTNndisrK2tWZ1pPYUt0em1pUUVBQU9CRkVRUUNBQURnbHZRdVc2dmp0Vy9RaUp2UVQ1OFgrUHdaZ2V3TUJnQUFxQndFZ1FBQUFMZ2w5YW1rZWpmOW5JNjdLMVQ4cVQzQ3hpM0lMazRvVHhJSUFBQlFNUWdDQVFBQWNNc1dkWFJxc08wWGRhMlkvbGZmYjl5Q0FvVUo1VjdzRUVFQUFBRGNkZ1NCQUFBQXVHVkJ4OWJXVFhmcmUrNGVaWXJPajc3ZnFDaTdNTW1LUUFBQWdBcENFQWdBQUlBWnFVMm4xTExtRjNVczIvR2pXNFJ0RmVTNEU4cXhJQkFBQUtCaUVBUUNBQUJnUmh6TDBwb2x2YnJjOVBPYWNDUFQzMW5NeVNsTUtNZUtRQUFBZ0lwQkVBZ0FBSUFacTBsRXRYelQ2M1RLWGlWSnN0eThuTUtFOGo5MW16QUFBQURLaHlBUUFBQUFucGpmMnFMY2tuZm9WSzVOY291eUN4TXFGRmdTQ0FBQVVDa0lBZ0VBQU9BSjI3SzFkUGwyalhXOFNRVXJKcE9mVk5GMTJSNE1BQUJRSVp6Uy93a0E0T1VvM1BoS2dRWGdSM1hKbUJJN2YxV0Y3ejhuWTRVa3Q2Q2lhNWQ3V2dEd2toeEplVTMzY1ZRc0FOV005MVFBOEZqbXh0ZG9XV2NCQU9VVGpDU1YzLzd2NVE2T3lYV0R5cmxTcU55VEFvQ1hFSkUwS21sU1Vyek1jd0dBMlVRUUNBQWVHNzd4TlYzV1dRQkFlVG5odExxYjBqTGprc045SVFBcVhGUUVnUUQ4Z1NBUUFEeDI4Y2JYK2VXY0JBQlVnTGdqclV5VmV4WUFVTnJ6T3prbXl6b0xBSmg5WEJZQ0FCNDdlT1Byc3JMT0FnQUFBRGVyNGNiWEMyV2RCUURNUG9KQUFQRFlWMjk4ZlhWWlp3RUFBSUNiMVhQajY5R3l6Z0lBWmg5QklBQjQ2SUNrTDB2cWtMU256SE1CQUFEQXpWbDg0K3Zoc3M0Q0FHWWZRU0FBZUdCTTB0Y2szU3VwSU9sRGt1eXl6Z2dBQUFBM2E4T05yNCtWZFJZQU1QdU02N3B1dVNjQkFIUGRUMTZJK1pDa0w1UnJJZ0FBQUhqWk1wS1dTam90aVJka0FOV01GWUVBNElHRXBQV1N2aWhDUUFBQWdMa21KT2xMa3VhVmV5SUFNTXRZRVFnQUFBQUFBQUQ0QUNzQ0FRQUFBQUFBQUI4Z0NBUUFBQUFBQUFCOGdDQVFBQUFBQUFBQThBR0NRQUFBQUFBQUFNQUhDQUlCQUFBQUFBQUFIeUFJQkFBQUFBQUFBSHlBSUJBQUFBQUFBQUR3QVlKQUFBQUFBQUFBd0FjSUFnRUFBQUFBQUFBZklBZ0VBQUFBQUFBQWZJQWdFQUFBQUFBQUFQQUJna0FBQUFBQUFBREFCd2dDQVFBQUFBQUFBQjhnQ0FRQUFBQUFBQUI4Z0NBUUFBQUFBQUFBOEFHQ1FBQUFBQUFBQU1BSENBSUJBQUFBQUFBQUh5QUlCQUFBQUFBQUFIeUFJQkFBQUFBQUFBRHdBWUpBQUFBQUFBQUF3QWNJQWdFQUFBQUFBQUFmSUFnRUFBQUFBQUFBZklBZ0VBQUFBQUFBQVBBQmdrQUFBQUFBQUFEQUJ3Z0NBUUFBQUFBQUFCOGdDQVFBQUFBQUFBQjhnQ0FRQUFBQUFBQUE4QUdDUUFBQUFBQUFBTUFIQ0FJQkFBQUFBQUFBSHlBSUJBQUFBQUFBQUh6Zy93RGpOVjNVaXVsbnlBQUFBQUJKUlU1RXJrSmdnZz09IiwKCSJUaGVtZSIgOiAiIiwKCSJUeXBlIiA6ICJmbG93IiwKCSJWZXJzaW9uIiA6ICIiCn0K"/>
    </extobj>
  </extobjs>
</s:customData>
</file>

<file path=customXml/itemProps1.xml><?xml version="1.0" encoding="utf-8"?>
<ds:datastoreItem xmlns:ds="http://schemas.openxmlformats.org/officeDocument/2006/customXml" ds:itemID="{0C10BF2C-F34C-4FAE-B0AF-3B796666A085}">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12</TotalTime>
  <Words>3369</Words>
  <Application>Microsoft Office PowerPoint</Application>
  <PresentationFormat>自定义</PresentationFormat>
  <Paragraphs>525</Paragraphs>
  <Slides>34</Slides>
  <Notes>3</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子筑云® ZIZHUCOULD</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子筑云® ZIZHUCOULD</dc:title>
  <dc:creator>Administrator</dc:creator>
  <cp:lastModifiedBy>Windows User</cp:lastModifiedBy>
  <cp:revision>79</cp:revision>
  <dcterms:created xsi:type="dcterms:W3CDTF">2022-06-01T02:59:00Z</dcterms:created>
  <dcterms:modified xsi:type="dcterms:W3CDTF">2022-10-09T07:17:58Z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5252388872FC4509B10CFEC6A43B6C8F</vt:lpwstr>
  </property>
  <property fmtid="{D5CDD505-2E9C-101B-9397-08002B2CF9AE}" pid="3" name="KSOProductBuildVer">
    <vt:lpwstr>2052-11.1.0.12358</vt:lpwstr>
  </property>
</Properties>
</file>